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/>
    <p:restoredTop sz="94719"/>
  </p:normalViewPr>
  <p:slideViewPr>
    <p:cSldViewPr>
      <p:cViewPr>
        <p:scale>
          <a:sx n="81" d="100"/>
          <a:sy n="81" d="100"/>
        </p:scale>
        <p:origin x="2176" y="7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465412" y="2172589"/>
            <a:ext cx="3733800" cy="5734050"/>
          </a:xfrm>
          <a:custGeom>
            <a:avLst/>
            <a:gdLst/>
            <a:ahLst/>
            <a:cxnLst/>
            <a:rect l="l" t="t" r="r" b="b"/>
            <a:pathLst>
              <a:path w="3733800" h="5734050">
                <a:moveTo>
                  <a:pt x="3733799" y="5734049"/>
                </a:moveTo>
                <a:lnTo>
                  <a:pt x="0" y="5734049"/>
                </a:lnTo>
                <a:lnTo>
                  <a:pt x="0" y="0"/>
                </a:lnTo>
                <a:lnTo>
                  <a:pt x="3733799" y="0"/>
                </a:lnTo>
                <a:lnTo>
                  <a:pt x="3733799" y="5734049"/>
                </a:lnTo>
                <a:close/>
              </a:path>
            </a:pathLst>
          </a:custGeom>
          <a:solidFill>
            <a:srgbClr val="FFCA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2437" y="5004360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3753" y="0"/>
                </a:lnTo>
                <a:lnTo>
                  <a:pt x="1452976" y="47971"/>
                </a:lnTo>
                <a:lnTo>
                  <a:pt x="1450660" y="95554"/>
                </a:lnTo>
                <a:lnTo>
                  <a:pt x="1446831" y="142726"/>
                </a:lnTo>
                <a:lnTo>
                  <a:pt x="1441512" y="189463"/>
                </a:lnTo>
                <a:lnTo>
                  <a:pt x="1434726" y="235740"/>
                </a:lnTo>
                <a:lnTo>
                  <a:pt x="1426498" y="281533"/>
                </a:lnTo>
                <a:lnTo>
                  <a:pt x="1416851" y="326820"/>
                </a:lnTo>
                <a:lnTo>
                  <a:pt x="1405811" y="371574"/>
                </a:lnTo>
                <a:lnTo>
                  <a:pt x="1393399" y="415774"/>
                </a:lnTo>
                <a:lnTo>
                  <a:pt x="1379641" y="459394"/>
                </a:lnTo>
                <a:lnTo>
                  <a:pt x="1364561" y="502410"/>
                </a:lnTo>
                <a:lnTo>
                  <a:pt x="1348181" y="544799"/>
                </a:lnTo>
                <a:lnTo>
                  <a:pt x="1330527" y="586537"/>
                </a:lnTo>
                <a:lnTo>
                  <a:pt x="1311623" y="627600"/>
                </a:lnTo>
                <a:lnTo>
                  <a:pt x="1291491" y="667963"/>
                </a:lnTo>
                <a:lnTo>
                  <a:pt x="1270157" y="707603"/>
                </a:lnTo>
                <a:lnTo>
                  <a:pt x="1247643" y="746496"/>
                </a:lnTo>
                <a:lnTo>
                  <a:pt x="1223975" y="784617"/>
                </a:lnTo>
                <a:lnTo>
                  <a:pt x="1199175" y="821943"/>
                </a:lnTo>
                <a:lnTo>
                  <a:pt x="1173268" y="858450"/>
                </a:lnTo>
                <a:lnTo>
                  <a:pt x="1146278" y="894114"/>
                </a:lnTo>
                <a:lnTo>
                  <a:pt x="1118229" y="928910"/>
                </a:lnTo>
                <a:lnTo>
                  <a:pt x="1089145" y="962815"/>
                </a:lnTo>
                <a:lnTo>
                  <a:pt x="1059049" y="995805"/>
                </a:lnTo>
                <a:lnTo>
                  <a:pt x="1027966" y="1027856"/>
                </a:lnTo>
                <a:lnTo>
                  <a:pt x="995919" y="1058944"/>
                </a:lnTo>
                <a:lnTo>
                  <a:pt x="962933" y="1089045"/>
                </a:lnTo>
                <a:lnTo>
                  <a:pt x="929031" y="1118134"/>
                </a:lnTo>
                <a:lnTo>
                  <a:pt x="894237" y="1146189"/>
                </a:lnTo>
                <a:lnTo>
                  <a:pt x="858576" y="1173184"/>
                </a:lnTo>
                <a:lnTo>
                  <a:pt x="822071" y="1199097"/>
                </a:lnTo>
                <a:lnTo>
                  <a:pt x="784746" y="1223902"/>
                </a:lnTo>
                <a:lnTo>
                  <a:pt x="746625" y="1247576"/>
                </a:lnTo>
                <a:lnTo>
                  <a:pt x="707732" y="1270096"/>
                </a:lnTo>
                <a:lnTo>
                  <a:pt x="668092" y="1291436"/>
                </a:lnTo>
                <a:lnTo>
                  <a:pt x="627727" y="1311573"/>
                </a:lnTo>
                <a:lnTo>
                  <a:pt x="586662" y="1330484"/>
                </a:lnTo>
                <a:lnTo>
                  <a:pt x="544921" y="1348143"/>
                </a:lnTo>
                <a:lnTo>
                  <a:pt x="502527" y="1364528"/>
                </a:lnTo>
                <a:lnTo>
                  <a:pt x="459506" y="1379613"/>
                </a:lnTo>
                <a:lnTo>
                  <a:pt x="415880" y="1393376"/>
                </a:lnTo>
                <a:lnTo>
                  <a:pt x="371673" y="1405792"/>
                </a:lnTo>
                <a:lnTo>
                  <a:pt x="326910" y="1416837"/>
                </a:lnTo>
                <a:lnTo>
                  <a:pt x="281615" y="1426487"/>
                </a:lnTo>
                <a:lnTo>
                  <a:pt x="235811" y="1434718"/>
                </a:lnTo>
                <a:lnTo>
                  <a:pt x="189522" y="1441507"/>
                </a:lnTo>
                <a:lnTo>
                  <a:pt x="142773" y="1446828"/>
                </a:lnTo>
                <a:lnTo>
                  <a:pt x="95586" y="1450659"/>
                </a:lnTo>
                <a:lnTo>
                  <a:pt x="47987" y="1452975"/>
                </a:lnTo>
                <a:lnTo>
                  <a:pt x="0" y="1453753"/>
                </a:lnTo>
                <a:lnTo>
                  <a:pt x="0" y="0"/>
                </a:lnTo>
                <a:close/>
              </a:path>
            </a:pathLst>
          </a:custGeom>
          <a:solidFill>
            <a:srgbClr val="6A4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11617" y="5004360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1453795" y="1453795"/>
                </a:moveTo>
                <a:lnTo>
                  <a:pt x="0" y="1453795"/>
                </a:lnTo>
                <a:lnTo>
                  <a:pt x="0" y="0"/>
                </a:lnTo>
                <a:lnTo>
                  <a:pt x="1453795" y="0"/>
                </a:lnTo>
                <a:lnTo>
                  <a:pt x="1453795" y="1453795"/>
                </a:lnTo>
                <a:close/>
              </a:path>
            </a:pathLst>
          </a:custGeom>
          <a:solidFill>
            <a:srgbClr val="E72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66289" y="810309"/>
            <a:ext cx="1007110" cy="1362710"/>
          </a:xfrm>
          <a:custGeom>
            <a:avLst/>
            <a:gdLst/>
            <a:ahLst/>
            <a:cxnLst/>
            <a:rect l="l" t="t" r="r" b="b"/>
            <a:pathLst>
              <a:path w="1007110" h="1362710">
                <a:moveTo>
                  <a:pt x="0" y="0"/>
                </a:moveTo>
                <a:lnTo>
                  <a:pt x="48797" y="1161"/>
                </a:lnTo>
                <a:lnTo>
                  <a:pt x="96994" y="4610"/>
                </a:lnTo>
                <a:lnTo>
                  <a:pt x="144540" y="10293"/>
                </a:lnTo>
                <a:lnTo>
                  <a:pt x="191380" y="18159"/>
                </a:lnTo>
                <a:lnTo>
                  <a:pt x="237463" y="28153"/>
                </a:lnTo>
                <a:lnTo>
                  <a:pt x="282735" y="40224"/>
                </a:lnTo>
                <a:lnTo>
                  <a:pt x="327143" y="54319"/>
                </a:lnTo>
                <a:lnTo>
                  <a:pt x="370636" y="70385"/>
                </a:lnTo>
                <a:lnTo>
                  <a:pt x="413160" y="88369"/>
                </a:lnTo>
                <a:lnTo>
                  <a:pt x="454662" y="108219"/>
                </a:lnTo>
                <a:lnTo>
                  <a:pt x="495090" y="129881"/>
                </a:lnTo>
                <a:lnTo>
                  <a:pt x="534391" y="153303"/>
                </a:lnTo>
                <a:lnTo>
                  <a:pt x="572512" y="178433"/>
                </a:lnTo>
                <a:lnTo>
                  <a:pt x="609401" y="205217"/>
                </a:lnTo>
                <a:lnTo>
                  <a:pt x="645004" y="233603"/>
                </a:lnTo>
                <a:lnTo>
                  <a:pt x="679269" y="263538"/>
                </a:lnTo>
                <a:lnTo>
                  <a:pt x="712144" y="294969"/>
                </a:lnTo>
                <a:lnTo>
                  <a:pt x="743575" y="327843"/>
                </a:lnTo>
                <a:lnTo>
                  <a:pt x="773510" y="362109"/>
                </a:lnTo>
                <a:lnTo>
                  <a:pt x="801896" y="397712"/>
                </a:lnTo>
                <a:lnTo>
                  <a:pt x="828680" y="434601"/>
                </a:lnTo>
                <a:lnTo>
                  <a:pt x="853809" y="472722"/>
                </a:lnTo>
                <a:lnTo>
                  <a:pt x="877231" y="512023"/>
                </a:lnTo>
                <a:lnTo>
                  <a:pt x="898894" y="552451"/>
                </a:lnTo>
                <a:lnTo>
                  <a:pt x="918743" y="593953"/>
                </a:lnTo>
                <a:lnTo>
                  <a:pt x="936727" y="636477"/>
                </a:lnTo>
                <a:lnTo>
                  <a:pt x="952793" y="679969"/>
                </a:lnTo>
                <a:lnTo>
                  <a:pt x="966888" y="724378"/>
                </a:lnTo>
                <a:lnTo>
                  <a:pt x="978959" y="769650"/>
                </a:lnTo>
                <a:lnTo>
                  <a:pt x="988954" y="815732"/>
                </a:lnTo>
                <a:lnTo>
                  <a:pt x="996819" y="862573"/>
                </a:lnTo>
                <a:lnTo>
                  <a:pt x="1002503" y="910118"/>
                </a:lnTo>
                <a:lnTo>
                  <a:pt x="1005952" y="958316"/>
                </a:lnTo>
                <a:lnTo>
                  <a:pt x="1007113" y="1007113"/>
                </a:lnTo>
                <a:lnTo>
                  <a:pt x="1007113" y="1362248"/>
                </a:lnTo>
                <a:lnTo>
                  <a:pt x="0" y="1362248"/>
                </a:lnTo>
                <a:lnTo>
                  <a:pt x="0" y="0"/>
                </a:lnTo>
                <a:close/>
              </a:path>
            </a:pathLst>
          </a:custGeom>
          <a:solidFill>
            <a:srgbClr val="00A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62437" y="809888"/>
            <a:ext cx="2905125" cy="4191000"/>
          </a:xfrm>
          <a:custGeom>
            <a:avLst/>
            <a:gdLst/>
            <a:ahLst/>
            <a:cxnLst/>
            <a:rect l="l" t="t" r="r" b="b"/>
            <a:pathLst>
              <a:path w="2905125" h="4191000">
                <a:moveTo>
                  <a:pt x="2905124" y="4190999"/>
                </a:moveTo>
                <a:lnTo>
                  <a:pt x="0" y="4190999"/>
                </a:lnTo>
                <a:lnTo>
                  <a:pt x="0" y="0"/>
                </a:lnTo>
                <a:lnTo>
                  <a:pt x="2905124" y="0"/>
                </a:lnTo>
                <a:lnTo>
                  <a:pt x="2905124" y="4190999"/>
                </a:lnTo>
                <a:close/>
              </a:path>
            </a:pathLst>
          </a:custGeom>
          <a:solidFill>
            <a:srgbClr val="F06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476152" y="810483"/>
            <a:ext cx="2722245" cy="1362075"/>
          </a:xfrm>
          <a:custGeom>
            <a:avLst/>
            <a:gdLst/>
            <a:ahLst/>
            <a:cxnLst/>
            <a:rect l="l" t="t" r="r" b="b"/>
            <a:pathLst>
              <a:path w="2722245" h="1362075">
                <a:moveTo>
                  <a:pt x="1359774" y="0"/>
                </a:moveTo>
                <a:lnTo>
                  <a:pt x="1407599" y="823"/>
                </a:lnTo>
                <a:lnTo>
                  <a:pt x="1455009" y="3276"/>
                </a:lnTo>
                <a:lnTo>
                  <a:pt x="1501978" y="7330"/>
                </a:lnTo>
                <a:lnTo>
                  <a:pt x="1548479" y="12960"/>
                </a:lnTo>
                <a:lnTo>
                  <a:pt x="1594484" y="20138"/>
                </a:lnTo>
                <a:lnTo>
                  <a:pt x="1639967" y="28837"/>
                </a:lnTo>
                <a:lnTo>
                  <a:pt x="1684900" y="39030"/>
                </a:lnTo>
                <a:lnTo>
                  <a:pt x="1729257" y="50691"/>
                </a:lnTo>
                <a:lnTo>
                  <a:pt x="1773010" y="63791"/>
                </a:lnTo>
                <a:lnTo>
                  <a:pt x="1816133" y="78305"/>
                </a:lnTo>
                <a:lnTo>
                  <a:pt x="1858599" y="94205"/>
                </a:lnTo>
                <a:lnTo>
                  <a:pt x="1900381" y="111463"/>
                </a:lnTo>
                <a:lnTo>
                  <a:pt x="1941451" y="130055"/>
                </a:lnTo>
                <a:lnTo>
                  <a:pt x="1981782" y="149951"/>
                </a:lnTo>
                <a:lnTo>
                  <a:pt x="2021349" y="171125"/>
                </a:lnTo>
                <a:lnTo>
                  <a:pt x="2060123" y="193551"/>
                </a:lnTo>
                <a:lnTo>
                  <a:pt x="2098077" y="217201"/>
                </a:lnTo>
                <a:lnTo>
                  <a:pt x="2135186" y="242048"/>
                </a:lnTo>
                <a:lnTo>
                  <a:pt x="2171421" y="268065"/>
                </a:lnTo>
                <a:lnTo>
                  <a:pt x="2206755" y="295226"/>
                </a:lnTo>
                <a:lnTo>
                  <a:pt x="2241163" y="323503"/>
                </a:lnTo>
                <a:lnTo>
                  <a:pt x="2274616" y="352869"/>
                </a:lnTo>
                <a:lnTo>
                  <a:pt x="2307088" y="383297"/>
                </a:lnTo>
                <a:lnTo>
                  <a:pt x="2338551" y="414761"/>
                </a:lnTo>
                <a:lnTo>
                  <a:pt x="2368980" y="447232"/>
                </a:lnTo>
                <a:lnTo>
                  <a:pt x="2398346" y="480686"/>
                </a:lnTo>
                <a:lnTo>
                  <a:pt x="2426622" y="515093"/>
                </a:lnTo>
                <a:lnTo>
                  <a:pt x="2453783" y="550428"/>
                </a:lnTo>
                <a:lnTo>
                  <a:pt x="2479800" y="586663"/>
                </a:lnTo>
                <a:lnTo>
                  <a:pt x="2504647" y="623771"/>
                </a:lnTo>
                <a:lnTo>
                  <a:pt x="2528297" y="661726"/>
                </a:lnTo>
                <a:lnTo>
                  <a:pt x="2550723" y="700500"/>
                </a:lnTo>
                <a:lnTo>
                  <a:pt x="2571897" y="740066"/>
                </a:lnTo>
                <a:lnTo>
                  <a:pt x="2591794" y="780398"/>
                </a:lnTo>
                <a:lnTo>
                  <a:pt x="2610385" y="821468"/>
                </a:lnTo>
                <a:lnTo>
                  <a:pt x="2627644" y="863249"/>
                </a:lnTo>
                <a:lnTo>
                  <a:pt x="2643544" y="905715"/>
                </a:lnTo>
                <a:lnTo>
                  <a:pt x="2658057" y="948838"/>
                </a:lnTo>
                <a:lnTo>
                  <a:pt x="2671158" y="992592"/>
                </a:lnTo>
                <a:lnTo>
                  <a:pt x="2682818" y="1036948"/>
                </a:lnTo>
                <a:lnTo>
                  <a:pt x="2693011" y="1081882"/>
                </a:lnTo>
                <a:lnTo>
                  <a:pt x="2701710" y="1127365"/>
                </a:lnTo>
                <a:lnTo>
                  <a:pt x="2708888" y="1173370"/>
                </a:lnTo>
                <a:lnTo>
                  <a:pt x="2714518" y="1219870"/>
                </a:lnTo>
                <a:lnTo>
                  <a:pt x="2718573" y="1266839"/>
                </a:lnTo>
                <a:lnTo>
                  <a:pt x="2721025" y="1314250"/>
                </a:lnTo>
                <a:lnTo>
                  <a:pt x="2721849" y="1362075"/>
                </a:lnTo>
                <a:lnTo>
                  <a:pt x="2314607" y="1362075"/>
                </a:lnTo>
                <a:lnTo>
                  <a:pt x="2313437" y="1314458"/>
                </a:lnTo>
                <a:lnTo>
                  <a:pt x="2309964" y="1267441"/>
                </a:lnTo>
                <a:lnTo>
                  <a:pt x="2304244" y="1221079"/>
                </a:lnTo>
                <a:lnTo>
                  <a:pt x="2296330" y="1175427"/>
                </a:lnTo>
                <a:lnTo>
                  <a:pt x="2286278" y="1130540"/>
                </a:lnTo>
                <a:lnTo>
                  <a:pt x="2274143" y="1086473"/>
                </a:lnTo>
                <a:lnTo>
                  <a:pt x="2259980" y="1043280"/>
                </a:lnTo>
                <a:lnTo>
                  <a:pt x="2243843" y="1001017"/>
                </a:lnTo>
                <a:lnTo>
                  <a:pt x="2225788" y="959738"/>
                </a:lnTo>
                <a:lnTo>
                  <a:pt x="2205870" y="919499"/>
                </a:lnTo>
                <a:lnTo>
                  <a:pt x="2184143" y="880355"/>
                </a:lnTo>
                <a:lnTo>
                  <a:pt x="2160662" y="842359"/>
                </a:lnTo>
                <a:lnTo>
                  <a:pt x="2135483" y="805568"/>
                </a:lnTo>
                <a:lnTo>
                  <a:pt x="2108660" y="770037"/>
                </a:lnTo>
                <a:lnTo>
                  <a:pt x="2080248" y="735819"/>
                </a:lnTo>
                <a:lnTo>
                  <a:pt x="2050303" y="702970"/>
                </a:lnTo>
                <a:lnTo>
                  <a:pt x="2018878" y="671546"/>
                </a:lnTo>
                <a:lnTo>
                  <a:pt x="1986029" y="641600"/>
                </a:lnTo>
                <a:lnTo>
                  <a:pt x="1951812" y="613188"/>
                </a:lnTo>
                <a:lnTo>
                  <a:pt x="1916280" y="586365"/>
                </a:lnTo>
                <a:lnTo>
                  <a:pt x="1879489" y="561186"/>
                </a:lnTo>
                <a:lnTo>
                  <a:pt x="1841494" y="537706"/>
                </a:lnTo>
                <a:lnTo>
                  <a:pt x="1802349" y="515979"/>
                </a:lnTo>
                <a:lnTo>
                  <a:pt x="1762110" y="496060"/>
                </a:lnTo>
                <a:lnTo>
                  <a:pt x="1720831" y="478005"/>
                </a:lnTo>
                <a:lnTo>
                  <a:pt x="1678568" y="461869"/>
                </a:lnTo>
                <a:lnTo>
                  <a:pt x="1635376" y="447705"/>
                </a:lnTo>
                <a:lnTo>
                  <a:pt x="1591308" y="435570"/>
                </a:lnTo>
                <a:lnTo>
                  <a:pt x="1546421" y="425518"/>
                </a:lnTo>
                <a:lnTo>
                  <a:pt x="1500769" y="417605"/>
                </a:lnTo>
                <a:lnTo>
                  <a:pt x="1454407" y="411884"/>
                </a:lnTo>
                <a:lnTo>
                  <a:pt x="1407391" y="408411"/>
                </a:lnTo>
                <a:lnTo>
                  <a:pt x="1359774" y="407242"/>
                </a:lnTo>
                <a:lnTo>
                  <a:pt x="1312157" y="408411"/>
                </a:lnTo>
                <a:lnTo>
                  <a:pt x="1265140" y="411884"/>
                </a:lnTo>
                <a:lnTo>
                  <a:pt x="1218778" y="417605"/>
                </a:lnTo>
                <a:lnTo>
                  <a:pt x="1173126" y="425518"/>
                </a:lnTo>
                <a:lnTo>
                  <a:pt x="1128239" y="435570"/>
                </a:lnTo>
                <a:lnTo>
                  <a:pt x="1084172" y="447705"/>
                </a:lnTo>
                <a:lnTo>
                  <a:pt x="1040979" y="461869"/>
                </a:lnTo>
                <a:lnTo>
                  <a:pt x="998716" y="478005"/>
                </a:lnTo>
                <a:lnTo>
                  <a:pt x="957438" y="496060"/>
                </a:lnTo>
                <a:lnTo>
                  <a:pt x="917198" y="515979"/>
                </a:lnTo>
                <a:lnTo>
                  <a:pt x="878054" y="537706"/>
                </a:lnTo>
                <a:lnTo>
                  <a:pt x="840059" y="561186"/>
                </a:lnTo>
                <a:lnTo>
                  <a:pt x="803268" y="586365"/>
                </a:lnTo>
                <a:lnTo>
                  <a:pt x="767736" y="613188"/>
                </a:lnTo>
                <a:lnTo>
                  <a:pt x="733518" y="641600"/>
                </a:lnTo>
                <a:lnTo>
                  <a:pt x="700670" y="671546"/>
                </a:lnTo>
                <a:lnTo>
                  <a:pt x="669245" y="702970"/>
                </a:lnTo>
                <a:lnTo>
                  <a:pt x="639299" y="735819"/>
                </a:lnTo>
                <a:lnTo>
                  <a:pt x="610888" y="770037"/>
                </a:lnTo>
                <a:lnTo>
                  <a:pt x="584065" y="805568"/>
                </a:lnTo>
                <a:lnTo>
                  <a:pt x="558885" y="842359"/>
                </a:lnTo>
                <a:lnTo>
                  <a:pt x="535405" y="880355"/>
                </a:lnTo>
                <a:lnTo>
                  <a:pt x="513678" y="919499"/>
                </a:lnTo>
                <a:lnTo>
                  <a:pt x="493759" y="959738"/>
                </a:lnTo>
                <a:lnTo>
                  <a:pt x="475704" y="1001017"/>
                </a:lnTo>
                <a:lnTo>
                  <a:pt x="459568" y="1043280"/>
                </a:lnTo>
                <a:lnTo>
                  <a:pt x="445404" y="1086473"/>
                </a:lnTo>
                <a:lnTo>
                  <a:pt x="433269" y="1130540"/>
                </a:lnTo>
                <a:lnTo>
                  <a:pt x="423218" y="1175427"/>
                </a:lnTo>
                <a:lnTo>
                  <a:pt x="415304" y="1221079"/>
                </a:lnTo>
                <a:lnTo>
                  <a:pt x="409583" y="1267441"/>
                </a:lnTo>
                <a:lnTo>
                  <a:pt x="406110" y="1314458"/>
                </a:lnTo>
                <a:lnTo>
                  <a:pt x="404941" y="1362075"/>
                </a:lnTo>
                <a:lnTo>
                  <a:pt x="0" y="1362075"/>
                </a:lnTo>
                <a:lnTo>
                  <a:pt x="820" y="1314250"/>
                </a:lnTo>
                <a:lnTo>
                  <a:pt x="3264" y="1266839"/>
                </a:lnTo>
                <a:lnTo>
                  <a:pt x="7303" y="1219870"/>
                </a:lnTo>
                <a:lnTo>
                  <a:pt x="12913" y="1173370"/>
                </a:lnTo>
                <a:lnTo>
                  <a:pt x="20066" y="1127365"/>
                </a:lnTo>
                <a:lnTo>
                  <a:pt x="28734" y="1081882"/>
                </a:lnTo>
                <a:lnTo>
                  <a:pt x="38892" y="1036948"/>
                </a:lnTo>
                <a:lnTo>
                  <a:pt x="50513" y="992592"/>
                </a:lnTo>
                <a:lnTo>
                  <a:pt x="63570" y="948838"/>
                </a:lnTo>
                <a:lnTo>
                  <a:pt x="78037" y="905715"/>
                </a:lnTo>
                <a:lnTo>
                  <a:pt x="93885" y="863249"/>
                </a:lnTo>
                <a:lnTo>
                  <a:pt x="111090" y="821468"/>
                </a:lnTo>
                <a:lnTo>
                  <a:pt x="129624" y="780398"/>
                </a:lnTo>
                <a:lnTo>
                  <a:pt x="149460" y="740066"/>
                </a:lnTo>
                <a:lnTo>
                  <a:pt x="170572" y="700500"/>
                </a:lnTo>
                <a:lnTo>
                  <a:pt x="192933" y="661726"/>
                </a:lnTo>
                <a:lnTo>
                  <a:pt x="216516" y="623771"/>
                </a:lnTo>
                <a:lnTo>
                  <a:pt x="241294" y="586663"/>
                </a:lnTo>
                <a:lnTo>
                  <a:pt x="267241" y="550428"/>
                </a:lnTo>
                <a:lnTo>
                  <a:pt x="294331" y="515093"/>
                </a:lnTo>
                <a:lnTo>
                  <a:pt x="322535" y="480686"/>
                </a:lnTo>
                <a:lnTo>
                  <a:pt x="351828" y="447232"/>
                </a:lnTo>
                <a:lnTo>
                  <a:pt x="382183" y="414761"/>
                </a:lnTo>
                <a:lnTo>
                  <a:pt x="413574" y="383297"/>
                </a:lnTo>
                <a:lnTo>
                  <a:pt x="445972" y="352869"/>
                </a:lnTo>
                <a:lnTo>
                  <a:pt x="479352" y="323503"/>
                </a:lnTo>
                <a:lnTo>
                  <a:pt x="513688" y="295226"/>
                </a:lnTo>
                <a:lnTo>
                  <a:pt x="548951" y="268065"/>
                </a:lnTo>
                <a:lnTo>
                  <a:pt x="585116" y="242048"/>
                </a:lnTo>
                <a:lnTo>
                  <a:pt x="622156" y="217201"/>
                </a:lnTo>
                <a:lnTo>
                  <a:pt x="660043" y="193551"/>
                </a:lnTo>
                <a:lnTo>
                  <a:pt x="698752" y="171125"/>
                </a:lnTo>
                <a:lnTo>
                  <a:pt x="738256" y="149951"/>
                </a:lnTo>
                <a:lnTo>
                  <a:pt x="778528" y="130055"/>
                </a:lnTo>
                <a:lnTo>
                  <a:pt x="819540" y="111463"/>
                </a:lnTo>
                <a:lnTo>
                  <a:pt x="861267" y="94205"/>
                </a:lnTo>
                <a:lnTo>
                  <a:pt x="903682" y="78305"/>
                </a:lnTo>
                <a:lnTo>
                  <a:pt x="946758" y="63791"/>
                </a:lnTo>
                <a:lnTo>
                  <a:pt x="990468" y="50691"/>
                </a:lnTo>
                <a:lnTo>
                  <a:pt x="1034786" y="39030"/>
                </a:lnTo>
                <a:lnTo>
                  <a:pt x="1079684" y="28837"/>
                </a:lnTo>
                <a:lnTo>
                  <a:pt x="1125136" y="20138"/>
                </a:lnTo>
                <a:lnTo>
                  <a:pt x="1171116" y="12960"/>
                </a:lnTo>
                <a:lnTo>
                  <a:pt x="1217596" y="7330"/>
                </a:lnTo>
                <a:lnTo>
                  <a:pt x="1264551" y="3276"/>
                </a:lnTo>
                <a:lnTo>
                  <a:pt x="1311952" y="823"/>
                </a:lnTo>
                <a:lnTo>
                  <a:pt x="1359774" y="0"/>
                </a:lnTo>
                <a:close/>
              </a:path>
            </a:pathLst>
          </a:custGeom>
          <a:solidFill>
            <a:srgbClr val="AE2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031563" y="6448854"/>
            <a:ext cx="1432560" cy="1454150"/>
          </a:xfrm>
          <a:custGeom>
            <a:avLst/>
            <a:gdLst/>
            <a:ahLst/>
            <a:cxnLst/>
            <a:rect l="l" t="t" r="r" b="b"/>
            <a:pathLst>
              <a:path w="1432560" h="1454150">
                <a:moveTo>
                  <a:pt x="0" y="1453561"/>
                </a:moveTo>
                <a:lnTo>
                  <a:pt x="0" y="0"/>
                </a:lnTo>
                <a:lnTo>
                  <a:pt x="1432171" y="1453561"/>
                </a:lnTo>
                <a:lnTo>
                  <a:pt x="0" y="1453561"/>
                </a:lnTo>
                <a:close/>
              </a:path>
            </a:pathLst>
          </a:custGeom>
          <a:solidFill>
            <a:srgbClr val="005D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5413" y="2147625"/>
            <a:ext cx="3733800" cy="575507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437" y="843172"/>
            <a:ext cx="2911072" cy="419447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91726" y="0"/>
            <a:ext cx="4796271" cy="2156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82541" y="2322483"/>
            <a:ext cx="9057640" cy="528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AE25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AE25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35157" y="0"/>
            <a:ext cx="8453120" cy="10287000"/>
          </a:xfrm>
          <a:custGeom>
            <a:avLst/>
            <a:gdLst/>
            <a:ahLst/>
            <a:cxnLst/>
            <a:rect l="l" t="t" r="r" b="b"/>
            <a:pathLst>
              <a:path w="8453119" h="10287000">
                <a:moveTo>
                  <a:pt x="8452841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8452841" y="0"/>
                </a:lnTo>
                <a:lnTo>
                  <a:pt x="8452841" y="10286999"/>
                </a:lnTo>
                <a:close/>
              </a:path>
            </a:pathLst>
          </a:custGeom>
          <a:solidFill>
            <a:srgbClr val="B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37881" y="2098637"/>
            <a:ext cx="1813560" cy="1813560"/>
          </a:xfrm>
          <a:custGeom>
            <a:avLst/>
            <a:gdLst/>
            <a:ahLst/>
            <a:cxnLst/>
            <a:rect l="l" t="t" r="r" b="b"/>
            <a:pathLst>
              <a:path w="1813559" h="1813560">
                <a:moveTo>
                  <a:pt x="906475" y="1812950"/>
                </a:moveTo>
                <a:lnTo>
                  <a:pt x="858331" y="1811694"/>
                </a:lnTo>
                <a:lnTo>
                  <a:pt x="810842" y="1807966"/>
                </a:lnTo>
                <a:lnTo>
                  <a:pt x="764070" y="1801830"/>
                </a:lnTo>
                <a:lnTo>
                  <a:pt x="718078" y="1793348"/>
                </a:lnTo>
                <a:lnTo>
                  <a:pt x="672929" y="1782583"/>
                </a:lnTo>
                <a:lnTo>
                  <a:pt x="628685" y="1769598"/>
                </a:lnTo>
                <a:lnTo>
                  <a:pt x="585409" y="1754454"/>
                </a:lnTo>
                <a:lnTo>
                  <a:pt x="543163" y="1737215"/>
                </a:lnTo>
                <a:lnTo>
                  <a:pt x="502011" y="1717944"/>
                </a:lnTo>
                <a:lnTo>
                  <a:pt x="462014" y="1696702"/>
                </a:lnTo>
                <a:lnTo>
                  <a:pt x="423236" y="1673553"/>
                </a:lnTo>
                <a:lnTo>
                  <a:pt x="385739" y="1648559"/>
                </a:lnTo>
                <a:lnTo>
                  <a:pt x="349586" y="1621783"/>
                </a:lnTo>
                <a:lnTo>
                  <a:pt x="314839" y="1593288"/>
                </a:lnTo>
                <a:lnTo>
                  <a:pt x="281561" y="1563136"/>
                </a:lnTo>
                <a:lnTo>
                  <a:pt x="249814" y="1531389"/>
                </a:lnTo>
                <a:lnTo>
                  <a:pt x="219662" y="1498111"/>
                </a:lnTo>
                <a:lnTo>
                  <a:pt x="191166" y="1463364"/>
                </a:lnTo>
                <a:lnTo>
                  <a:pt x="164391" y="1427211"/>
                </a:lnTo>
                <a:lnTo>
                  <a:pt x="139397" y="1389713"/>
                </a:lnTo>
                <a:lnTo>
                  <a:pt x="116248" y="1350935"/>
                </a:lnTo>
                <a:lnTo>
                  <a:pt x="95006" y="1310939"/>
                </a:lnTo>
                <a:lnTo>
                  <a:pt x="75735" y="1269786"/>
                </a:lnTo>
                <a:lnTo>
                  <a:pt x="58496" y="1227541"/>
                </a:lnTo>
                <a:lnTo>
                  <a:pt x="43352" y="1184265"/>
                </a:lnTo>
                <a:lnTo>
                  <a:pt x="30366" y="1140021"/>
                </a:lnTo>
                <a:lnTo>
                  <a:pt x="19601" y="1094872"/>
                </a:lnTo>
                <a:lnTo>
                  <a:pt x="11120" y="1048880"/>
                </a:lnTo>
                <a:lnTo>
                  <a:pt x="4983" y="1002108"/>
                </a:lnTo>
                <a:lnTo>
                  <a:pt x="1256" y="954619"/>
                </a:lnTo>
                <a:lnTo>
                  <a:pt x="0" y="906475"/>
                </a:lnTo>
                <a:lnTo>
                  <a:pt x="1254" y="858331"/>
                </a:lnTo>
                <a:lnTo>
                  <a:pt x="4981" y="810842"/>
                </a:lnTo>
                <a:lnTo>
                  <a:pt x="11115" y="764070"/>
                </a:lnTo>
                <a:lnTo>
                  <a:pt x="19596" y="718078"/>
                </a:lnTo>
                <a:lnTo>
                  <a:pt x="30361" y="672929"/>
                </a:lnTo>
                <a:lnTo>
                  <a:pt x="43346" y="628685"/>
                </a:lnTo>
                <a:lnTo>
                  <a:pt x="58489" y="585409"/>
                </a:lnTo>
                <a:lnTo>
                  <a:pt x="75727" y="543163"/>
                </a:lnTo>
                <a:lnTo>
                  <a:pt x="94999" y="502011"/>
                </a:lnTo>
                <a:lnTo>
                  <a:pt x="116240" y="462014"/>
                </a:lnTo>
                <a:lnTo>
                  <a:pt x="139389" y="423236"/>
                </a:lnTo>
                <a:lnTo>
                  <a:pt x="164383" y="385739"/>
                </a:lnTo>
                <a:lnTo>
                  <a:pt x="191159" y="349586"/>
                </a:lnTo>
                <a:lnTo>
                  <a:pt x="219655" y="314839"/>
                </a:lnTo>
                <a:lnTo>
                  <a:pt x="249807" y="281561"/>
                </a:lnTo>
                <a:lnTo>
                  <a:pt x="281554" y="249814"/>
                </a:lnTo>
                <a:lnTo>
                  <a:pt x="314833" y="219662"/>
                </a:lnTo>
                <a:lnTo>
                  <a:pt x="349581" y="191166"/>
                </a:lnTo>
                <a:lnTo>
                  <a:pt x="385734" y="164391"/>
                </a:lnTo>
                <a:lnTo>
                  <a:pt x="423232" y="139397"/>
                </a:lnTo>
                <a:lnTo>
                  <a:pt x="462011" y="116248"/>
                </a:lnTo>
                <a:lnTo>
                  <a:pt x="502008" y="95006"/>
                </a:lnTo>
                <a:lnTo>
                  <a:pt x="543161" y="75735"/>
                </a:lnTo>
                <a:lnTo>
                  <a:pt x="585407" y="58496"/>
                </a:lnTo>
                <a:lnTo>
                  <a:pt x="628683" y="43352"/>
                </a:lnTo>
                <a:lnTo>
                  <a:pt x="672928" y="30366"/>
                </a:lnTo>
                <a:lnTo>
                  <a:pt x="718077" y="19601"/>
                </a:lnTo>
                <a:lnTo>
                  <a:pt x="764070" y="11120"/>
                </a:lnTo>
                <a:lnTo>
                  <a:pt x="810842" y="4983"/>
                </a:lnTo>
                <a:lnTo>
                  <a:pt x="858331" y="1256"/>
                </a:lnTo>
                <a:lnTo>
                  <a:pt x="906475" y="0"/>
                </a:lnTo>
                <a:lnTo>
                  <a:pt x="954619" y="1254"/>
                </a:lnTo>
                <a:lnTo>
                  <a:pt x="1002108" y="4981"/>
                </a:lnTo>
                <a:lnTo>
                  <a:pt x="1048880" y="11115"/>
                </a:lnTo>
                <a:lnTo>
                  <a:pt x="1094872" y="19596"/>
                </a:lnTo>
                <a:lnTo>
                  <a:pt x="1140021" y="30361"/>
                </a:lnTo>
                <a:lnTo>
                  <a:pt x="1184265" y="43346"/>
                </a:lnTo>
                <a:lnTo>
                  <a:pt x="1227541" y="58489"/>
                </a:lnTo>
                <a:lnTo>
                  <a:pt x="1269786" y="75727"/>
                </a:lnTo>
                <a:lnTo>
                  <a:pt x="1310939" y="94999"/>
                </a:lnTo>
                <a:lnTo>
                  <a:pt x="1350935" y="116240"/>
                </a:lnTo>
                <a:lnTo>
                  <a:pt x="1389713" y="139389"/>
                </a:lnTo>
                <a:lnTo>
                  <a:pt x="1427211" y="164383"/>
                </a:lnTo>
                <a:lnTo>
                  <a:pt x="1463364" y="191159"/>
                </a:lnTo>
                <a:lnTo>
                  <a:pt x="1498111" y="219655"/>
                </a:lnTo>
                <a:lnTo>
                  <a:pt x="1531389" y="249807"/>
                </a:lnTo>
                <a:lnTo>
                  <a:pt x="1563136" y="281554"/>
                </a:lnTo>
                <a:lnTo>
                  <a:pt x="1593288" y="314833"/>
                </a:lnTo>
                <a:lnTo>
                  <a:pt x="1621783" y="349581"/>
                </a:lnTo>
                <a:lnTo>
                  <a:pt x="1648559" y="385734"/>
                </a:lnTo>
                <a:lnTo>
                  <a:pt x="1673553" y="423232"/>
                </a:lnTo>
                <a:lnTo>
                  <a:pt x="1696702" y="462011"/>
                </a:lnTo>
                <a:lnTo>
                  <a:pt x="1717944" y="502008"/>
                </a:lnTo>
                <a:lnTo>
                  <a:pt x="1737215" y="543161"/>
                </a:lnTo>
                <a:lnTo>
                  <a:pt x="1754454" y="585407"/>
                </a:lnTo>
                <a:lnTo>
                  <a:pt x="1769598" y="628683"/>
                </a:lnTo>
                <a:lnTo>
                  <a:pt x="1782583" y="672928"/>
                </a:lnTo>
                <a:lnTo>
                  <a:pt x="1793348" y="718077"/>
                </a:lnTo>
                <a:lnTo>
                  <a:pt x="1801830" y="764070"/>
                </a:lnTo>
                <a:lnTo>
                  <a:pt x="1807966" y="810842"/>
                </a:lnTo>
                <a:lnTo>
                  <a:pt x="1811694" y="858331"/>
                </a:lnTo>
                <a:lnTo>
                  <a:pt x="1812950" y="906475"/>
                </a:lnTo>
                <a:lnTo>
                  <a:pt x="1811694" y="954619"/>
                </a:lnTo>
                <a:lnTo>
                  <a:pt x="1807966" y="1002108"/>
                </a:lnTo>
                <a:lnTo>
                  <a:pt x="1801830" y="1048880"/>
                </a:lnTo>
                <a:lnTo>
                  <a:pt x="1793348" y="1094871"/>
                </a:lnTo>
                <a:lnTo>
                  <a:pt x="1782583" y="1140021"/>
                </a:lnTo>
                <a:lnTo>
                  <a:pt x="1769598" y="1184265"/>
                </a:lnTo>
                <a:lnTo>
                  <a:pt x="1754454" y="1227541"/>
                </a:lnTo>
                <a:lnTo>
                  <a:pt x="1737215" y="1269786"/>
                </a:lnTo>
                <a:lnTo>
                  <a:pt x="1717944" y="1310939"/>
                </a:lnTo>
                <a:lnTo>
                  <a:pt x="1696702" y="1350935"/>
                </a:lnTo>
                <a:lnTo>
                  <a:pt x="1673553" y="1389713"/>
                </a:lnTo>
                <a:lnTo>
                  <a:pt x="1648559" y="1427210"/>
                </a:lnTo>
                <a:lnTo>
                  <a:pt x="1621783" y="1463364"/>
                </a:lnTo>
                <a:lnTo>
                  <a:pt x="1593288" y="1498111"/>
                </a:lnTo>
                <a:lnTo>
                  <a:pt x="1563136" y="1531389"/>
                </a:lnTo>
                <a:lnTo>
                  <a:pt x="1531389" y="1563136"/>
                </a:lnTo>
                <a:lnTo>
                  <a:pt x="1498111" y="1593288"/>
                </a:lnTo>
                <a:lnTo>
                  <a:pt x="1463364" y="1621783"/>
                </a:lnTo>
                <a:lnTo>
                  <a:pt x="1427211" y="1648559"/>
                </a:lnTo>
                <a:lnTo>
                  <a:pt x="1389713" y="1673553"/>
                </a:lnTo>
                <a:lnTo>
                  <a:pt x="1350935" y="1696702"/>
                </a:lnTo>
                <a:lnTo>
                  <a:pt x="1310939" y="1717944"/>
                </a:lnTo>
                <a:lnTo>
                  <a:pt x="1269786" y="1737215"/>
                </a:lnTo>
                <a:lnTo>
                  <a:pt x="1227541" y="1754454"/>
                </a:lnTo>
                <a:lnTo>
                  <a:pt x="1184265" y="1769598"/>
                </a:lnTo>
                <a:lnTo>
                  <a:pt x="1140021" y="1782583"/>
                </a:lnTo>
                <a:lnTo>
                  <a:pt x="1094872" y="1793348"/>
                </a:lnTo>
                <a:lnTo>
                  <a:pt x="1048880" y="1801830"/>
                </a:lnTo>
                <a:lnTo>
                  <a:pt x="1002108" y="1807966"/>
                </a:lnTo>
                <a:lnTo>
                  <a:pt x="954619" y="1811694"/>
                </a:lnTo>
                <a:lnTo>
                  <a:pt x="906475" y="1812950"/>
                </a:lnTo>
                <a:close/>
              </a:path>
            </a:pathLst>
          </a:custGeom>
          <a:solidFill>
            <a:srgbClr val="E72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68979" y="2175865"/>
            <a:ext cx="560070" cy="560070"/>
          </a:xfrm>
          <a:custGeom>
            <a:avLst/>
            <a:gdLst/>
            <a:ahLst/>
            <a:cxnLst/>
            <a:rect l="l" t="t" r="r" b="b"/>
            <a:pathLst>
              <a:path w="560070" h="560069">
                <a:moveTo>
                  <a:pt x="279994" y="559931"/>
                </a:moveTo>
                <a:lnTo>
                  <a:pt x="234579" y="556266"/>
                </a:lnTo>
                <a:lnTo>
                  <a:pt x="191497" y="545655"/>
                </a:lnTo>
                <a:lnTo>
                  <a:pt x="151324" y="528677"/>
                </a:lnTo>
                <a:lnTo>
                  <a:pt x="114636" y="505906"/>
                </a:lnTo>
                <a:lnTo>
                  <a:pt x="82011" y="477919"/>
                </a:lnTo>
                <a:lnTo>
                  <a:pt x="54024" y="445294"/>
                </a:lnTo>
                <a:lnTo>
                  <a:pt x="31253" y="408606"/>
                </a:lnTo>
                <a:lnTo>
                  <a:pt x="14275" y="368433"/>
                </a:lnTo>
                <a:lnTo>
                  <a:pt x="3664" y="325351"/>
                </a:lnTo>
                <a:lnTo>
                  <a:pt x="0" y="279936"/>
                </a:lnTo>
                <a:lnTo>
                  <a:pt x="3664" y="234530"/>
                </a:lnTo>
                <a:lnTo>
                  <a:pt x="14275" y="191456"/>
                </a:lnTo>
                <a:lnTo>
                  <a:pt x="31253" y="151291"/>
                </a:lnTo>
                <a:lnTo>
                  <a:pt x="54024" y="114611"/>
                </a:lnTo>
                <a:lnTo>
                  <a:pt x="82011" y="81993"/>
                </a:lnTo>
                <a:lnTo>
                  <a:pt x="114636" y="54012"/>
                </a:lnTo>
                <a:lnTo>
                  <a:pt x="151324" y="31246"/>
                </a:lnTo>
                <a:lnTo>
                  <a:pt x="191497" y="14271"/>
                </a:lnTo>
                <a:lnTo>
                  <a:pt x="234579" y="3664"/>
                </a:lnTo>
                <a:lnTo>
                  <a:pt x="279994" y="0"/>
                </a:lnTo>
                <a:lnTo>
                  <a:pt x="325409" y="3664"/>
                </a:lnTo>
                <a:lnTo>
                  <a:pt x="368491" y="14271"/>
                </a:lnTo>
                <a:lnTo>
                  <a:pt x="408664" y="31246"/>
                </a:lnTo>
                <a:lnTo>
                  <a:pt x="445352" y="54012"/>
                </a:lnTo>
                <a:lnTo>
                  <a:pt x="477977" y="81993"/>
                </a:lnTo>
                <a:lnTo>
                  <a:pt x="505963" y="114611"/>
                </a:lnTo>
                <a:lnTo>
                  <a:pt x="528734" y="151291"/>
                </a:lnTo>
                <a:lnTo>
                  <a:pt x="545713" y="191456"/>
                </a:lnTo>
                <a:lnTo>
                  <a:pt x="556323" y="234530"/>
                </a:lnTo>
                <a:lnTo>
                  <a:pt x="559988" y="279936"/>
                </a:lnTo>
                <a:lnTo>
                  <a:pt x="556323" y="325351"/>
                </a:lnTo>
                <a:lnTo>
                  <a:pt x="545713" y="368433"/>
                </a:lnTo>
                <a:lnTo>
                  <a:pt x="528734" y="408606"/>
                </a:lnTo>
                <a:lnTo>
                  <a:pt x="505963" y="445294"/>
                </a:lnTo>
                <a:lnTo>
                  <a:pt x="477977" y="477919"/>
                </a:lnTo>
                <a:lnTo>
                  <a:pt x="445352" y="505906"/>
                </a:lnTo>
                <a:lnTo>
                  <a:pt x="408664" y="528677"/>
                </a:lnTo>
                <a:lnTo>
                  <a:pt x="368491" y="545655"/>
                </a:lnTo>
                <a:lnTo>
                  <a:pt x="325409" y="556266"/>
                </a:lnTo>
                <a:lnTo>
                  <a:pt x="279994" y="559931"/>
                </a:lnTo>
                <a:close/>
              </a:path>
            </a:pathLst>
          </a:custGeom>
          <a:solidFill>
            <a:srgbClr val="331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615536" y="3408971"/>
            <a:ext cx="1057910" cy="680720"/>
          </a:xfrm>
          <a:custGeom>
            <a:avLst/>
            <a:gdLst/>
            <a:ahLst/>
            <a:cxnLst/>
            <a:rect l="l" t="t" r="r" b="b"/>
            <a:pathLst>
              <a:path w="1057909" h="680720">
                <a:moveTo>
                  <a:pt x="528820" y="680332"/>
                </a:moveTo>
                <a:lnTo>
                  <a:pt x="473998" y="678663"/>
                </a:lnTo>
                <a:lnTo>
                  <a:pt x="420070" y="673719"/>
                </a:lnTo>
                <a:lnTo>
                  <a:pt x="367130" y="665598"/>
                </a:lnTo>
                <a:lnTo>
                  <a:pt x="315274" y="654396"/>
                </a:lnTo>
                <a:lnTo>
                  <a:pt x="264595" y="640211"/>
                </a:lnTo>
                <a:lnTo>
                  <a:pt x="215190" y="623139"/>
                </a:lnTo>
                <a:lnTo>
                  <a:pt x="167153" y="603278"/>
                </a:lnTo>
                <a:lnTo>
                  <a:pt x="106158" y="573116"/>
                </a:lnTo>
                <a:lnTo>
                  <a:pt x="69616" y="552095"/>
                </a:lnTo>
                <a:lnTo>
                  <a:pt x="34210" y="529408"/>
                </a:lnTo>
                <a:lnTo>
                  <a:pt x="0" y="505098"/>
                </a:lnTo>
                <a:lnTo>
                  <a:pt x="4871" y="453233"/>
                </a:lnTo>
                <a:lnTo>
                  <a:pt x="14616" y="402941"/>
                </a:lnTo>
                <a:lnTo>
                  <a:pt x="28990" y="354465"/>
                </a:lnTo>
                <a:lnTo>
                  <a:pt x="47750" y="308048"/>
                </a:lnTo>
                <a:lnTo>
                  <a:pt x="70655" y="263934"/>
                </a:lnTo>
                <a:lnTo>
                  <a:pt x="97460" y="222365"/>
                </a:lnTo>
                <a:lnTo>
                  <a:pt x="127925" y="183584"/>
                </a:lnTo>
                <a:lnTo>
                  <a:pt x="161805" y="147835"/>
                </a:lnTo>
                <a:lnTo>
                  <a:pt x="198857" y="115361"/>
                </a:lnTo>
                <a:lnTo>
                  <a:pt x="238840" y="86405"/>
                </a:lnTo>
                <a:lnTo>
                  <a:pt x="281805" y="61025"/>
                </a:lnTo>
                <a:lnTo>
                  <a:pt x="327244" y="39710"/>
                </a:lnTo>
                <a:lnTo>
                  <a:pt x="374913" y="22705"/>
                </a:lnTo>
                <a:lnTo>
                  <a:pt x="424563" y="10254"/>
                </a:lnTo>
                <a:lnTo>
                  <a:pt x="475947" y="2604"/>
                </a:lnTo>
                <a:lnTo>
                  <a:pt x="528820" y="0"/>
                </a:lnTo>
                <a:lnTo>
                  <a:pt x="541037" y="139"/>
                </a:lnTo>
                <a:lnTo>
                  <a:pt x="629606" y="9582"/>
                </a:lnTo>
                <a:lnTo>
                  <a:pt x="680230" y="21953"/>
                </a:lnTo>
                <a:lnTo>
                  <a:pt x="728807" y="39050"/>
                </a:lnTo>
                <a:lnTo>
                  <a:pt x="775082" y="60619"/>
                </a:lnTo>
                <a:lnTo>
                  <a:pt x="818800" y="86405"/>
                </a:lnTo>
                <a:lnTo>
                  <a:pt x="855720" y="112935"/>
                </a:lnTo>
                <a:lnTo>
                  <a:pt x="890166" y="142460"/>
                </a:lnTo>
                <a:lnTo>
                  <a:pt x="921950" y="174789"/>
                </a:lnTo>
                <a:lnTo>
                  <a:pt x="950883" y="209731"/>
                </a:lnTo>
                <a:lnTo>
                  <a:pt x="976777" y="247094"/>
                </a:lnTo>
                <a:lnTo>
                  <a:pt x="1003040" y="293774"/>
                </a:lnTo>
                <a:lnTo>
                  <a:pt x="1024560" y="343222"/>
                </a:lnTo>
                <a:lnTo>
                  <a:pt x="1041041" y="395131"/>
                </a:lnTo>
                <a:lnTo>
                  <a:pt x="1052186" y="449192"/>
                </a:lnTo>
                <a:lnTo>
                  <a:pt x="1057699" y="505098"/>
                </a:lnTo>
                <a:lnTo>
                  <a:pt x="1023455" y="529416"/>
                </a:lnTo>
                <a:lnTo>
                  <a:pt x="988032" y="552117"/>
                </a:lnTo>
                <a:lnTo>
                  <a:pt x="951483" y="573140"/>
                </a:lnTo>
                <a:lnTo>
                  <a:pt x="913863" y="592426"/>
                </a:lnTo>
                <a:lnTo>
                  <a:pt x="842504" y="623139"/>
                </a:lnTo>
                <a:lnTo>
                  <a:pt x="793091" y="640211"/>
                </a:lnTo>
                <a:lnTo>
                  <a:pt x="742402" y="654396"/>
                </a:lnTo>
                <a:lnTo>
                  <a:pt x="690533" y="665598"/>
                </a:lnTo>
                <a:lnTo>
                  <a:pt x="637582" y="673719"/>
                </a:lnTo>
                <a:lnTo>
                  <a:pt x="583645" y="678663"/>
                </a:lnTo>
                <a:lnTo>
                  <a:pt x="528820" y="680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54372" y="3198126"/>
            <a:ext cx="580390" cy="551180"/>
          </a:xfrm>
          <a:custGeom>
            <a:avLst/>
            <a:gdLst/>
            <a:ahLst/>
            <a:cxnLst/>
            <a:rect l="l" t="t" r="r" b="b"/>
            <a:pathLst>
              <a:path w="580390" h="551179">
                <a:moveTo>
                  <a:pt x="579958" y="297256"/>
                </a:moveTo>
                <a:lnTo>
                  <a:pt x="536778" y="271691"/>
                </a:lnTo>
                <a:lnTo>
                  <a:pt x="492112" y="250736"/>
                </a:lnTo>
                <a:lnTo>
                  <a:pt x="448411" y="234924"/>
                </a:lnTo>
                <a:lnTo>
                  <a:pt x="410032" y="224472"/>
                </a:lnTo>
                <a:lnTo>
                  <a:pt x="391909" y="220649"/>
                </a:lnTo>
                <a:lnTo>
                  <a:pt x="391909" y="92240"/>
                </a:lnTo>
                <a:lnTo>
                  <a:pt x="384632" y="56426"/>
                </a:lnTo>
                <a:lnTo>
                  <a:pt x="364820" y="27101"/>
                </a:lnTo>
                <a:lnTo>
                  <a:pt x="335508" y="7277"/>
                </a:lnTo>
                <a:lnTo>
                  <a:pt x="299732" y="0"/>
                </a:lnTo>
                <a:lnTo>
                  <a:pt x="280225" y="0"/>
                </a:lnTo>
                <a:lnTo>
                  <a:pt x="244449" y="7277"/>
                </a:lnTo>
                <a:lnTo>
                  <a:pt x="215163" y="27101"/>
                </a:lnTo>
                <a:lnTo>
                  <a:pt x="195376" y="56426"/>
                </a:lnTo>
                <a:lnTo>
                  <a:pt x="188099" y="92240"/>
                </a:lnTo>
                <a:lnTo>
                  <a:pt x="188099" y="220764"/>
                </a:lnTo>
                <a:lnTo>
                  <a:pt x="185724" y="221107"/>
                </a:lnTo>
                <a:lnTo>
                  <a:pt x="136067" y="233553"/>
                </a:lnTo>
                <a:lnTo>
                  <a:pt x="88404" y="250558"/>
                </a:lnTo>
                <a:lnTo>
                  <a:pt x="42964" y="271881"/>
                </a:lnTo>
                <a:lnTo>
                  <a:pt x="0" y="297256"/>
                </a:lnTo>
                <a:lnTo>
                  <a:pt x="1295" y="305968"/>
                </a:lnTo>
                <a:lnTo>
                  <a:pt x="22606" y="377253"/>
                </a:lnTo>
                <a:lnTo>
                  <a:pt x="45504" y="419112"/>
                </a:lnTo>
                <a:lnTo>
                  <a:pt x="74676" y="456463"/>
                </a:lnTo>
                <a:lnTo>
                  <a:pt x="109423" y="488607"/>
                </a:lnTo>
                <a:lnTo>
                  <a:pt x="149021" y="514845"/>
                </a:lnTo>
                <a:lnTo>
                  <a:pt x="192798" y="534454"/>
                </a:lnTo>
                <a:lnTo>
                  <a:pt x="240017" y="546735"/>
                </a:lnTo>
                <a:lnTo>
                  <a:pt x="289979" y="550989"/>
                </a:lnTo>
                <a:lnTo>
                  <a:pt x="339877" y="546747"/>
                </a:lnTo>
                <a:lnTo>
                  <a:pt x="387045" y="534504"/>
                </a:lnTo>
                <a:lnTo>
                  <a:pt x="430745" y="514959"/>
                </a:lnTo>
                <a:lnTo>
                  <a:pt x="470319" y="488823"/>
                </a:lnTo>
                <a:lnTo>
                  <a:pt x="505040" y="456793"/>
                </a:lnTo>
                <a:lnTo>
                  <a:pt x="532434" y="422249"/>
                </a:lnTo>
                <a:lnTo>
                  <a:pt x="554418" y="383755"/>
                </a:lnTo>
                <a:lnTo>
                  <a:pt x="570445" y="341896"/>
                </a:lnTo>
                <a:lnTo>
                  <a:pt x="579958" y="297256"/>
                </a:lnTo>
                <a:close/>
              </a:path>
            </a:pathLst>
          </a:custGeom>
          <a:solidFill>
            <a:srgbClr val="B95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2482" y="3198124"/>
            <a:ext cx="203805" cy="22498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960" y="2935979"/>
            <a:ext cx="149073" cy="23005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24329" y="2935979"/>
            <a:ext cx="149089" cy="23005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788173" y="2537473"/>
            <a:ext cx="730250" cy="853440"/>
          </a:xfrm>
          <a:custGeom>
            <a:avLst/>
            <a:gdLst/>
            <a:ahLst/>
            <a:cxnLst/>
            <a:rect l="l" t="t" r="r" b="b"/>
            <a:pathLst>
              <a:path w="730250" h="853439">
                <a:moveTo>
                  <a:pt x="364841" y="853143"/>
                </a:moveTo>
                <a:lnTo>
                  <a:pt x="322303" y="849691"/>
                </a:lnTo>
                <a:lnTo>
                  <a:pt x="281204" y="839686"/>
                </a:lnTo>
                <a:lnTo>
                  <a:pt x="241817" y="823657"/>
                </a:lnTo>
                <a:lnTo>
                  <a:pt x="204418" y="802131"/>
                </a:lnTo>
                <a:lnTo>
                  <a:pt x="169279" y="775636"/>
                </a:lnTo>
                <a:lnTo>
                  <a:pt x="136675" y="744699"/>
                </a:lnTo>
                <a:lnTo>
                  <a:pt x="106880" y="709848"/>
                </a:lnTo>
                <a:lnTo>
                  <a:pt x="80169" y="671611"/>
                </a:lnTo>
                <a:lnTo>
                  <a:pt x="56815" y="630515"/>
                </a:lnTo>
                <a:lnTo>
                  <a:pt x="37092" y="587089"/>
                </a:lnTo>
                <a:lnTo>
                  <a:pt x="21275" y="541859"/>
                </a:lnTo>
                <a:lnTo>
                  <a:pt x="9638" y="495353"/>
                </a:lnTo>
                <a:lnTo>
                  <a:pt x="2455" y="448100"/>
                </a:lnTo>
                <a:lnTo>
                  <a:pt x="0" y="400626"/>
                </a:lnTo>
                <a:lnTo>
                  <a:pt x="2843" y="350377"/>
                </a:lnTo>
                <a:lnTo>
                  <a:pt x="11146" y="301989"/>
                </a:lnTo>
                <a:lnTo>
                  <a:pt x="24564" y="255838"/>
                </a:lnTo>
                <a:lnTo>
                  <a:pt x="42758" y="212300"/>
                </a:lnTo>
                <a:lnTo>
                  <a:pt x="65383" y="171750"/>
                </a:lnTo>
                <a:lnTo>
                  <a:pt x="92097" y="134564"/>
                </a:lnTo>
                <a:lnTo>
                  <a:pt x="122558" y="101117"/>
                </a:lnTo>
                <a:lnTo>
                  <a:pt x="156424" y="71785"/>
                </a:lnTo>
                <a:lnTo>
                  <a:pt x="193352" y="46944"/>
                </a:lnTo>
                <a:lnTo>
                  <a:pt x="233000" y="26969"/>
                </a:lnTo>
                <a:lnTo>
                  <a:pt x="275026" y="12236"/>
                </a:lnTo>
                <a:lnTo>
                  <a:pt x="319087" y="3121"/>
                </a:lnTo>
                <a:lnTo>
                  <a:pt x="364841" y="0"/>
                </a:lnTo>
                <a:lnTo>
                  <a:pt x="410605" y="3121"/>
                </a:lnTo>
                <a:lnTo>
                  <a:pt x="454671" y="12236"/>
                </a:lnTo>
                <a:lnTo>
                  <a:pt x="496697" y="26969"/>
                </a:lnTo>
                <a:lnTo>
                  <a:pt x="536342" y="46944"/>
                </a:lnTo>
                <a:lnTo>
                  <a:pt x="573263" y="71785"/>
                </a:lnTo>
                <a:lnTo>
                  <a:pt x="607121" y="101117"/>
                </a:lnTo>
                <a:lnTo>
                  <a:pt x="637572" y="134564"/>
                </a:lnTo>
                <a:lnTo>
                  <a:pt x="664276" y="171750"/>
                </a:lnTo>
                <a:lnTo>
                  <a:pt x="686890" y="212300"/>
                </a:lnTo>
                <a:lnTo>
                  <a:pt x="705074" y="255838"/>
                </a:lnTo>
                <a:lnTo>
                  <a:pt x="718485" y="301989"/>
                </a:lnTo>
                <a:lnTo>
                  <a:pt x="726783" y="350377"/>
                </a:lnTo>
                <a:lnTo>
                  <a:pt x="729624" y="400627"/>
                </a:lnTo>
                <a:lnTo>
                  <a:pt x="726997" y="447759"/>
                </a:lnTo>
                <a:lnTo>
                  <a:pt x="719353" y="494772"/>
                </a:lnTo>
                <a:lnTo>
                  <a:pt x="707043" y="541126"/>
                </a:lnTo>
                <a:lnTo>
                  <a:pt x="690422" y="586281"/>
                </a:lnTo>
                <a:lnTo>
                  <a:pt x="669844" y="629698"/>
                </a:lnTo>
                <a:lnTo>
                  <a:pt x="645661" y="670836"/>
                </a:lnTo>
                <a:lnTo>
                  <a:pt x="618227" y="709156"/>
                </a:lnTo>
                <a:lnTo>
                  <a:pt x="587895" y="744118"/>
                </a:lnTo>
                <a:lnTo>
                  <a:pt x="555019" y="775182"/>
                </a:lnTo>
                <a:lnTo>
                  <a:pt x="519951" y="801808"/>
                </a:lnTo>
                <a:lnTo>
                  <a:pt x="483047" y="823457"/>
                </a:lnTo>
                <a:lnTo>
                  <a:pt x="444658" y="839589"/>
                </a:lnTo>
                <a:lnTo>
                  <a:pt x="405138" y="849664"/>
                </a:lnTo>
                <a:lnTo>
                  <a:pt x="364841" y="853143"/>
                </a:lnTo>
                <a:close/>
              </a:path>
            </a:pathLst>
          </a:custGeom>
          <a:solidFill>
            <a:srgbClr val="B95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771467" y="2456014"/>
            <a:ext cx="772795" cy="520065"/>
          </a:xfrm>
          <a:custGeom>
            <a:avLst/>
            <a:gdLst/>
            <a:ahLst/>
            <a:cxnLst/>
            <a:rect l="l" t="t" r="r" b="b"/>
            <a:pathLst>
              <a:path w="772795" h="520064">
                <a:moveTo>
                  <a:pt x="772731" y="404672"/>
                </a:moveTo>
                <a:lnTo>
                  <a:pt x="770966" y="312572"/>
                </a:lnTo>
                <a:lnTo>
                  <a:pt x="764108" y="273265"/>
                </a:lnTo>
                <a:lnTo>
                  <a:pt x="752182" y="235559"/>
                </a:lnTo>
                <a:lnTo>
                  <a:pt x="735317" y="199999"/>
                </a:lnTo>
                <a:lnTo>
                  <a:pt x="713638" y="167132"/>
                </a:lnTo>
                <a:lnTo>
                  <a:pt x="687273" y="137502"/>
                </a:lnTo>
                <a:lnTo>
                  <a:pt x="656336" y="111658"/>
                </a:lnTo>
                <a:lnTo>
                  <a:pt x="620953" y="90131"/>
                </a:lnTo>
                <a:lnTo>
                  <a:pt x="581240" y="73494"/>
                </a:lnTo>
                <a:lnTo>
                  <a:pt x="537324" y="62268"/>
                </a:lnTo>
                <a:lnTo>
                  <a:pt x="489318" y="57010"/>
                </a:lnTo>
                <a:lnTo>
                  <a:pt x="437349" y="58267"/>
                </a:lnTo>
                <a:lnTo>
                  <a:pt x="426478" y="59893"/>
                </a:lnTo>
                <a:lnTo>
                  <a:pt x="426389" y="56476"/>
                </a:lnTo>
                <a:lnTo>
                  <a:pt x="400875" y="6946"/>
                </a:lnTo>
                <a:lnTo>
                  <a:pt x="356666" y="0"/>
                </a:lnTo>
                <a:lnTo>
                  <a:pt x="331889" y="2120"/>
                </a:lnTo>
                <a:lnTo>
                  <a:pt x="272478" y="14452"/>
                </a:lnTo>
                <a:lnTo>
                  <a:pt x="205689" y="39166"/>
                </a:lnTo>
                <a:lnTo>
                  <a:pt x="171704" y="56781"/>
                </a:lnTo>
                <a:lnTo>
                  <a:pt x="138468" y="78193"/>
                </a:lnTo>
                <a:lnTo>
                  <a:pt x="106870" y="103670"/>
                </a:lnTo>
                <a:lnTo>
                  <a:pt x="77762" y="133426"/>
                </a:lnTo>
                <a:lnTo>
                  <a:pt x="52019" y="167728"/>
                </a:lnTo>
                <a:lnTo>
                  <a:pt x="30505" y="206794"/>
                </a:lnTo>
                <a:lnTo>
                  <a:pt x="14084" y="250875"/>
                </a:lnTo>
                <a:lnTo>
                  <a:pt x="3619" y="300202"/>
                </a:lnTo>
                <a:lnTo>
                  <a:pt x="0" y="355028"/>
                </a:lnTo>
                <a:lnTo>
                  <a:pt x="4064" y="415569"/>
                </a:lnTo>
                <a:lnTo>
                  <a:pt x="16700" y="482092"/>
                </a:lnTo>
                <a:lnTo>
                  <a:pt x="37820" y="440550"/>
                </a:lnTo>
                <a:lnTo>
                  <a:pt x="105524" y="347433"/>
                </a:lnTo>
                <a:lnTo>
                  <a:pt x="226301" y="249986"/>
                </a:lnTo>
                <a:lnTo>
                  <a:pt x="384390" y="202196"/>
                </a:lnTo>
                <a:lnTo>
                  <a:pt x="386511" y="221615"/>
                </a:lnTo>
                <a:lnTo>
                  <a:pt x="414388" y="320535"/>
                </a:lnTo>
                <a:lnTo>
                  <a:pt x="429145" y="354685"/>
                </a:lnTo>
                <a:lnTo>
                  <a:pt x="480961" y="428193"/>
                </a:lnTo>
                <a:lnTo>
                  <a:pt x="581177" y="497586"/>
                </a:lnTo>
                <a:lnTo>
                  <a:pt x="741133" y="519442"/>
                </a:lnTo>
                <a:lnTo>
                  <a:pt x="747941" y="507034"/>
                </a:lnTo>
                <a:lnTo>
                  <a:pt x="761758" y="469138"/>
                </a:lnTo>
                <a:lnTo>
                  <a:pt x="772731" y="404672"/>
                </a:lnTo>
                <a:close/>
              </a:path>
            </a:pathLst>
          </a:custGeom>
          <a:solidFill>
            <a:srgbClr val="331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237881" y="4616060"/>
            <a:ext cx="1813560" cy="1813560"/>
          </a:xfrm>
          <a:custGeom>
            <a:avLst/>
            <a:gdLst/>
            <a:ahLst/>
            <a:cxnLst/>
            <a:rect l="l" t="t" r="r" b="b"/>
            <a:pathLst>
              <a:path w="1813559" h="1813560">
                <a:moveTo>
                  <a:pt x="906475" y="1812950"/>
                </a:moveTo>
                <a:lnTo>
                  <a:pt x="858331" y="1811694"/>
                </a:lnTo>
                <a:lnTo>
                  <a:pt x="810842" y="1807966"/>
                </a:lnTo>
                <a:lnTo>
                  <a:pt x="764070" y="1801830"/>
                </a:lnTo>
                <a:lnTo>
                  <a:pt x="718078" y="1793348"/>
                </a:lnTo>
                <a:lnTo>
                  <a:pt x="672929" y="1782583"/>
                </a:lnTo>
                <a:lnTo>
                  <a:pt x="628685" y="1769598"/>
                </a:lnTo>
                <a:lnTo>
                  <a:pt x="585409" y="1754454"/>
                </a:lnTo>
                <a:lnTo>
                  <a:pt x="543163" y="1737215"/>
                </a:lnTo>
                <a:lnTo>
                  <a:pt x="502011" y="1717944"/>
                </a:lnTo>
                <a:lnTo>
                  <a:pt x="462014" y="1696702"/>
                </a:lnTo>
                <a:lnTo>
                  <a:pt x="423236" y="1673553"/>
                </a:lnTo>
                <a:lnTo>
                  <a:pt x="385739" y="1648559"/>
                </a:lnTo>
                <a:lnTo>
                  <a:pt x="349586" y="1621783"/>
                </a:lnTo>
                <a:lnTo>
                  <a:pt x="314839" y="1593288"/>
                </a:lnTo>
                <a:lnTo>
                  <a:pt x="281561" y="1563136"/>
                </a:lnTo>
                <a:lnTo>
                  <a:pt x="249814" y="1531389"/>
                </a:lnTo>
                <a:lnTo>
                  <a:pt x="219662" y="1498111"/>
                </a:lnTo>
                <a:lnTo>
                  <a:pt x="191166" y="1463364"/>
                </a:lnTo>
                <a:lnTo>
                  <a:pt x="164391" y="1427211"/>
                </a:lnTo>
                <a:lnTo>
                  <a:pt x="139397" y="1389713"/>
                </a:lnTo>
                <a:lnTo>
                  <a:pt x="116248" y="1350935"/>
                </a:lnTo>
                <a:lnTo>
                  <a:pt x="95006" y="1310939"/>
                </a:lnTo>
                <a:lnTo>
                  <a:pt x="75735" y="1269786"/>
                </a:lnTo>
                <a:lnTo>
                  <a:pt x="58496" y="1227541"/>
                </a:lnTo>
                <a:lnTo>
                  <a:pt x="43352" y="1184265"/>
                </a:lnTo>
                <a:lnTo>
                  <a:pt x="30366" y="1140021"/>
                </a:lnTo>
                <a:lnTo>
                  <a:pt x="19601" y="1094872"/>
                </a:lnTo>
                <a:lnTo>
                  <a:pt x="11120" y="1048880"/>
                </a:lnTo>
                <a:lnTo>
                  <a:pt x="4983" y="1002108"/>
                </a:lnTo>
                <a:lnTo>
                  <a:pt x="1256" y="954619"/>
                </a:lnTo>
                <a:lnTo>
                  <a:pt x="0" y="906475"/>
                </a:lnTo>
                <a:lnTo>
                  <a:pt x="1254" y="858331"/>
                </a:lnTo>
                <a:lnTo>
                  <a:pt x="4981" y="810842"/>
                </a:lnTo>
                <a:lnTo>
                  <a:pt x="11115" y="764070"/>
                </a:lnTo>
                <a:lnTo>
                  <a:pt x="19596" y="718078"/>
                </a:lnTo>
                <a:lnTo>
                  <a:pt x="30361" y="672929"/>
                </a:lnTo>
                <a:lnTo>
                  <a:pt x="43346" y="628685"/>
                </a:lnTo>
                <a:lnTo>
                  <a:pt x="58489" y="585409"/>
                </a:lnTo>
                <a:lnTo>
                  <a:pt x="75727" y="543163"/>
                </a:lnTo>
                <a:lnTo>
                  <a:pt x="94999" y="502011"/>
                </a:lnTo>
                <a:lnTo>
                  <a:pt x="116240" y="462014"/>
                </a:lnTo>
                <a:lnTo>
                  <a:pt x="139389" y="423236"/>
                </a:lnTo>
                <a:lnTo>
                  <a:pt x="164383" y="385739"/>
                </a:lnTo>
                <a:lnTo>
                  <a:pt x="191159" y="349586"/>
                </a:lnTo>
                <a:lnTo>
                  <a:pt x="219655" y="314839"/>
                </a:lnTo>
                <a:lnTo>
                  <a:pt x="249807" y="281561"/>
                </a:lnTo>
                <a:lnTo>
                  <a:pt x="281554" y="249814"/>
                </a:lnTo>
                <a:lnTo>
                  <a:pt x="314833" y="219662"/>
                </a:lnTo>
                <a:lnTo>
                  <a:pt x="349581" y="191166"/>
                </a:lnTo>
                <a:lnTo>
                  <a:pt x="385734" y="164391"/>
                </a:lnTo>
                <a:lnTo>
                  <a:pt x="423232" y="139397"/>
                </a:lnTo>
                <a:lnTo>
                  <a:pt x="462011" y="116248"/>
                </a:lnTo>
                <a:lnTo>
                  <a:pt x="502008" y="95006"/>
                </a:lnTo>
                <a:lnTo>
                  <a:pt x="543161" y="75735"/>
                </a:lnTo>
                <a:lnTo>
                  <a:pt x="585407" y="58496"/>
                </a:lnTo>
                <a:lnTo>
                  <a:pt x="628683" y="43352"/>
                </a:lnTo>
                <a:lnTo>
                  <a:pt x="672928" y="30366"/>
                </a:lnTo>
                <a:lnTo>
                  <a:pt x="718077" y="19601"/>
                </a:lnTo>
                <a:lnTo>
                  <a:pt x="764070" y="11120"/>
                </a:lnTo>
                <a:lnTo>
                  <a:pt x="810842" y="4983"/>
                </a:lnTo>
                <a:lnTo>
                  <a:pt x="858331" y="1256"/>
                </a:lnTo>
                <a:lnTo>
                  <a:pt x="906475" y="0"/>
                </a:lnTo>
                <a:lnTo>
                  <a:pt x="954619" y="1254"/>
                </a:lnTo>
                <a:lnTo>
                  <a:pt x="1002108" y="4981"/>
                </a:lnTo>
                <a:lnTo>
                  <a:pt x="1048880" y="11115"/>
                </a:lnTo>
                <a:lnTo>
                  <a:pt x="1094872" y="19596"/>
                </a:lnTo>
                <a:lnTo>
                  <a:pt x="1140021" y="30361"/>
                </a:lnTo>
                <a:lnTo>
                  <a:pt x="1184265" y="43346"/>
                </a:lnTo>
                <a:lnTo>
                  <a:pt x="1227541" y="58489"/>
                </a:lnTo>
                <a:lnTo>
                  <a:pt x="1269786" y="75727"/>
                </a:lnTo>
                <a:lnTo>
                  <a:pt x="1310939" y="94999"/>
                </a:lnTo>
                <a:lnTo>
                  <a:pt x="1350935" y="116240"/>
                </a:lnTo>
                <a:lnTo>
                  <a:pt x="1389713" y="139389"/>
                </a:lnTo>
                <a:lnTo>
                  <a:pt x="1427211" y="164383"/>
                </a:lnTo>
                <a:lnTo>
                  <a:pt x="1463364" y="191159"/>
                </a:lnTo>
                <a:lnTo>
                  <a:pt x="1498111" y="219655"/>
                </a:lnTo>
                <a:lnTo>
                  <a:pt x="1531389" y="249807"/>
                </a:lnTo>
                <a:lnTo>
                  <a:pt x="1563136" y="281554"/>
                </a:lnTo>
                <a:lnTo>
                  <a:pt x="1593288" y="314833"/>
                </a:lnTo>
                <a:lnTo>
                  <a:pt x="1621783" y="349581"/>
                </a:lnTo>
                <a:lnTo>
                  <a:pt x="1648559" y="385734"/>
                </a:lnTo>
                <a:lnTo>
                  <a:pt x="1673553" y="423232"/>
                </a:lnTo>
                <a:lnTo>
                  <a:pt x="1696702" y="462011"/>
                </a:lnTo>
                <a:lnTo>
                  <a:pt x="1717944" y="502008"/>
                </a:lnTo>
                <a:lnTo>
                  <a:pt x="1737215" y="543161"/>
                </a:lnTo>
                <a:lnTo>
                  <a:pt x="1754454" y="585407"/>
                </a:lnTo>
                <a:lnTo>
                  <a:pt x="1769598" y="628683"/>
                </a:lnTo>
                <a:lnTo>
                  <a:pt x="1782583" y="672928"/>
                </a:lnTo>
                <a:lnTo>
                  <a:pt x="1793348" y="718077"/>
                </a:lnTo>
                <a:lnTo>
                  <a:pt x="1801830" y="764070"/>
                </a:lnTo>
                <a:lnTo>
                  <a:pt x="1807966" y="810842"/>
                </a:lnTo>
                <a:lnTo>
                  <a:pt x="1811694" y="858331"/>
                </a:lnTo>
                <a:lnTo>
                  <a:pt x="1812950" y="906475"/>
                </a:lnTo>
                <a:lnTo>
                  <a:pt x="1811694" y="954619"/>
                </a:lnTo>
                <a:lnTo>
                  <a:pt x="1807966" y="1002108"/>
                </a:lnTo>
                <a:lnTo>
                  <a:pt x="1801830" y="1048880"/>
                </a:lnTo>
                <a:lnTo>
                  <a:pt x="1793348" y="1094871"/>
                </a:lnTo>
                <a:lnTo>
                  <a:pt x="1782583" y="1140021"/>
                </a:lnTo>
                <a:lnTo>
                  <a:pt x="1769598" y="1184265"/>
                </a:lnTo>
                <a:lnTo>
                  <a:pt x="1754454" y="1227541"/>
                </a:lnTo>
                <a:lnTo>
                  <a:pt x="1737215" y="1269786"/>
                </a:lnTo>
                <a:lnTo>
                  <a:pt x="1717944" y="1310939"/>
                </a:lnTo>
                <a:lnTo>
                  <a:pt x="1696702" y="1350935"/>
                </a:lnTo>
                <a:lnTo>
                  <a:pt x="1673553" y="1389713"/>
                </a:lnTo>
                <a:lnTo>
                  <a:pt x="1648559" y="1427210"/>
                </a:lnTo>
                <a:lnTo>
                  <a:pt x="1621783" y="1463364"/>
                </a:lnTo>
                <a:lnTo>
                  <a:pt x="1593288" y="1498111"/>
                </a:lnTo>
                <a:lnTo>
                  <a:pt x="1563136" y="1531389"/>
                </a:lnTo>
                <a:lnTo>
                  <a:pt x="1531389" y="1563136"/>
                </a:lnTo>
                <a:lnTo>
                  <a:pt x="1498111" y="1593288"/>
                </a:lnTo>
                <a:lnTo>
                  <a:pt x="1463364" y="1621783"/>
                </a:lnTo>
                <a:lnTo>
                  <a:pt x="1427211" y="1648559"/>
                </a:lnTo>
                <a:lnTo>
                  <a:pt x="1389713" y="1673553"/>
                </a:lnTo>
                <a:lnTo>
                  <a:pt x="1350935" y="1696702"/>
                </a:lnTo>
                <a:lnTo>
                  <a:pt x="1310939" y="1717944"/>
                </a:lnTo>
                <a:lnTo>
                  <a:pt x="1269786" y="1737215"/>
                </a:lnTo>
                <a:lnTo>
                  <a:pt x="1227541" y="1754454"/>
                </a:lnTo>
                <a:lnTo>
                  <a:pt x="1184265" y="1769598"/>
                </a:lnTo>
                <a:lnTo>
                  <a:pt x="1140021" y="1782583"/>
                </a:lnTo>
                <a:lnTo>
                  <a:pt x="1094872" y="1793348"/>
                </a:lnTo>
                <a:lnTo>
                  <a:pt x="1048880" y="1801830"/>
                </a:lnTo>
                <a:lnTo>
                  <a:pt x="1002108" y="1807966"/>
                </a:lnTo>
                <a:lnTo>
                  <a:pt x="954619" y="1811694"/>
                </a:lnTo>
                <a:lnTo>
                  <a:pt x="906475" y="1812950"/>
                </a:lnTo>
                <a:close/>
              </a:path>
            </a:pathLst>
          </a:custGeom>
          <a:solidFill>
            <a:srgbClr val="009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662399" y="5301703"/>
            <a:ext cx="993140" cy="713105"/>
          </a:xfrm>
          <a:custGeom>
            <a:avLst/>
            <a:gdLst/>
            <a:ahLst/>
            <a:cxnLst/>
            <a:rect l="l" t="t" r="r" b="b"/>
            <a:pathLst>
              <a:path w="993140" h="713104">
                <a:moveTo>
                  <a:pt x="992936" y="507936"/>
                </a:moveTo>
                <a:lnTo>
                  <a:pt x="910031" y="433641"/>
                </a:lnTo>
                <a:lnTo>
                  <a:pt x="879576" y="275818"/>
                </a:lnTo>
                <a:lnTo>
                  <a:pt x="878344" y="119075"/>
                </a:lnTo>
                <a:lnTo>
                  <a:pt x="883094" y="48031"/>
                </a:lnTo>
                <a:lnTo>
                  <a:pt x="502323" y="1435"/>
                </a:lnTo>
                <a:lnTo>
                  <a:pt x="502323" y="0"/>
                </a:lnTo>
                <a:lnTo>
                  <a:pt x="496468" y="723"/>
                </a:lnTo>
                <a:lnTo>
                  <a:pt x="490613" y="0"/>
                </a:lnTo>
                <a:lnTo>
                  <a:pt x="490613" y="1435"/>
                </a:lnTo>
                <a:lnTo>
                  <a:pt x="109842" y="48031"/>
                </a:lnTo>
                <a:lnTo>
                  <a:pt x="114592" y="119075"/>
                </a:lnTo>
                <a:lnTo>
                  <a:pt x="113360" y="275818"/>
                </a:lnTo>
                <a:lnTo>
                  <a:pt x="82905" y="433641"/>
                </a:lnTo>
                <a:lnTo>
                  <a:pt x="0" y="507936"/>
                </a:lnTo>
                <a:lnTo>
                  <a:pt x="27914" y="546849"/>
                </a:lnTo>
                <a:lnTo>
                  <a:pt x="116319" y="628777"/>
                </a:lnTo>
                <a:lnTo>
                  <a:pt x="272135" y="701509"/>
                </a:lnTo>
                <a:lnTo>
                  <a:pt x="490613" y="712266"/>
                </a:lnTo>
                <a:lnTo>
                  <a:pt x="490613" y="712838"/>
                </a:lnTo>
                <a:lnTo>
                  <a:pt x="496468" y="712558"/>
                </a:lnTo>
                <a:lnTo>
                  <a:pt x="502323" y="712838"/>
                </a:lnTo>
                <a:lnTo>
                  <a:pt x="502323" y="712266"/>
                </a:lnTo>
                <a:lnTo>
                  <a:pt x="720801" y="701509"/>
                </a:lnTo>
                <a:lnTo>
                  <a:pt x="876617" y="628777"/>
                </a:lnTo>
                <a:lnTo>
                  <a:pt x="965009" y="546849"/>
                </a:lnTo>
                <a:lnTo>
                  <a:pt x="992936" y="507936"/>
                </a:lnTo>
                <a:close/>
              </a:path>
            </a:pathLst>
          </a:custGeom>
          <a:solidFill>
            <a:srgbClr val="3F2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615536" y="5926395"/>
            <a:ext cx="1057910" cy="680720"/>
          </a:xfrm>
          <a:custGeom>
            <a:avLst/>
            <a:gdLst/>
            <a:ahLst/>
            <a:cxnLst/>
            <a:rect l="l" t="t" r="r" b="b"/>
            <a:pathLst>
              <a:path w="1057909" h="680720">
                <a:moveTo>
                  <a:pt x="528820" y="680332"/>
                </a:moveTo>
                <a:lnTo>
                  <a:pt x="473998" y="678663"/>
                </a:lnTo>
                <a:lnTo>
                  <a:pt x="420070" y="673719"/>
                </a:lnTo>
                <a:lnTo>
                  <a:pt x="367130" y="665598"/>
                </a:lnTo>
                <a:lnTo>
                  <a:pt x="315274" y="654396"/>
                </a:lnTo>
                <a:lnTo>
                  <a:pt x="264595" y="640211"/>
                </a:lnTo>
                <a:lnTo>
                  <a:pt x="215190" y="623139"/>
                </a:lnTo>
                <a:lnTo>
                  <a:pt x="167153" y="603278"/>
                </a:lnTo>
                <a:lnTo>
                  <a:pt x="106158" y="573116"/>
                </a:lnTo>
                <a:lnTo>
                  <a:pt x="69616" y="552095"/>
                </a:lnTo>
                <a:lnTo>
                  <a:pt x="34210" y="529408"/>
                </a:lnTo>
                <a:lnTo>
                  <a:pt x="0" y="505098"/>
                </a:lnTo>
                <a:lnTo>
                  <a:pt x="4871" y="453233"/>
                </a:lnTo>
                <a:lnTo>
                  <a:pt x="14616" y="402941"/>
                </a:lnTo>
                <a:lnTo>
                  <a:pt x="28990" y="354465"/>
                </a:lnTo>
                <a:lnTo>
                  <a:pt x="47750" y="308048"/>
                </a:lnTo>
                <a:lnTo>
                  <a:pt x="70655" y="263934"/>
                </a:lnTo>
                <a:lnTo>
                  <a:pt x="97460" y="222365"/>
                </a:lnTo>
                <a:lnTo>
                  <a:pt x="127925" y="183584"/>
                </a:lnTo>
                <a:lnTo>
                  <a:pt x="161805" y="147835"/>
                </a:lnTo>
                <a:lnTo>
                  <a:pt x="198857" y="115361"/>
                </a:lnTo>
                <a:lnTo>
                  <a:pt x="238840" y="86405"/>
                </a:lnTo>
                <a:lnTo>
                  <a:pt x="281805" y="61025"/>
                </a:lnTo>
                <a:lnTo>
                  <a:pt x="327244" y="39710"/>
                </a:lnTo>
                <a:lnTo>
                  <a:pt x="374913" y="22705"/>
                </a:lnTo>
                <a:lnTo>
                  <a:pt x="424563" y="10254"/>
                </a:lnTo>
                <a:lnTo>
                  <a:pt x="475947" y="2604"/>
                </a:lnTo>
                <a:lnTo>
                  <a:pt x="528820" y="0"/>
                </a:lnTo>
                <a:lnTo>
                  <a:pt x="541037" y="139"/>
                </a:lnTo>
                <a:lnTo>
                  <a:pt x="629606" y="9582"/>
                </a:lnTo>
                <a:lnTo>
                  <a:pt x="680230" y="21953"/>
                </a:lnTo>
                <a:lnTo>
                  <a:pt x="728807" y="39050"/>
                </a:lnTo>
                <a:lnTo>
                  <a:pt x="775082" y="60619"/>
                </a:lnTo>
                <a:lnTo>
                  <a:pt x="818800" y="86405"/>
                </a:lnTo>
                <a:lnTo>
                  <a:pt x="855720" y="112935"/>
                </a:lnTo>
                <a:lnTo>
                  <a:pt x="890166" y="142460"/>
                </a:lnTo>
                <a:lnTo>
                  <a:pt x="921950" y="174789"/>
                </a:lnTo>
                <a:lnTo>
                  <a:pt x="950883" y="209731"/>
                </a:lnTo>
                <a:lnTo>
                  <a:pt x="976777" y="247094"/>
                </a:lnTo>
                <a:lnTo>
                  <a:pt x="1003040" y="293774"/>
                </a:lnTo>
                <a:lnTo>
                  <a:pt x="1024557" y="343222"/>
                </a:lnTo>
                <a:lnTo>
                  <a:pt x="1041029" y="395131"/>
                </a:lnTo>
                <a:lnTo>
                  <a:pt x="1052157" y="449192"/>
                </a:lnTo>
                <a:lnTo>
                  <a:pt x="1057641" y="505098"/>
                </a:lnTo>
                <a:lnTo>
                  <a:pt x="1023431" y="529416"/>
                </a:lnTo>
                <a:lnTo>
                  <a:pt x="988025" y="552117"/>
                </a:lnTo>
                <a:lnTo>
                  <a:pt x="951482" y="573140"/>
                </a:lnTo>
                <a:lnTo>
                  <a:pt x="913863" y="592426"/>
                </a:lnTo>
                <a:lnTo>
                  <a:pt x="842486" y="623139"/>
                </a:lnTo>
                <a:lnTo>
                  <a:pt x="793066" y="640211"/>
                </a:lnTo>
                <a:lnTo>
                  <a:pt x="742377" y="654396"/>
                </a:lnTo>
                <a:lnTo>
                  <a:pt x="690515" y="665598"/>
                </a:lnTo>
                <a:lnTo>
                  <a:pt x="637572" y="673719"/>
                </a:lnTo>
                <a:lnTo>
                  <a:pt x="583642" y="678663"/>
                </a:lnTo>
                <a:lnTo>
                  <a:pt x="528820" y="680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854372" y="5715558"/>
            <a:ext cx="580390" cy="551180"/>
          </a:xfrm>
          <a:custGeom>
            <a:avLst/>
            <a:gdLst/>
            <a:ahLst/>
            <a:cxnLst/>
            <a:rect l="l" t="t" r="r" b="b"/>
            <a:pathLst>
              <a:path w="580390" h="551179">
                <a:moveTo>
                  <a:pt x="579958" y="297243"/>
                </a:moveTo>
                <a:lnTo>
                  <a:pt x="536778" y="271678"/>
                </a:lnTo>
                <a:lnTo>
                  <a:pt x="492112" y="250723"/>
                </a:lnTo>
                <a:lnTo>
                  <a:pt x="448411" y="234911"/>
                </a:lnTo>
                <a:lnTo>
                  <a:pt x="410032" y="224459"/>
                </a:lnTo>
                <a:lnTo>
                  <a:pt x="391909" y="220637"/>
                </a:lnTo>
                <a:lnTo>
                  <a:pt x="391909" y="92227"/>
                </a:lnTo>
                <a:lnTo>
                  <a:pt x="384632" y="56413"/>
                </a:lnTo>
                <a:lnTo>
                  <a:pt x="364820" y="27089"/>
                </a:lnTo>
                <a:lnTo>
                  <a:pt x="335508" y="7277"/>
                </a:lnTo>
                <a:lnTo>
                  <a:pt x="299732" y="0"/>
                </a:lnTo>
                <a:lnTo>
                  <a:pt x="280225" y="0"/>
                </a:lnTo>
                <a:lnTo>
                  <a:pt x="244449" y="7277"/>
                </a:lnTo>
                <a:lnTo>
                  <a:pt x="215163" y="27089"/>
                </a:lnTo>
                <a:lnTo>
                  <a:pt x="195376" y="56413"/>
                </a:lnTo>
                <a:lnTo>
                  <a:pt x="188099" y="92227"/>
                </a:lnTo>
                <a:lnTo>
                  <a:pt x="188099" y="220751"/>
                </a:lnTo>
                <a:lnTo>
                  <a:pt x="185724" y="221094"/>
                </a:lnTo>
                <a:lnTo>
                  <a:pt x="136067" y="233553"/>
                </a:lnTo>
                <a:lnTo>
                  <a:pt x="88404" y="250558"/>
                </a:lnTo>
                <a:lnTo>
                  <a:pt x="42964" y="271868"/>
                </a:lnTo>
                <a:lnTo>
                  <a:pt x="0" y="297243"/>
                </a:lnTo>
                <a:lnTo>
                  <a:pt x="1295" y="305955"/>
                </a:lnTo>
                <a:lnTo>
                  <a:pt x="22606" y="377240"/>
                </a:lnTo>
                <a:lnTo>
                  <a:pt x="45504" y="419100"/>
                </a:lnTo>
                <a:lnTo>
                  <a:pt x="74676" y="456450"/>
                </a:lnTo>
                <a:lnTo>
                  <a:pt x="109423" y="488594"/>
                </a:lnTo>
                <a:lnTo>
                  <a:pt x="149021" y="514832"/>
                </a:lnTo>
                <a:lnTo>
                  <a:pt x="192798" y="534441"/>
                </a:lnTo>
                <a:lnTo>
                  <a:pt x="240017" y="546722"/>
                </a:lnTo>
                <a:lnTo>
                  <a:pt x="289979" y="550976"/>
                </a:lnTo>
                <a:lnTo>
                  <a:pt x="339877" y="546747"/>
                </a:lnTo>
                <a:lnTo>
                  <a:pt x="387045" y="534492"/>
                </a:lnTo>
                <a:lnTo>
                  <a:pt x="430745" y="514946"/>
                </a:lnTo>
                <a:lnTo>
                  <a:pt x="470319" y="488810"/>
                </a:lnTo>
                <a:lnTo>
                  <a:pt x="505040" y="456780"/>
                </a:lnTo>
                <a:lnTo>
                  <a:pt x="532434" y="422236"/>
                </a:lnTo>
                <a:lnTo>
                  <a:pt x="554418" y="383743"/>
                </a:lnTo>
                <a:lnTo>
                  <a:pt x="570445" y="341896"/>
                </a:lnTo>
                <a:lnTo>
                  <a:pt x="579958" y="297243"/>
                </a:lnTo>
                <a:close/>
              </a:path>
            </a:pathLst>
          </a:custGeom>
          <a:solidFill>
            <a:srgbClr val="F6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2482" y="5715547"/>
            <a:ext cx="203805" cy="22498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0960" y="5453403"/>
            <a:ext cx="149073" cy="230053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24329" y="5453403"/>
            <a:ext cx="149089" cy="230053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0788173" y="5054897"/>
            <a:ext cx="730250" cy="853440"/>
          </a:xfrm>
          <a:custGeom>
            <a:avLst/>
            <a:gdLst/>
            <a:ahLst/>
            <a:cxnLst/>
            <a:rect l="l" t="t" r="r" b="b"/>
            <a:pathLst>
              <a:path w="730250" h="853439">
                <a:moveTo>
                  <a:pt x="364841" y="853143"/>
                </a:moveTo>
                <a:lnTo>
                  <a:pt x="322303" y="849691"/>
                </a:lnTo>
                <a:lnTo>
                  <a:pt x="281204" y="839686"/>
                </a:lnTo>
                <a:lnTo>
                  <a:pt x="241817" y="823657"/>
                </a:lnTo>
                <a:lnTo>
                  <a:pt x="204418" y="802131"/>
                </a:lnTo>
                <a:lnTo>
                  <a:pt x="169279" y="775636"/>
                </a:lnTo>
                <a:lnTo>
                  <a:pt x="136675" y="744699"/>
                </a:lnTo>
                <a:lnTo>
                  <a:pt x="106880" y="709848"/>
                </a:lnTo>
                <a:lnTo>
                  <a:pt x="80169" y="671611"/>
                </a:lnTo>
                <a:lnTo>
                  <a:pt x="56815" y="630515"/>
                </a:lnTo>
                <a:lnTo>
                  <a:pt x="37092" y="587089"/>
                </a:lnTo>
                <a:lnTo>
                  <a:pt x="21275" y="541859"/>
                </a:lnTo>
                <a:lnTo>
                  <a:pt x="9638" y="495353"/>
                </a:lnTo>
                <a:lnTo>
                  <a:pt x="2455" y="448100"/>
                </a:lnTo>
                <a:lnTo>
                  <a:pt x="0" y="400626"/>
                </a:lnTo>
                <a:lnTo>
                  <a:pt x="2843" y="350377"/>
                </a:lnTo>
                <a:lnTo>
                  <a:pt x="11146" y="301989"/>
                </a:lnTo>
                <a:lnTo>
                  <a:pt x="24564" y="255838"/>
                </a:lnTo>
                <a:lnTo>
                  <a:pt x="42758" y="212300"/>
                </a:lnTo>
                <a:lnTo>
                  <a:pt x="65383" y="171750"/>
                </a:lnTo>
                <a:lnTo>
                  <a:pt x="92097" y="134564"/>
                </a:lnTo>
                <a:lnTo>
                  <a:pt x="122558" y="101117"/>
                </a:lnTo>
                <a:lnTo>
                  <a:pt x="156424" y="71785"/>
                </a:lnTo>
                <a:lnTo>
                  <a:pt x="193352" y="46944"/>
                </a:lnTo>
                <a:lnTo>
                  <a:pt x="233000" y="26969"/>
                </a:lnTo>
                <a:lnTo>
                  <a:pt x="275026" y="12236"/>
                </a:lnTo>
                <a:lnTo>
                  <a:pt x="319087" y="3121"/>
                </a:lnTo>
                <a:lnTo>
                  <a:pt x="364841" y="0"/>
                </a:lnTo>
                <a:lnTo>
                  <a:pt x="410605" y="3121"/>
                </a:lnTo>
                <a:lnTo>
                  <a:pt x="454671" y="12236"/>
                </a:lnTo>
                <a:lnTo>
                  <a:pt x="496697" y="26969"/>
                </a:lnTo>
                <a:lnTo>
                  <a:pt x="536342" y="46944"/>
                </a:lnTo>
                <a:lnTo>
                  <a:pt x="573263" y="71785"/>
                </a:lnTo>
                <a:lnTo>
                  <a:pt x="607121" y="101117"/>
                </a:lnTo>
                <a:lnTo>
                  <a:pt x="637572" y="134564"/>
                </a:lnTo>
                <a:lnTo>
                  <a:pt x="664276" y="171750"/>
                </a:lnTo>
                <a:lnTo>
                  <a:pt x="686890" y="212300"/>
                </a:lnTo>
                <a:lnTo>
                  <a:pt x="705074" y="255838"/>
                </a:lnTo>
                <a:lnTo>
                  <a:pt x="718485" y="301989"/>
                </a:lnTo>
                <a:lnTo>
                  <a:pt x="726783" y="350377"/>
                </a:lnTo>
                <a:lnTo>
                  <a:pt x="729624" y="400627"/>
                </a:lnTo>
                <a:lnTo>
                  <a:pt x="726997" y="447759"/>
                </a:lnTo>
                <a:lnTo>
                  <a:pt x="719353" y="494772"/>
                </a:lnTo>
                <a:lnTo>
                  <a:pt x="707043" y="541126"/>
                </a:lnTo>
                <a:lnTo>
                  <a:pt x="690422" y="586281"/>
                </a:lnTo>
                <a:lnTo>
                  <a:pt x="669844" y="629698"/>
                </a:lnTo>
                <a:lnTo>
                  <a:pt x="645661" y="670836"/>
                </a:lnTo>
                <a:lnTo>
                  <a:pt x="618227" y="709156"/>
                </a:lnTo>
                <a:lnTo>
                  <a:pt x="587895" y="744118"/>
                </a:lnTo>
                <a:lnTo>
                  <a:pt x="555019" y="775182"/>
                </a:lnTo>
                <a:lnTo>
                  <a:pt x="519951" y="801808"/>
                </a:lnTo>
                <a:lnTo>
                  <a:pt x="483047" y="823457"/>
                </a:lnTo>
                <a:lnTo>
                  <a:pt x="444658" y="839589"/>
                </a:lnTo>
                <a:lnTo>
                  <a:pt x="405138" y="849664"/>
                </a:lnTo>
                <a:lnTo>
                  <a:pt x="364841" y="853143"/>
                </a:lnTo>
                <a:close/>
              </a:path>
            </a:pathLst>
          </a:custGeom>
          <a:solidFill>
            <a:srgbClr val="F6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771441" y="4973433"/>
            <a:ext cx="772795" cy="520065"/>
          </a:xfrm>
          <a:custGeom>
            <a:avLst/>
            <a:gdLst/>
            <a:ahLst/>
            <a:cxnLst/>
            <a:rect l="l" t="t" r="r" b="b"/>
            <a:pathLst>
              <a:path w="772795" h="520064">
                <a:moveTo>
                  <a:pt x="772756" y="404672"/>
                </a:moveTo>
                <a:lnTo>
                  <a:pt x="770991" y="312572"/>
                </a:lnTo>
                <a:lnTo>
                  <a:pt x="764133" y="273265"/>
                </a:lnTo>
                <a:lnTo>
                  <a:pt x="752208" y="235559"/>
                </a:lnTo>
                <a:lnTo>
                  <a:pt x="735342" y="199999"/>
                </a:lnTo>
                <a:lnTo>
                  <a:pt x="713663" y="167132"/>
                </a:lnTo>
                <a:lnTo>
                  <a:pt x="687298" y="137502"/>
                </a:lnTo>
                <a:lnTo>
                  <a:pt x="656361" y="111658"/>
                </a:lnTo>
                <a:lnTo>
                  <a:pt x="620979" y="90144"/>
                </a:lnTo>
                <a:lnTo>
                  <a:pt x="581266" y="73494"/>
                </a:lnTo>
                <a:lnTo>
                  <a:pt x="537349" y="62268"/>
                </a:lnTo>
                <a:lnTo>
                  <a:pt x="489343" y="57010"/>
                </a:lnTo>
                <a:lnTo>
                  <a:pt x="437375" y="58267"/>
                </a:lnTo>
                <a:lnTo>
                  <a:pt x="426504" y="59893"/>
                </a:lnTo>
                <a:lnTo>
                  <a:pt x="426415" y="56489"/>
                </a:lnTo>
                <a:lnTo>
                  <a:pt x="400900" y="6959"/>
                </a:lnTo>
                <a:lnTo>
                  <a:pt x="356692" y="0"/>
                </a:lnTo>
                <a:lnTo>
                  <a:pt x="331914" y="2120"/>
                </a:lnTo>
                <a:lnTo>
                  <a:pt x="272491" y="14452"/>
                </a:lnTo>
                <a:lnTo>
                  <a:pt x="205701" y="39179"/>
                </a:lnTo>
                <a:lnTo>
                  <a:pt x="171704" y="56781"/>
                </a:lnTo>
                <a:lnTo>
                  <a:pt x="138480" y="78193"/>
                </a:lnTo>
                <a:lnTo>
                  <a:pt x="106870" y="103670"/>
                </a:lnTo>
                <a:lnTo>
                  <a:pt x="77762" y="133438"/>
                </a:lnTo>
                <a:lnTo>
                  <a:pt x="52019" y="167728"/>
                </a:lnTo>
                <a:lnTo>
                  <a:pt x="30505" y="206794"/>
                </a:lnTo>
                <a:lnTo>
                  <a:pt x="14084" y="250875"/>
                </a:lnTo>
                <a:lnTo>
                  <a:pt x="3632" y="300215"/>
                </a:lnTo>
                <a:lnTo>
                  <a:pt x="0" y="355028"/>
                </a:lnTo>
                <a:lnTo>
                  <a:pt x="4076" y="415582"/>
                </a:lnTo>
                <a:lnTo>
                  <a:pt x="16725" y="482092"/>
                </a:lnTo>
                <a:lnTo>
                  <a:pt x="37846" y="440563"/>
                </a:lnTo>
                <a:lnTo>
                  <a:pt x="105549" y="347433"/>
                </a:lnTo>
                <a:lnTo>
                  <a:pt x="226326" y="249986"/>
                </a:lnTo>
                <a:lnTo>
                  <a:pt x="384416" y="202196"/>
                </a:lnTo>
                <a:lnTo>
                  <a:pt x="386537" y="221615"/>
                </a:lnTo>
                <a:lnTo>
                  <a:pt x="414413" y="320535"/>
                </a:lnTo>
                <a:lnTo>
                  <a:pt x="429171" y="354698"/>
                </a:lnTo>
                <a:lnTo>
                  <a:pt x="480987" y="428193"/>
                </a:lnTo>
                <a:lnTo>
                  <a:pt x="581202" y="497586"/>
                </a:lnTo>
                <a:lnTo>
                  <a:pt x="741159" y="519442"/>
                </a:lnTo>
                <a:lnTo>
                  <a:pt x="747966" y="507047"/>
                </a:lnTo>
                <a:lnTo>
                  <a:pt x="761784" y="469150"/>
                </a:lnTo>
                <a:lnTo>
                  <a:pt x="772756" y="404672"/>
                </a:lnTo>
                <a:close/>
              </a:path>
            </a:pathLst>
          </a:custGeom>
          <a:solidFill>
            <a:srgbClr val="3F2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0237881" y="7134055"/>
            <a:ext cx="1813560" cy="1813560"/>
          </a:xfrm>
          <a:custGeom>
            <a:avLst/>
            <a:gdLst/>
            <a:ahLst/>
            <a:cxnLst/>
            <a:rect l="l" t="t" r="r" b="b"/>
            <a:pathLst>
              <a:path w="1813559" h="1813559">
                <a:moveTo>
                  <a:pt x="906475" y="1812950"/>
                </a:moveTo>
                <a:lnTo>
                  <a:pt x="858331" y="1811694"/>
                </a:lnTo>
                <a:lnTo>
                  <a:pt x="810842" y="1807966"/>
                </a:lnTo>
                <a:lnTo>
                  <a:pt x="764070" y="1801830"/>
                </a:lnTo>
                <a:lnTo>
                  <a:pt x="718078" y="1793348"/>
                </a:lnTo>
                <a:lnTo>
                  <a:pt x="672929" y="1782583"/>
                </a:lnTo>
                <a:lnTo>
                  <a:pt x="628685" y="1769598"/>
                </a:lnTo>
                <a:lnTo>
                  <a:pt x="585409" y="1754454"/>
                </a:lnTo>
                <a:lnTo>
                  <a:pt x="543163" y="1737215"/>
                </a:lnTo>
                <a:lnTo>
                  <a:pt x="502011" y="1717944"/>
                </a:lnTo>
                <a:lnTo>
                  <a:pt x="462014" y="1696702"/>
                </a:lnTo>
                <a:lnTo>
                  <a:pt x="423236" y="1673553"/>
                </a:lnTo>
                <a:lnTo>
                  <a:pt x="385739" y="1648559"/>
                </a:lnTo>
                <a:lnTo>
                  <a:pt x="349586" y="1621783"/>
                </a:lnTo>
                <a:lnTo>
                  <a:pt x="314839" y="1593288"/>
                </a:lnTo>
                <a:lnTo>
                  <a:pt x="281561" y="1563136"/>
                </a:lnTo>
                <a:lnTo>
                  <a:pt x="249814" y="1531389"/>
                </a:lnTo>
                <a:lnTo>
                  <a:pt x="219662" y="1498111"/>
                </a:lnTo>
                <a:lnTo>
                  <a:pt x="191166" y="1463364"/>
                </a:lnTo>
                <a:lnTo>
                  <a:pt x="164391" y="1427211"/>
                </a:lnTo>
                <a:lnTo>
                  <a:pt x="139397" y="1389713"/>
                </a:lnTo>
                <a:lnTo>
                  <a:pt x="116248" y="1350935"/>
                </a:lnTo>
                <a:lnTo>
                  <a:pt x="95006" y="1310939"/>
                </a:lnTo>
                <a:lnTo>
                  <a:pt x="75735" y="1269786"/>
                </a:lnTo>
                <a:lnTo>
                  <a:pt x="58496" y="1227541"/>
                </a:lnTo>
                <a:lnTo>
                  <a:pt x="43352" y="1184265"/>
                </a:lnTo>
                <a:lnTo>
                  <a:pt x="30366" y="1140021"/>
                </a:lnTo>
                <a:lnTo>
                  <a:pt x="19601" y="1094872"/>
                </a:lnTo>
                <a:lnTo>
                  <a:pt x="11120" y="1048880"/>
                </a:lnTo>
                <a:lnTo>
                  <a:pt x="4983" y="1002108"/>
                </a:lnTo>
                <a:lnTo>
                  <a:pt x="1256" y="954619"/>
                </a:lnTo>
                <a:lnTo>
                  <a:pt x="0" y="906475"/>
                </a:lnTo>
                <a:lnTo>
                  <a:pt x="1254" y="858331"/>
                </a:lnTo>
                <a:lnTo>
                  <a:pt x="4981" y="810842"/>
                </a:lnTo>
                <a:lnTo>
                  <a:pt x="11115" y="764070"/>
                </a:lnTo>
                <a:lnTo>
                  <a:pt x="19596" y="718078"/>
                </a:lnTo>
                <a:lnTo>
                  <a:pt x="30361" y="672929"/>
                </a:lnTo>
                <a:lnTo>
                  <a:pt x="43346" y="628685"/>
                </a:lnTo>
                <a:lnTo>
                  <a:pt x="58489" y="585409"/>
                </a:lnTo>
                <a:lnTo>
                  <a:pt x="75727" y="543163"/>
                </a:lnTo>
                <a:lnTo>
                  <a:pt x="94999" y="502011"/>
                </a:lnTo>
                <a:lnTo>
                  <a:pt x="116240" y="462014"/>
                </a:lnTo>
                <a:lnTo>
                  <a:pt x="139389" y="423236"/>
                </a:lnTo>
                <a:lnTo>
                  <a:pt x="164383" y="385739"/>
                </a:lnTo>
                <a:lnTo>
                  <a:pt x="191159" y="349586"/>
                </a:lnTo>
                <a:lnTo>
                  <a:pt x="219655" y="314839"/>
                </a:lnTo>
                <a:lnTo>
                  <a:pt x="249807" y="281561"/>
                </a:lnTo>
                <a:lnTo>
                  <a:pt x="281554" y="249814"/>
                </a:lnTo>
                <a:lnTo>
                  <a:pt x="314833" y="219662"/>
                </a:lnTo>
                <a:lnTo>
                  <a:pt x="349581" y="191166"/>
                </a:lnTo>
                <a:lnTo>
                  <a:pt x="385734" y="164391"/>
                </a:lnTo>
                <a:lnTo>
                  <a:pt x="423232" y="139397"/>
                </a:lnTo>
                <a:lnTo>
                  <a:pt x="462011" y="116248"/>
                </a:lnTo>
                <a:lnTo>
                  <a:pt x="502008" y="95006"/>
                </a:lnTo>
                <a:lnTo>
                  <a:pt x="543161" y="75735"/>
                </a:lnTo>
                <a:lnTo>
                  <a:pt x="585407" y="58496"/>
                </a:lnTo>
                <a:lnTo>
                  <a:pt x="628683" y="43352"/>
                </a:lnTo>
                <a:lnTo>
                  <a:pt x="672928" y="30366"/>
                </a:lnTo>
                <a:lnTo>
                  <a:pt x="718077" y="19601"/>
                </a:lnTo>
                <a:lnTo>
                  <a:pt x="764070" y="11120"/>
                </a:lnTo>
                <a:lnTo>
                  <a:pt x="810842" y="4983"/>
                </a:lnTo>
                <a:lnTo>
                  <a:pt x="858331" y="1256"/>
                </a:lnTo>
                <a:lnTo>
                  <a:pt x="906475" y="0"/>
                </a:lnTo>
                <a:lnTo>
                  <a:pt x="954619" y="1254"/>
                </a:lnTo>
                <a:lnTo>
                  <a:pt x="1002108" y="4981"/>
                </a:lnTo>
                <a:lnTo>
                  <a:pt x="1048880" y="11115"/>
                </a:lnTo>
                <a:lnTo>
                  <a:pt x="1094872" y="19596"/>
                </a:lnTo>
                <a:lnTo>
                  <a:pt x="1140021" y="30361"/>
                </a:lnTo>
                <a:lnTo>
                  <a:pt x="1184265" y="43346"/>
                </a:lnTo>
                <a:lnTo>
                  <a:pt x="1227541" y="58489"/>
                </a:lnTo>
                <a:lnTo>
                  <a:pt x="1269786" y="75727"/>
                </a:lnTo>
                <a:lnTo>
                  <a:pt x="1310939" y="94999"/>
                </a:lnTo>
                <a:lnTo>
                  <a:pt x="1350935" y="116240"/>
                </a:lnTo>
                <a:lnTo>
                  <a:pt x="1389713" y="139389"/>
                </a:lnTo>
                <a:lnTo>
                  <a:pt x="1427211" y="164383"/>
                </a:lnTo>
                <a:lnTo>
                  <a:pt x="1463364" y="191159"/>
                </a:lnTo>
                <a:lnTo>
                  <a:pt x="1498111" y="219655"/>
                </a:lnTo>
                <a:lnTo>
                  <a:pt x="1531389" y="249807"/>
                </a:lnTo>
                <a:lnTo>
                  <a:pt x="1563136" y="281554"/>
                </a:lnTo>
                <a:lnTo>
                  <a:pt x="1593288" y="314833"/>
                </a:lnTo>
                <a:lnTo>
                  <a:pt x="1621783" y="349581"/>
                </a:lnTo>
                <a:lnTo>
                  <a:pt x="1648559" y="385734"/>
                </a:lnTo>
                <a:lnTo>
                  <a:pt x="1673553" y="423232"/>
                </a:lnTo>
                <a:lnTo>
                  <a:pt x="1696702" y="462011"/>
                </a:lnTo>
                <a:lnTo>
                  <a:pt x="1717944" y="502008"/>
                </a:lnTo>
                <a:lnTo>
                  <a:pt x="1737215" y="543161"/>
                </a:lnTo>
                <a:lnTo>
                  <a:pt x="1754454" y="585407"/>
                </a:lnTo>
                <a:lnTo>
                  <a:pt x="1769598" y="628683"/>
                </a:lnTo>
                <a:lnTo>
                  <a:pt x="1782583" y="672928"/>
                </a:lnTo>
                <a:lnTo>
                  <a:pt x="1793348" y="718077"/>
                </a:lnTo>
                <a:lnTo>
                  <a:pt x="1801830" y="764070"/>
                </a:lnTo>
                <a:lnTo>
                  <a:pt x="1807966" y="810842"/>
                </a:lnTo>
                <a:lnTo>
                  <a:pt x="1811694" y="858331"/>
                </a:lnTo>
                <a:lnTo>
                  <a:pt x="1812950" y="906475"/>
                </a:lnTo>
                <a:lnTo>
                  <a:pt x="1811694" y="954619"/>
                </a:lnTo>
                <a:lnTo>
                  <a:pt x="1807966" y="1002108"/>
                </a:lnTo>
                <a:lnTo>
                  <a:pt x="1801830" y="1048880"/>
                </a:lnTo>
                <a:lnTo>
                  <a:pt x="1793348" y="1094871"/>
                </a:lnTo>
                <a:lnTo>
                  <a:pt x="1782583" y="1140021"/>
                </a:lnTo>
                <a:lnTo>
                  <a:pt x="1769598" y="1184265"/>
                </a:lnTo>
                <a:lnTo>
                  <a:pt x="1754454" y="1227541"/>
                </a:lnTo>
                <a:lnTo>
                  <a:pt x="1737215" y="1269786"/>
                </a:lnTo>
                <a:lnTo>
                  <a:pt x="1717944" y="1310939"/>
                </a:lnTo>
                <a:lnTo>
                  <a:pt x="1696702" y="1350935"/>
                </a:lnTo>
                <a:lnTo>
                  <a:pt x="1673553" y="1389713"/>
                </a:lnTo>
                <a:lnTo>
                  <a:pt x="1648559" y="1427210"/>
                </a:lnTo>
                <a:lnTo>
                  <a:pt x="1621783" y="1463364"/>
                </a:lnTo>
                <a:lnTo>
                  <a:pt x="1593288" y="1498111"/>
                </a:lnTo>
                <a:lnTo>
                  <a:pt x="1563136" y="1531389"/>
                </a:lnTo>
                <a:lnTo>
                  <a:pt x="1531389" y="1563136"/>
                </a:lnTo>
                <a:lnTo>
                  <a:pt x="1498111" y="1593288"/>
                </a:lnTo>
                <a:lnTo>
                  <a:pt x="1463364" y="1621783"/>
                </a:lnTo>
                <a:lnTo>
                  <a:pt x="1427211" y="1648559"/>
                </a:lnTo>
                <a:lnTo>
                  <a:pt x="1389713" y="1673553"/>
                </a:lnTo>
                <a:lnTo>
                  <a:pt x="1350935" y="1696702"/>
                </a:lnTo>
                <a:lnTo>
                  <a:pt x="1310939" y="1717944"/>
                </a:lnTo>
                <a:lnTo>
                  <a:pt x="1269786" y="1737215"/>
                </a:lnTo>
                <a:lnTo>
                  <a:pt x="1227541" y="1754454"/>
                </a:lnTo>
                <a:lnTo>
                  <a:pt x="1184265" y="1769598"/>
                </a:lnTo>
                <a:lnTo>
                  <a:pt x="1140021" y="1782583"/>
                </a:lnTo>
                <a:lnTo>
                  <a:pt x="1094872" y="1793348"/>
                </a:lnTo>
                <a:lnTo>
                  <a:pt x="1048880" y="1801830"/>
                </a:lnTo>
                <a:lnTo>
                  <a:pt x="1002108" y="1807966"/>
                </a:lnTo>
                <a:lnTo>
                  <a:pt x="954619" y="1811694"/>
                </a:lnTo>
                <a:lnTo>
                  <a:pt x="906475" y="1812950"/>
                </a:lnTo>
                <a:close/>
              </a:path>
            </a:pathLst>
          </a:custGeom>
          <a:solidFill>
            <a:srgbClr val="007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0737726" y="7441119"/>
            <a:ext cx="815340" cy="650240"/>
          </a:xfrm>
          <a:custGeom>
            <a:avLst/>
            <a:gdLst/>
            <a:ahLst/>
            <a:cxnLst/>
            <a:rect l="l" t="t" r="r" b="b"/>
            <a:pathLst>
              <a:path w="815340" h="650240">
                <a:moveTo>
                  <a:pt x="672919" y="88021"/>
                </a:moveTo>
                <a:lnTo>
                  <a:pt x="101931" y="88021"/>
                </a:lnTo>
                <a:lnTo>
                  <a:pt x="102877" y="87512"/>
                </a:lnTo>
                <a:lnTo>
                  <a:pt x="98460" y="84077"/>
                </a:lnTo>
                <a:lnTo>
                  <a:pt x="85543" y="69397"/>
                </a:lnTo>
                <a:lnTo>
                  <a:pt x="70085" y="39681"/>
                </a:lnTo>
                <a:lnTo>
                  <a:pt x="58588" y="12129"/>
                </a:lnTo>
                <a:lnTo>
                  <a:pt x="54082" y="0"/>
                </a:lnTo>
                <a:lnTo>
                  <a:pt x="147579" y="28424"/>
                </a:lnTo>
                <a:lnTo>
                  <a:pt x="246178" y="41774"/>
                </a:lnTo>
                <a:lnTo>
                  <a:pt x="324182" y="45664"/>
                </a:lnTo>
                <a:lnTo>
                  <a:pt x="602902" y="45664"/>
                </a:lnTo>
                <a:lnTo>
                  <a:pt x="610500" y="48108"/>
                </a:lnTo>
                <a:lnTo>
                  <a:pt x="672919" y="88021"/>
                </a:lnTo>
                <a:close/>
              </a:path>
              <a:path w="815340" h="650240">
                <a:moveTo>
                  <a:pt x="602902" y="45664"/>
                </a:moveTo>
                <a:lnTo>
                  <a:pt x="355836" y="45664"/>
                </a:lnTo>
                <a:lnTo>
                  <a:pt x="307814" y="5310"/>
                </a:lnTo>
                <a:lnTo>
                  <a:pt x="486237" y="8132"/>
                </a:lnTo>
                <a:lnTo>
                  <a:pt x="602902" y="45664"/>
                </a:lnTo>
                <a:close/>
              </a:path>
              <a:path w="815340" h="650240">
                <a:moveTo>
                  <a:pt x="811599" y="334307"/>
                </a:moveTo>
                <a:lnTo>
                  <a:pt x="21182" y="334307"/>
                </a:lnTo>
                <a:lnTo>
                  <a:pt x="11791" y="201731"/>
                </a:lnTo>
                <a:lnTo>
                  <a:pt x="19775" y="103201"/>
                </a:lnTo>
                <a:lnTo>
                  <a:pt x="33282" y="41774"/>
                </a:lnTo>
                <a:lnTo>
                  <a:pt x="40403" y="20663"/>
                </a:lnTo>
                <a:lnTo>
                  <a:pt x="57776" y="48108"/>
                </a:lnTo>
                <a:lnTo>
                  <a:pt x="57865" y="48249"/>
                </a:lnTo>
                <a:lnTo>
                  <a:pt x="83439" y="72393"/>
                </a:lnTo>
                <a:lnTo>
                  <a:pt x="98460" y="84077"/>
                </a:lnTo>
                <a:lnTo>
                  <a:pt x="101931" y="88021"/>
                </a:lnTo>
                <a:lnTo>
                  <a:pt x="672919" y="88021"/>
                </a:lnTo>
                <a:lnTo>
                  <a:pt x="683172" y="94577"/>
                </a:lnTo>
                <a:lnTo>
                  <a:pt x="706825" y="116880"/>
                </a:lnTo>
                <a:lnTo>
                  <a:pt x="762433" y="116880"/>
                </a:lnTo>
                <a:lnTo>
                  <a:pt x="768714" y="123857"/>
                </a:lnTo>
                <a:lnTo>
                  <a:pt x="797509" y="166225"/>
                </a:lnTo>
                <a:lnTo>
                  <a:pt x="807776" y="184238"/>
                </a:lnTo>
                <a:lnTo>
                  <a:pt x="815255" y="276753"/>
                </a:lnTo>
                <a:lnTo>
                  <a:pt x="811599" y="334307"/>
                </a:lnTo>
                <a:close/>
              </a:path>
              <a:path w="815340" h="650240">
                <a:moveTo>
                  <a:pt x="762433" y="116880"/>
                </a:moveTo>
                <a:lnTo>
                  <a:pt x="706825" y="116880"/>
                </a:lnTo>
                <a:lnTo>
                  <a:pt x="667576" y="36074"/>
                </a:lnTo>
                <a:lnTo>
                  <a:pt x="724401" y="74638"/>
                </a:lnTo>
                <a:lnTo>
                  <a:pt x="762433" y="116880"/>
                </a:lnTo>
                <a:close/>
              </a:path>
              <a:path w="815340" h="650240">
                <a:moveTo>
                  <a:pt x="101931" y="88021"/>
                </a:moveTo>
                <a:lnTo>
                  <a:pt x="98460" y="84077"/>
                </a:lnTo>
                <a:lnTo>
                  <a:pt x="102877" y="87512"/>
                </a:lnTo>
                <a:lnTo>
                  <a:pt x="101931" y="88021"/>
                </a:lnTo>
                <a:close/>
              </a:path>
              <a:path w="815340" h="650240">
                <a:moveTo>
                  <a:pt x="180833" y="650145"/>
                </a:moveTo>
                <a:lnTo>
                  <a:pt x="119023" y="615103"/>
                </a:lnTo>
                <a:lnTo>
                  <a:pt x="69626" y="577606"/>
                </a:lnTo>
                <a:lnTo>
                  <a:pt x="32668" y="532399"/>
                </a:lnTo>
                <a:lnTo>
                  <a:pt x="13782" y="467398"/>
                </a:lnTo>
                <a:lnTo>
                  <a:pt x="4083" y="386413"/>
                </a:lnTo>
                <a:lnTo>
                  <a:pt x="510" y="317354"/>
                </a:lnTo>
                <a:lnTo>
                  <a:pt x="0" y="288132"/>
                </a:lnTo>
                <a:lnTo>
                  <a:pt x="21182" y="334307"/>
                </a:lnTo>
                <a:lnTo>
                  <a:pt x="811599" y="334307"/>
                </a:lnTo>
                <a:lnTo>
                  <a:pt x="807566" y="397784"/>
                </a:lnTo>
                <a:lnTo>
                  <a:pt x="795235" y="502949"/>
                </a:lnTo>
                <a:lnTo>
                  <a:pt x="788786" y="547867"/>
                </a:lnTo>
                <a:lnTo>
                  <a:pt x="180833" y="650145"/>
                </a:lnTo>
                <a:close/>
              </a:path>
            </a:pathLst>
          </a:custGeom>
          <a:solidFill>
            <a:srgbClr val="EC4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615536" y="8444389"/>
            <a:ext cx="1057910" cy="680720"/>
          </a:xfrm>
          <a:custGeom>
            <a:avLst/>
            <a:gdLst/>
            <a:ahLst/>
            <a:cxnLst/>
            <a:rect l="l" t="t" r="r" b="b"/>
            <a:pathLst>
              <a:path w="1057909" h="680720">
                <a:moveTo>
                  <a:pt x="528820" y="680332"/>
                </a:moveTo>
                <a:lnTo>
                  <a:pt x="473998" y="678663"/>
                </a:lnTo>
                <a:lnTo>
                  <a:pt x="420070" y="673719"/>
                </a:lnTo>
                <a:lnTo>
                  <a:pt x="367130" y="665598"/>
                </a:lnTo>
                <a:lnTo>
                  <a:pt x="315274" y="654396"/>
                </a:lnTo>
                <a:lnTo>
                  <a:pt x="264595" y="640211"/>
                </a:lnTo>
                <a:lnTo>
                  <a:pt x="215190" y="623139"/>
                </a:lnTo>
                <a:lnTo>
                  <a:pt x="167153" y="603278"/>
                </a:lnTo>
                <a:lnTo>
                  <a:pt x="106158" y="573116"/>
                </a:lnTo>
                <a:lnTo>
                  <a:pt x="69616" y="552095"/>
                </a:lnTo>
                <a:lnTo>
                  <a:pt x="34210" y="529408"/>
                </a:lnTo>
                <a:lnTo>
                  <a:pt x="0" y="505098"/>
                </a:lnTo>
                <a:lnTo>
                  <a:pt x="4871" y="453233"/>
                </a:lnTo>
                <a:lnTo>
                  <a:pt x="14616" y="402941"/>
                </a:lnTo>
                <a:lnTo>
                  <a:pt x="28990" y="354465"/>
                </a:lnTo>
                <a:lnTo>
                  <a:pt x="47750" y="308048"/>
                </a:lnTo>
                <a:lnTo>
                  <a:pt x="70655" y="263934"/>
                </a:lnTo>
                <a:lnTo>
                  <a:pt x="97460" y="222365"/>
                </a:lnTo>
                <a:lnTo>
                  <a:pt x="127925" y="183584"/>
                </a:lnTo>
                <a:lnTo>
                  <a:pt x="161805" y="147835"/>
                </a:lnTo>
                <a:lnTo>
                  <a:pt x="198857" y="115361"/>
                </a:lnTo>
                <a:lnTo>
                  <a:pt x="238840" y="86405"/>
                </a:lnTo>
                <a:lnTo>
                  <a:pt x="281805" y="61025"/>
                </a:lnTo>
                <a:lnTo>
                  <a:pt x="327244" y="39710"/>
                </a:lnTo>
                <a:lnTo>
                  <a:pt x="374913" y="22705"/>
                </a:lnTo>
                <a:lnTo>
                  <a:pt x="424563" y="10254"/>
                </a:lnTo>
                <a:lnTo>
                  <a:pt x="475947" y="2604"/>
                </a:lnTo>
                <a:lnTo>
                  <a:pt x="528820" y="0"/>
                </a:lnTo>
                <a:lnTo>
                  <a:pt x="541037" y="139"/>
                </a:lnTo>
                <a:lnTo>
                  <a:pt x="629606" y="9582"/>
                </a:lnTo>
                <a:lnTo>
                  <a:pt x="680230" y="21953"/>
                </a:lnTo>
                <a:lnTo>
                  <a:pt x="728807" y="39050"/>
                </a:lnTo>
                <a:lnTo>
                  <a:pt x="775082" y="60619"/>
                </a:lnTo>
                <a:lnTo>
                  <a:pt x="818800" y="86405"/>
                </a:lnTo>
                <a:lnTo>
                  <a:pt x="855720" y="112935"/>
                </a:lnTo>
                <a:lnTo>
                  <a:pt x="890166" y="142460"/>
                </a:lnTo>
                <a:lnTo>
                  <a:pt x="921950" y="174789"/>
                </a:lnTo>
                <a:lnTo>
                  <a:pt x="950883" y="209731"/>
                </a:lnTo>
                <a:lnTo>
                  <a:pt x="976777" y="247094"/>
                </a:lnTo>
                <a:lnTo>
                  <a:pt x="1003040" y="293774"/>
                </a:lnTo>
                <a:lnTo>
                  <a:pt x="1024557" y="343222"/>
                </a:lnTo>
                <a:lnTo>
                  <a:pt x="1041029" y="395131"/>
                </a:lnTo>
                <a:lnTo>
                  <a:pt x="1052157" y="449192"/>
                </a:lnTo>
                <a:lnTo>
                  <a:pt x="1057641" y="505098"/>
                </a:lnTo>
                <a:lnTo>
                  <a:pt x="1023431" y="529416"/>
                </a:lnTo>
                <a:lnTo>
                  <a:pt x="988025" y="552117"/>
                </a:lnTo>
                <a:lnTo>
                  <a:pt x="951482" y="573140"/>
                </a:lnTo>
                <a:lnTo>
                  <a:pt x="913863" y="592426"/>
                </a:lnTo>
                <a:lnTo>
                  <a:pt x="842486" y="623139"/>
                </a:lnTo>
                <a:lnTo>
                  <a:pt x="793066" y="640211"/>
                </a:lnTo>
                <a:lnTo>
                  <a:pt x="742377" y="654396"/>
                </a:lnTo>
                <a:lnTo>
                  <a:pt x="690515" y="665598"/>
                </a:lnTo>
                <a:lnTo>
                  <a:pt x="637572" y="673719"/>
                </a:lnTo>
                <a:lnTo>
                  <a:pt x="583642" y="678663"/>
                </a:lnTo>
                <a:lnTo>
                  <a:pt x="528820" y="680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0854372" y="8182698"/>
            <a:ext cx="580390" cy="601980"/>
          </a:xfrm>
          <a:custGeom>
            <a:avLst/>
            <a:gdLst/>
            <a:ahLst/>
            <a:cxnLst/>
            <a:rect l="l" t="t" r="r" b="b"/>
            <a:pathLst>
              <a:path w="580390" h="601979">
                <a:moveTo>
                  <a:pt x="579958" y="348107"/>
                </a:moveTo>
                <a:lnTo>
                  <a:pt x="536778" y="322529"/>
                </a:lnTo>
                <a:lnTo>
                  <a:pt x="492112" y="301586"/>
                </a:lnTo>
                <a:lnTo>
                  <a:pt x="448411" y="285762"/>
                </a:lnTo>
                <a:lnTo>
                  <a:pt x="418858" y="277520"/>
                </a:lnTo>
                <a:lnTo>
                  <a:pt x="418858" y="116535"/>
                </a:lnTo>
                <a:lnTo>
                  <a:pt x="409663" y="71272"/>
                </a:lnTo>
                <a:lnTo>
                  <a:pt x="384619" y="34213"/>
                </a:lnTo>
                <a:lnTo>
                  <a:pt x="347548" y="9194"/>
                </a:lnTo>
                <a:lnTo>
                  <a:pt x="302272" y="0"/>
                </a:lnTo>
                <a:lnTo>
                  <a:pt x="277685" y="0"/>
                </a:lnTo>
                <a:lnTo>
                  <a:pt x="232422" y="9194"/>
                </a:lnTo>
                <a:lnTo>
                  <a:pt x="195364" y="34213"/>
                </a:lnTo>
                <a:lnTo>
                  <a:pt x="170345" y="71272"/>
                </a:lnTo>
                <a:lnTo>
                  <a:pt x="161150" y="116535"/>
                </a:lnTo>
                <a:lnTo>
                  <a:pt x="161150" y="278117"/>
                </a:lnTo>
                <a:lnTo>
                  <a:pt x="136067" y="284403"/>
                </a:lnTo>
                <a:lnTo>
                  <a:pt x="88404" y="301409"/>
                </a:lnTo>
                <a:lnTo>
                  <a:pt x="42964" y="322719"/>
                </a:lnTo>
                <a:lnTo>
                  <a:pt x="0" y="348107"/>
                </a:lnTo>
                <a:lnTo>
                  <a:pt x="1295" y="356806"/>
                </a:lnTo>
                <a:lnTo>
                  <a:pt x="22606" y="428091"/>
                </a:lnTo>
                <a:lnTo>
                  <a:pt x="45504" y="469950"/>
                </a:lnTo>
                <a:lnTo>
                  <a:pt x="74676" y="507314"/>
                </a:lnTo>
                <a:lnTo>
                  <a:pt x="109423" y="539457"/>
                </a:lnTo>
                <a:lnTo>
                  <a:pt x="149021" y="565683"/>
                </a:lnTo>
                <a:lnTo>
                  <a:pt x="192798" y="585292"/>
                </a:lnTo>
                <a:lnTo>
                  <a:pt x="240017" y="597585"/>
                </a:lnTo>
                <a:lnTo>
                  <a:pt x="289979" y="601840"/>
                </a:lnTo>
                <a:lnTo>
                  <a:pt x="339877" y="597598"/>
                </a:lnTo>
                <a:lnTo>
                  <a:pt x="387045" y="585355"/>
                </a:lnTo>
                <a:lnTo>
                  <a:pt x="430745" y="565797"/>
                </a:lnTo>
                <a:lnTo>
                  <a:pt x="470319" y="539661"/>
                </a:lnTo>
                <a:lnTo>
                  <a:pt x="505040" y="507631"/>
                </a:lnTo>
                <a:lnTo>
                  <a:pt x="532434" y="473087"/>
                </a:lnTo>
                <a:lnTo>
                  <a:pt x="554418" y="434606"/>
                </a:lnTo>
                <a:lnTo>
                  <a:pt x="570445" y="392747"/>
                </a:lnTo>
                <a:lnTo>
                  <a:pt x="579958" y="348107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015528" y="8182691"/>
            <a:ext cx="257810" cy="284480"/>
          </a:xfrm>
          <a:custGeom>
            <a:avLst/>
            <a:gdLst/>
            <a:ahLst/>
            <a:cxnLst/>
            <a:rect l="l" t="t" r="r" b="b"/>
            <a:pathLst>
              <a:path w="257809" h="284479">
                <a:moveTo>
                  <a:pt x="137486" y="284380"/>
                </a:moveTo>
                <a:lnTo>
                  <a:pt x="101442" y="281901"/>
                </a:lnTo>
                <a:lnTo>
                  <a:pt x="66405" y="274676"/>
                </a:lnTo>
                <a:lnTo>
                  <a:pt x="32537" y="263025"/>
                </a:lnTo>
                <a:lnTo>
                  <a:pt x="0" y="247267"/>
                </a:lnTo>
                <a:lnTo>
                  <a:pt x="0" y="116534"/>
                </a:lnTo>
                <a:lnTo>
                  <a:pt x="9190" y="71272"/>
                </a:lnTo>
                <a:lnTo>
                  <a:pt x="34220" y="34220"/>
                </a:lnTo>
                <a:lnTo>
                  <a:pt x="71272" y="9190"/>
                </a:lnTo>
                <a:lnTo>
                  <a:pt x="116534" y="0"/>
                </a:lnTo>
                <a:lnTo>
                  <a:pt x="141122" y="0"/>
                </a:lnTo>
                <a:lnTo>
                  <a:pt x="186393" y="9190"/>
                </a:lnTo>
                <a:lnTo>
                  <a:pt x="223465" y="34220"/>
                </a:lnTo>
                <a:lnTo>
                  <a:pt x="248514" y="71272"/>
                </a:lnTo>
                <a:lnTo>
                  <a:pt x="257714" y="116534"/>
                </a:lnTo>
                <a:lnTo>
                  <a:pt x="257714" y="250730"/>
                </a:lnTo>
                <a:lnTo>
                  <a:pt x="228564" y="264973"/>
                </a:lnTo>
                <a:lnTo>
                  <a:pt x="198704" y="275542"/>
                </a:lnTo>
                <a:lnTo>
                  <a:pt x="168292" y="282118"/>
                </a:lnTo>
                <a:lnTo>
                  <a:pt x="137486" y="284380"/>
                </a:lnTo>
                <a:close/>
              </a:path>
            </a:pathLst>
          </a:custGeom>
          <a:solidFill>
            <a:srgbClr val="F7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30960" y="7971397"/>
            <a:ext cx="149073" cy="23005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24329" y="7971397"/>
            <a:ext cx="149089" cy="230053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0788173" y="7572891"/>
            <a:ext cx="730250" cy="853440"/>
          </a:xfrm>
          <a:custGeom>
            <a:avLst/>
            <a:gdLst/>
            <a:ahLst/>
            <a:cxnLst/>
            <a:rect l="l" t="t" r="r" b="b"/>
            <a:pathLst>
              <a:path w="730250" h="853440">
                <a:moveTo>
                  <a:pt x="364841" y="853143"/>
                </a:moveTo>
                <a:lnTo>
                  <a:pt x="322303" y="849691"/>
                </a:lnTo>
                <a:lnTo>
                  <a:pt x="281204" y="839686"/>
                </a:lnTo>
                <a:lnTo>
                  <a:pt x="241817" y="823657"/>
                </a:lnTo>
                <a:lnTo>
                  <a:pt x="204418" y="802131"/>
                </a:lnTo>
                <a:lnTo>
                  <a:pt x="169279" y="775636"/>
                </a:lnTo>
                <a:lnTo>
                  <a:pt x="136675" y="744699"/>
                </a:lnTo>
                <a:lnTo>
                  <a:pt x="106880" y="709848"/>
                </a:lnTo>
                <a:lnTo>
                  <a:pt x="80169" y="671611"/>
                </a:lnTo>
                <a:lnTo>
                  <a:pt x="56815" y="630515"/>
                </a:lnTo>
                <a:lnTo>
                  <a:pt x="37092" y="587089"/>
                </a:lnTo>
                <a:lnTo>
                  <a:pt x="21275" y="541859"/>
                </a:lnTo>
                <a:lnTo>
                  <a:pt x="9638" y="495353"/>
                </a:lnTo>
                <a:lnTo>
                  <a:pt x="2455" y="448100"/>
                </a:lnTo>
                <a:lnTo>
                  <a:pt x="0" y="400626"/>
                </a:lnTo>
                <a:lnTo>
                  <a:pt x="2843" y="350377"/>
                </a:lnTo>
                <a:lnTo>
                  <a:pt x="11146" y="301989"/>
                </a:lnTo>
                <a:lnTo>
                  <a:pt x="24564" y="255838"/>
                </a:lnTo>
                <a:lnTo>
                  <a:pt x="42758" y="212300"/>
                </a:lnTo>
                <a:lnTo>
                  <a:pt x="65383" y="171750"/>
                </a:lnTo>
                <a:lnTo>
                  <a:pt x="92097" y="134564"/>
                </a:lnTo>
                <a:lnTo>
                  <a:pt x="122558" y="101117"/>
                </a:lnTo>
                <a:lnTo>
                  <a:pt x="156424" y="71785"/>
                </a:lnTo>
                <a:lnTo>
                  <a:pt x="193352" y="46944"/>
                </a:lnTo>
                <a:lnTo>
                  <a:pt x="233000" y="26969"/>
                </a:lnTo>
                <a:lnTo>
                  <a:pt x="275026" y="12236"/>
                </a:lnTo>
                <a:lnTo>
                  <a:pt x="319087" y="3121"/>
                </a:lnTo>
                <a:lnTo>
                  <a:pt x="364841" y="0"/>
                </a:lnTo>
                <a:lnTo>
                  <a:pt x="410605" y="3121"/>
                </a:lnTo>
                <a:lnTo>
                  <a:pt x="454671" y="12236"/>
                </a:lnTo>
                <a:lnTo>
                  <a:pt x="496697" y="26969"/>
                </a:lnTo>
                <a:lnTo>
                  <a:pt x="536342" y="46944"/>
                </a:lnTo>
                <a:lnTo>
                  <a:pt x="573263" y="71785"/>
                </a:lnTo>
                <a:lnTo>
                  <a:pt x="607121" y="101117"/>
                </a:lnTo>
                <a:lnTo>
                  <a:pt x="637572" y="134564"/>
                </a:lnTo>
                <a:lnTo>
                  <a:pt x="664276" y="171750"/>
                </a:lnTo>
                <a:lnTo>
                  <a:pt x="686890" y="212300"/>
                </a:lnTo>
                <a:lnTo>
                  <a:pt x="705074" y="255838"/>
                </a:lnTo>
                <a:lnTo>
                  <a:pt x="718485" y="301989"/>
                </a:lnTo>
                <a:lnTo>
                  <a:pt x="726783" y="350377"/>
                </a:lnTo>
                <a:lnTo>
                  <a:pt x="729624" y="400627"/>
                </a:lnTo>
                <a:lnTo>
                  <a:pt x="726997" y="447759"/>
                </a:lnTo>
                <a:lnTo>
                  <a:pt x="719353" y="494772"/>
                </a:lnTo>
                <a:lnTo>
                  <a:pt x="707043" y="541126"/>
                </a:lnTo>
                <a:lnTo>
                  <a:pt x="690422" y="586281"/>
                </a:lnTo>
                <a:lnTo>
                  <a:pt x="669844" y="629698"/>
                </a:lnTo>
                <a:lnTo>
                  <a:pt x="645661" y="670836"/>
                </a:lnTo>
                <a:lnTo>
                  <a:pt x="618227" y="709156"/>
                </a:lnTo>
                <a:lnTo>
                  <a:pt x="587895" y="744118"/>
                </a:lnTo>
                <a:lnTo>
                  <a:pt x="555019" y="775182"/>
                </a:lnTo>
                <a:lnTo>
                  <a:pt x="519951" y="801808"/>
                </a:lnTo>
                <a:lnTo>
                  <a:pt x="483047" y="823457"/>
                </a:lnTo>
                <a:lnTo>
                  <a:pt x="444658" y="839589"/>
                </a:lnTo>
                <a:lnTo>
                  <a:pt x="405138" y="849664"/>
                </a:lnTo>
                <a:lnTo>
                  <a:pt x="364841" y="853143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0787480" y="7529141"/>
            <a:ext cx="730885" cy="444500"/>
          </a:xfrm>
          <a:custGeom>
            <a:avLst/>
            <a:gdLst/>
            <a:ahLst/>
            <a:cxnLst/>
            <a:rect l="l" t="t" r="r" b="b"/>
            <a:pathLst>
              <a:path w="730884" h="444500">
                <a:moveTo>
                  <a:pt x="0" y="444377"/>
                </a:moveTo>
                <a:lnTo>
                  <a:pt x="5194" y="106779"/>
                </a:lnTo>
                <a:lnTo>
                  <a:pt x="324207" y="0"/>
                </a:lnTo>
                <a:lnTo>
                  <a:pt x="406110" y="0"/>
                </a:lnTo>
                <a:lnTo>
                  <a:pt x="725122" y="106779"/>
                </a:lnTo>
                <a:lnTo>
                  <a:pt x="726622" y="204228"/>
                </a:lnTo>
                <a:lnTo>
                  <a:pt x="109461" y="204228"/>
                </a:lnTo>
                <a:lnTo>
                  <a:pt x="83102" y="225349"/>
                </a:lnTo>
                <a:lnTo>
                  <a:pt x="58592" y="262166"/>
                </a:lnTo>
                <a:lnTo>
                  <a:pt x="36979" y="308578"/>
                </a:lnTo>
                <a:lnTo>
                  <a:pt x="19310" y="358484"/>
                </a:lnTo>
                <a:lnTo>
                  <a:pt x="6634" y="405784"/>
                </a:lnTo>
                <a:lnTo>
                  <a:pt x="0" y="444377"/>
                </a:lnTo>
                <a:close/>
              </a:path>
              <a:path w="730884" h="444500">
                <a:moveTo>
                  <a:pt x="356933" y="245305"/>
                </a:moveTo>
                <a:lnTo>
                  <a:pt x="356933" y="244266"/>
                </a:lnTo>
                <a:lnTo>
                  <a:pt x="310837" y="240445"/>
                </a:lnTo>
                <a:lnTo>
                  <a:pt x="249287" y="233090"/>
                </a:lnTo>
                <a:lnTo>
                  <a:pt x="186482" y="221482"/>
                </a:lnTo>
                <a:lnTo>
                  <a:pt x="136620" y="204902"/>
                </a:lnTo>
                <a:lnTo>
                  <a:pt x="109461" y="204228"/>
                </a:lnTo>
                <a:lnTo>
                  <a:pt x="620855" y="204228"/>
                </a:lnTo>
                <a:lnTo>
                  <a:pt x="593696" y="204902"/>
                </a:lnTo>
                <a:lnTo>
                  <a:pt x="543835" y="221482"/>
                </a:lnTo>
                <a:lnTo>
                  <a:pt x="481036" y="233090"/>
                </a:lnTo>
                <a:lnTo>
                  <a:pt x="419503" y="240445"/>
                </a:lnTo>
                <a:lnTo>
                  <a:pt x="373441" y="244266"/>
                </a:lnTo>
                <a:lnTo>
                  <a:pt x="373441" y="244843"/>
                </a:lnTo>
                <a:lnTo>
                  <a:pt x="365187" y="244843"/>
                </a:lnTo>
                <a:lnTo>
                  <a:pt x="356933" y="245305"/>
                </a:lnTo>
                <a:close/>
              </a:path>
              <a:path w="730884" h="444500">
                <a:moveTo>
                  <a:pt x="730317" y="444377"/>
                </a:moveTo>
                <a:lnTo>
                  <a:pt x="723682" y="405784"/>
                </a:lnTo>
                <a:lnTo>
                  <a:pt x="711006" y="358484"/>
                </a:lnTo>
                <a:lnTo>
                  <a:pt x="693337" y="308578"/>
                </a:lnTo>
                <a:lnTo>
                  <a:pt x="671724" y="262166"/>
                </a:lnTo>
                <a:lnTo>
                  <a:pt x="647214" y="225349"/>
                </a:lnTo>
                <a:lnTo>
                  <a:pt x="620855" y="204228"/>
                </a:lnTo>
                <a:lnTo>
                  <a:pt x="726622" y="204228"/>
                </a:lnTo>
                <a:lnTo>
                  <a:pt x="730317" y="444377"/>
                </a:lnTo>
                <a:close/>
              </a:path>
              <a:path w="730884" h="444500">
                <a:moveTo>
                  <a:pt x="373441" y="245305"/>
                </a:moveTo>
                <a:lnTo>
                  <a:pt x="365187" y="244843"/>
                </a:lnTo>
                <a:lnTo>
                  <a:pt x="373441" y="244843"/>
                </a:lnTo>
                <a:lnTo>
                  <a:pt x="373441" y="245305"/>
                </a:lnTo>
                <a:close/>
              </a:path>
            </a:pathLst>
          </a:custGeom>
          <a:solidFill>
            <a:srgbClr val="EC4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AE25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AE25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0771" y="740854"/>
            <a:ext cx="7442834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AE25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6431" y="2835307"/>
            <a:ext cx="161137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b="0" i="0">
          <a:latin typeface="Arial" panose="020B060402020202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11/B0659_The-future-of-NHS-human-resources-and-organisational-development-report_22112021.pdf" TargetMode="External"/><Relationship Id="rId2" Type="http://schemas.openxmlformats.org/officeDocument/2006/relationships/hyperlink" Target="https://www.managers.org.uk/wp-content/uploads/2023/10/CMI_BMB_GoodManagment_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f-tr.tphclearninganddevelopment@nhs.n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ansformationpartners.nhs.uk/" TargetMode="External"/><Relationship Id="rId4" Type="http://schemas.openxmlformats.org/officeDocument/2006/relationships/hyperlink" Target="http://www.linkedin.com/company/tp-h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ing"/>
          <p:cNvSpPr txBox="1">
            <a:spLocks noGrp="1"/>
          </p:cNvSpPr>
          <p:nvPr>
            <p:ph type="ctrTitle"/>
          </p:nvPr>
        </p:nvSpPr>
        <p:spPr>
          <a:xfrm>
            <a:off x="7582541" y="2322483"/>
            <a:ext cx="9057640" cy="535479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95500"/>
              </a:lnSpc>
              <a:spcBef>
                <a:spcPts val="745"/>
              </a:spcBef>
            </a:pPr>
            <a:r>
              <a:rPr sz="12000" spc="-600" dirty="0">
                <a:solidFill>
                  <a:srgbClr val="2D2D2D"/>
                </a:solidFill>
                <a:latin typeface="+mj-lt"/>
              </a:rPr>
              <a:t>E</a:t>
            </a:r>
            <a:r>
              <a:rPr sz="12000" spc="-459" dirty="0">
                <a:solidFill>
                  <a:srgbClr val="2D2D2D"/>
                </a:solidFill>
                <a:latin typeface="+mj-lt"/>
              </a:rPr>
              <a:t>ff</a:t>
            </a:r>
            <a:r>
              <a:rPr sz="12000" spc="-520" dirty="0">
                <a:solidFill>
                  <a:srgbClr val="2D2D2D"/>
                </a:solidFill>
                <a:latin typeface="+mj-lt"/>
              </a:rPr>
              <a:t>e</a:t>
            </a:r>
            <a:r>
              <a:rPr sz="12000" spc="-625" dirty="0">
                <a:solidFill>
                  <a:srgbClr val="2D2D2D"/>
                </a:solidFill>
                <a:latin typeface="+mj-lt"/>
              </a:rPr>
              <a:t>c</a:t>
            </a:r>
            <a:r>
              <a:rPr sz="12000" spc="-459" dirty="0">
                <a:solidFill>
                  <a:srgbClr val="2D2D2D"/>
                </a:solidFill>
                <a:latin typeface="+mj-lt"/>
              </a:rPr>
              <a:t>t</a:t>
            </a:r>
            <a:r>
              <a:rPr sz="12000" spc="-520" dirty="0">
                <a:solidFill>
                  <a:srgbClr val="2D2D2D"/>
                </a:solidFill>
                <a:latin typeface="+mj-lt"/>
              </a:rPr>
              <a:t>iv</a:t>
            </a:r>
            <a:r>
              <a:rPr sz="12000" spc="-114" dirty="0">
                <a:solidFill>
                  <a:srgbClr val="2D2D2D"/>
                </a:solidFill>
                <a:latin typeface="+mj-lt"/>
              </a:rPr>
              <a:t>e</a:t>
            </a:r>
            <a:r>
              <a:rPr sz="12000" spc="-800" dirty="0">
                <a:solidFill>
                  <a:srgbClr val="2D2D2D"/>
                </a:solidFill>
                <a:latin typeface="+mj-lt"/>
              </a:rPr>
              <a:t> </a:t>
            </a:r>
            <a:r>
              <a:rPr sz="12000" spc="-355" dirty="0">
                <a:solidFill>
                  <a:srgbClr val="2D2D2D"/>
                </a:solidFill>
                <a:latin typeface="+mj-lt"/>
              </a:rPr>
              <a:t>line management </a:t>
            </a:r>
            <a:r>
              <a:rPr sz="11600" spc="-484" dirty="0">
                <a:solidFill>
                  <a:srgbClr val="00A399"/>
                </a:solidFill>
                <a:latin typeface="+mj-lt"/>
              </a:rPr>
              <a:t>Training</a:t>
            </a:r>
            <a:endParaRPr sz="11600" dirty="0">
              <a:latin typeface="+mj-l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9737" y="8425408"/>
            <a:ext cx="16584294" cy="10236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254"/>
              </a:spcBef>
            </a:pPr>
            <a:r>
              <a:rPr sz="3300" spc="175" dirty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3300" spc="-15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50" dirty="0">
                <a:solidFill>
                  <a:srgbClr val="2D2D2D"/>
                </a:solidFill>
                <a:latin typeface="Arial"/>
                <a:cs typeface="Arial"/>
              </a:rPr>
              <a:t>four-</a:t>
            </a:r>
            <a:r>
              <a:rPr sz="3300" spc="-45" dirty="0">
                <a:solidFill>
                  <a:srgbClr val="2D2D2D"/>
                </a:solidFill>
                <a:latin typeface="Arial"/>
                <a:cs typeface="Arial"/>
              </a:rPr>
              <a:t>day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line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management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120" dirty="0">
                <a:solidFill>
                  <a:srgbClr val="2D2D2D"/>
                </a:solidFill>
                <a:latin typeface="Arial"/>
                <a:cs typeface="Arial"/>
              </a:rPr>
              <a:t>course</a:t>
            </a:r>
            <a:r>
              <a:rPr sz="3300" spc="-15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204" dirty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empower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line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85" dirty="0">
                <a:solidFill>
                  <a:srgbClr val="2D2D2D"/>
                </a:solidFill>
                <a:latin typeface="Arial"/>
                <a:cs typeface="Arial"/>
              </a:rPr>
              <a:t>managers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175" dirty="0">
                <a:solidFill>
                  <a:srgbClr val="2D2D2D"/>
                </a:solidFill>
                <a:latin typeface="Arial"/>
                <a:cs typeface="Arial"/>
              </a:rPr>
              <a:t>with</a:t>
            </a:r>
            <a:r>
              <a:rPr sz="3300" spc="-15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90" dirty="0">
                <a:solidFill>
                  <a:srgbClr val="2D2D2D"/>
                </a:solidFill>
                <a:latin typeface="Arial"/>
                <a:cs typeface="Arial"/>
              </a:rPr>
              <a:t>the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knowledge,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2D2D2D"/>
                </a:solidFill>
                <a:latin typeface="Arial"/>
                <a:cs typeface="Arial"/>
              </a:rPr>
              <a:t>skills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and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40" dirty="0">
                <a:solidFill>
                  <a:srgbClr val="2D2D2D"/>
                </a:solidFill>
                <a:latin typeface="Arial"/>
                <a:cs typeface="Arial"/>
              </a:rPr>
              <a:t>confidence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204" dirty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cultivate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30" dirty="0">
                <a:solidFill>
                  <a:srgbClr val="2D2D2D"/>
                </a:solidFill>
                <a:latin typeface="Arial"/>
                <a:cs typeface="Arial"/>
              </a:rPr>
              <a:t>supportive,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85" dirty="0">
                <a:solidFill>
                  <a:srgbClr val="2D2D2D"/>
                </a:solidFill>
                <a:latin typeface="Arial"/>
                <a:cs typeface="Arial"/>
              </a:rPr>
              <a:t>inclusive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and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high-</a:t>
            </a:r>
            <a:r>
              <a:rPr sz="3300" spc="60" dirty="0">
                <a:solidFill>
                  <a:srgbClr val="2D2D2D"/>
                </a:solidFill>
                <a:latin typeface="Arial"/>
                <a:cs typeface="Arial"/>
              </a:rPr>
              <a:t>performing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130" dirty="0">
                <a:solidFill>
                  <a:srgbClr val="2D2D2D"/>
                </a:solidFill>
                <a:latin typeface="Arial"/>
                <a:cs typeface="Arial"/>
              </a:rPr>
              <a:t>work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2D2D2D"/>
                </a:solidFill>
                <a:latin typeface="Arial"/>
                <a:cs typeface="Arial"/>
              </a:rPr>
              <a:t>environment.</a:t>
            </a:r>
            <a:endParaRPr sz="3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ing"/>
          <p:cNvSpPr txBox="1">
            <a:spLocks noGrp="1"/>
          </p:cNvSpPr>
          <p:nvPr>
            <p:ph type="title"/>
          </p:nvPr>
        </p:nvSpPr>
        <p:spPr>
          <a:xfrm>
            <a:off x="702090" y="913155"/>
            <a:ext cx="84575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solidFill>
                  <a:srgbClr val="AF2B73"/>
                </a:solidFill>
                <a:latin typeface="+mj-lt"/>
              </a:rPr>
              <a:t>Line</a:t>
            </a:r>
            <a:r>
              <a:rPr spc="-65" dirty="0">
                <a:solidFill>
                  <a:srgbClr val="AF2B73"/>
                </a:solidFill>
                <a:latin typeface="+mj-lt"/>
              </a:rPr>
              <a:t> </a:t>
            </a:r>
            <a:r>
              <a:rPr dirty="0">
                <a:solidFill>
                  <a:srgbClr val="AF2B73"/>
                </a:solidFill>
                <a:latin typeface="+mj-lt"/>
              </a:rPr>
              <a:t>management</a:t>
            </a:r>
            <a:r>
              <a:rPr spc="-60" dirty="0">
                <a:solidFill>
                  <a:srgbClr val="AF2B73"/>
                </a:solidFill>
                <a:latin typeface="+mj-lt"/>
              </a:rPr>
              <a:t> </a:t>
            </a:r>
            <a:r>
              <a:rPr spc="-114" dirty="0">
                <a:solidFill>
                  <a:srgbClr val="AF2B73"/>
                </a:solidFill>
                <a:latin typeface="+mj-lt"/>
              </a:rPr>
              <a:t>essentials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090" y="1887517"/>
            <a:ext cx="8776335" cy="79330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275"/>
              </a:spcBef>
            </a:pPr>
            <a:r>
              <a:rPr sz="3000" spc="-10" dirty="0">
                <a:latin typeface="Arial"/>
                <a:cs typeface="Arial"/>
              </a:rPr>
              <a:t>According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to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CMI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u="heavy" spc="-110" dirty="0">
                <a:solidFill>
                  <a:srgbClr val="005DB8"/>
                </a:solidFill>
                <a:uFill>
                  <a:solidFill>
                    <a:srgbClr val="005DB8"/>
                  </a:solidFill>
                </a:uFill>
                <a:latin typeface="Arial"/>
                <a:cs typeface="Arial"/>
                <a:hlinkClick r:id="rId2"/>
              </a:rPr>
              <a:t>research</a:t>
            </a:r>
            <a:r>
              <a:rPr sz="3000" spc="-110" dirty="0">
                <a:latin typeface="Arial"/>
                <a:cs typeface="Arial"/>
              </a:rPr>
              <a:t>,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82%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of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65" dirty="0">
                <a:latin typeface="Arial"/>
                <a:cs typeface="Arial"/>
              </a:rPr>
              <a:t>managers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in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65" dirty="0">
                <a:latin typeface="Arial"/>
                <a:cs typeface="Arial"/>
              </a:rPr>
              <a:t>their </a:t>
            </a:r>
            <a:r>
              <a:rPr sz="3000" dirty="0">
                <a:latin typeface="Arial"/>
                <a:cs typeface="Arial"/>
              </a:rPr>
              <a:t>role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have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145" dirty="0">
                <a:latin typeface="Arial"/>
                <a:cs typeface="Arial"/>
              </a:rPr>
              <a:t>not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65" dirty="0">
                <a:latin typeface="Arial"/>
                <a:cs typeface="Arial"/>
              </a:rPr>
              <a:t>received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any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65" dirty="0">
                <a:latin typeface="Arial"/>
                <a:cs typeface="Arial"/>
              </a:rPr>
              <a:t>formal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management </a:t>
            </a:r>
            <a:r>
              <a:rPr sz="3000" dirty="0">
                <a:latin typeface="Arial"/>
                <a:cs typeface="Arial"/>
              </a:rPr>
              <a:t>training,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making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75" dirty="0">
                <a:latin typeface="Arial"/>
                <a:cs typeface="Arial"/>
              </a:rPr>
              <a:t>them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"accidental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managers."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Poor </a:t>
            </a:r>
            <a:r>
              <a:rPr sz="3000" dirty="0">
                <a:latin typeface="Arial"/>
                <a:cs typeface="Arial"/>
              </a:rPr>
              <a:t>line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management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contributes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to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80" dirty="0">
                <a:latin typeface="Arial"/>
                <a:cs typeface="Arial"/>
              </a:rPr>
              <a:t>high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45" dirty="0">
                <a:latin typeface="Arial"/>
                <a:cs typeface="Arial"/>
              </a:rPr>
              <a:t>turnover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rates, </a:t>
            </a:r>
            <a:r>
              <a:rPr sz="3000" spc="145" dirty="0">
                <a:latin typeface="Arial"/>
                <a:cs typeface="Arial"/>
              </a:rPr>
              <a:t>low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staff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morale,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and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80" dirty="0">
                <a:latin typeface="Arial"/>
                <a:cs typeface="Arial"/>
              </a:rPr>
              <a:t>poor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performance.</a:t>
            </a:r>
            <a:endParaRPr sz="3000" dirty="0">
              <a:latin typeface="Arial"/>
              <a:cs typeface="Arial"/>
            </a:endParaRPr>
          </a:p>
          <a:p>
            <a:pPr marL="12700" marR="299085">
              <a:lnSpc>
                <a:spcPct val="100000"/>
              </a:lnSpc>
              <a:spcBef>
                <a:spcPts val="2435"/>
              </a:spcBef>
            </a:pPr>
            <a:r>
              <a:rPr sz="3000" dirty="0">
                <a:latin typeface="Arial"/>
                <a:cs typeface="Arial"/>
              </a:rPr>
              <a:t>Our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new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line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management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course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stems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from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key </a:t>
            </a:r>
            <a:r>
              <a:rPr sz="3000" spc="-20" dirty="0">
                <a:latin typeface="Arial"/>
                <a:cs typeface="Arial"/>
              </a:rPr>
              <a:t>recommendations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in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the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245" dirty="0">
                <a:latin typeface="Arial"/>
                <a:cs typeface="Arial"/>
              </a:rPr>
              <a:t>NHS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235" dirty="0">
                <a:latin typeface="Arial"/>
                <a:cs typeface="Arial"/>
              </a:rPr>
              <a:t>HR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and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OD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u="heavy" spc="65" dirty="0">
                <a:solidFill>
                  <a:srgbClr val="005DB8"/>
                </a:solidFill>
                <a:uFill>
                  <a:solidFill>
                    <a:srgbClr val="005DB8"/>
                  </a:solidFill>
                </a:uFill>
                <a:latin typeface="Arial"/>
                <a:cs typeface="Arial"/>
                <a:hlinkClick r:id="rId3"/>
              </a:rPr>
              <a:t>report</a:t>
            </a:r>
            <a:r>
              <a:rPr sz="3000" spc="65" dirty="0">
                <a:solidFill>
                  <a:srgbClr val="005DB8"/>
                </a:solidFill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(November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2021),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which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70" dirty="0">
                <a:latin typeface="Arial"/>
                <a:cs typeface="Arial"/>
              </a:rPr>
              <a:t>outlined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the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40" dirty="0">
                <a:latin typeface="Arial"/>
                <a:cs typeface="Arial"/>
              </a:rPr>
              <a:t>vision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for </a:t>
            </a:r>
            <a:r>
              <a:rPr sz="3000" dirty="0">
                <a:latin typeface="Arial"/>
                <a:cs typeface="Arial"/>
              </a:rPr>
              <a:t>developing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the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people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40" dirty="0">
                <a:latin typeface="Arial"/>
                <a:cs typeface="Arial"/>
              </a:rPr>
              <a:t>profession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over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the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next </a:t>
            </a:r>
            <a:r>
              <a:rPr sz="3000" spc="-75" dirty="0">
                <a:latin typeface="Arial"/>
                <a:cs typeface="Arial"/>
              </a:rPr>
              <a:t>decade.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This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led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to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the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"Expectations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of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Line </a:t>
            </a:r>
            <a:r>
              <a:rPr sz="3000" spc="-40" dirty="0">
                <a:latin typeface="Arial"/>
                <a:cs typeface="Arial"/>
              </a:rPr>
              <a:t>Managers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in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Relation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to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People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65" dirty="0">
                <a:latin typeface="Arial"/>
                <a:cs typeface="Arial"/>
              </a:rPr>
              <a:t>Management" </a:t>
            </a:r>
            <a:r>
              <a:rPr sz="3000" u="heavy" spc="65" dirty="0">
                <a:solidFill>
                  <a:srgbClr val="005DB8"/>
                </a:solidFill>
                <a:uFill>
                  <a:solidFill>
                    <a:srgbClr val="005DB8"/>
                  </a:solidFill>
                </a:uFill>
                <a:latin typeface="Arial"/>
                <a:cs typeface="Arial"/>
                <a:hlinkClick r:id="rId3"/>
              </a:rPr>
              <a:t>framework</a:t>
            </a:r>
            <a:r>
              <a:rPr sz="3000" spc="-170" dirty="0">
                <a:solidFill>
                  <a:srgbClr val="005DB8"/>
                </a:solidFill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launched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in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November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2023,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40" dirty="0">
                <a:latin typeface="Arial"/>
                <a:cs typeface="Arial"/>
              </a:rPr>
              <a:t>aligning </a:t>
            </a:r>
            <a:r>
              <a:rPr sz="3000" spc="165" dirty="0">
                <a:latin typeface="Arial"/>
                <a:cs typeface="Arial"/>
              </a:rPr>
              <a:t>with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Leadership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Way,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45" dirty="0">
                <a:latin typeface="Arial"/>
                <a:cs typeface="Arial"/>
              </a:rPr>
              <a:t>NHS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People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Promise,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and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40" dirty="0">
                <a:latin typeface="Arial"/>
                <a:cs typeface="Arial"/>
              </a:rPr>
              <a:t>the </a:t>
            </a:r>
            <a:r>
              <a:rPr sz="3000" spc="-245" dirty="0">
                <a:latin typeface="Arial"/>
                <a:cs typeface="Arial"/>
              </a:rPr>
              <a:t>NHS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Long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Term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Workforce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Plan.</a:t>
            </a:r>
            <a:endParaRPr sz="3000" dirty="0">
              <a:latin typeface="Arial"/>
              <a:cs typeface="Arial"/>
            </a:endParaRPr>
          </a:p>
          <a:p>
            <a:pPr marL="12700" marR="393065">
              <a:lnSpc>
                <a:spcPts val="3529"/>
              </a:lnSpc>
              <a:spcBef>
                <a:spcPts val="2640"/>
              </a:spcBef>
            </a:pPr>
            <a:r>
              <a:rPr sz="3000" b="1" spc="-130" dirty="0">
                <a:solidFill>
                  <a:srgbClr val="00A399"/>
                </a:solidFill>
                <a:latin typeface="+mj-lt"/>
                <a:cs typeface="Arial"/>
              </a:rPr>
              <a:t>Effective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100" dirty="0">
                <a:solidFill>
                  <a:srgbClr val="00A399"/>
                </a:solidFill>
                <a:latin typeface="+mj-lt"/>
                <a:cs typeface="Arial"/>
              </a:rPr>
              <a:t>line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95" dirty="0">
                <a:solidFill>
                  <a:srgbClr val="00A399"/>
                </a:solidFill>
                <a:latin typeface="+mj-lt"/>
                <a:cs typeface="Arial"/>
              </a:rPr>
              <a:t>management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235" dirty="0">
                <a:solidFill>
                  <a:srgbClr val="00A399"/>
                </a:solidFill>
                <a:latin typeface="+mj-lt"/>
                <a:cs typeface="Arial"/>
              </a:rPr>
              <a:t>is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200" dirty="0">
                <a:solidFill>
                  <a:srgbClr val="00A399"/>
                </a:solidFill>
                <a:latin typeface="+mj-lt"/>
                <a:cs typeface="Arial"/>
              </a:rPr>
              <a:t>crucial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35" dirty="0">
                <a:solidFill>
                  <a:srgbClr val="00A399"/>
                </a:solidFill>
                <a:latin typeface="+mj-lt"/>
                <a:cs typeface="Arial"/>
              </a:rPr>
              <a:t>for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70" dirty="0">
                <a:solidFill>
                  <a:srgbClr val="00A399"/>
                </a:solidFill>
                <a:latin typeface="+mj-lt"/>
                <a:cs typeface="Arial"/>
              </a:rPr>
              <a:t>improving </a:t>
            </a:r>
            <a:r>
              <a:rPr sz="3000" b="1" spc="-65" dirty="0">
                <a:solidFill>
                  <a:srgbClr val="00A399"/>
                </a:solidFill>
                <a:latin typeface="+mj-lt"/>
                <a:cs typeface="Arial"/>
              </a:rPr>
              <a:t>staff</a:t>
            </a:r>
            <a:r>
              <a:rPr sz="3000" b="1" spc="-160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80" dirty="0">
                <a:solidFill>
                  <a:srgbClr val="00A399"/>
                </a:solidFill>
                <a:latin typeface="+mj-lt"/>
                <a:cs typeface="Arial"/>
              </a:rPr>
              <a:t>retention,</a:t>
            </a:r>
            <a:r>
              <a:rPr sz="3000" b="1" spc="-160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130" dirty="0">
                <a:solidFill>
                  <a:srgbClr val="00A399"/>
                </a:solidFill>
                <a:latin typeface="+mj-lt"/>
                <a:cs typeface="Arial"/>
              </a:rPr>
              <a:t>performance,</a:t>
            </a:r>
            <a:r>
              <a:rPr sz="3000" b="1" spc="-160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95" dirty="0">
                <a:solidFill>
                  <a:srgbClr val="00A399"/>
                </a:solidFill>
                <a:latin typeface="+mj-lt"/>
                <a:cs typeface="Arial"/>
              </a:rPr>
              <a:t>and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95" dirty="0">
                <a:solidFill>
                  <a:srgbClr val="00A399"/>
                </a:solidFill>
                <a:latin typeface="+mj-lt"/>
                <a:cs typeface="Arial"/>
              </a:rPr>
              <a:t>job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60" dirty="0">
                <a:solidFill>
                  <a:srgbClr val="00A399"/>
                </a:solidFill>
                <a:latin typeface="+mj-lt"/>
                <a:cs typeface="Arial"/>
              </a:rPr>
              <a:t>satisfaction.</a:t>
            </a:r>
            <a:endParaRPr sz="3000" dirty="0">
              <a:latin typeface="+mj-lt"/>
              <a:cs typeface="Arial"/>
            </a:endParaRPr>
          </a:p>
        </p:txBody>
      </p:sp>
      <p:pic>
        <p:nvPicPr>
          <p:cNvPr id="2" name="object 2" descr="A female presenting person pinching the top of her nose with her eyes clos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3966" y="0"/>
            <a:ext cx="8514032" cy="10286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58318" y="8283609"/>
            <a:ext cx="7944484" cy="1418978"/>
          </a:xfrm>
          <a:prstGeom prst="rect">
            <a:avLst/>
          </a:prstGeom>
          <a:solidFill>
            <a:srgbClr val="298081">
              <a:alpha val="81999"/>
            </a:srgbClr>
          </a:solidFill>
        </p:spPr>
        <p:txBody>
          <a:bodyPr vert="horz" wrap="square" lIns="0" tIns="158115" rIns="0" bIns="0" rtlCol="0">
            <a:spAutoFit/>
          </a:bodyPr>
          <a:lstStyle/>
          <a:p>
            <a:pPr marL="171450" marR="212090">
              <a:lnSpc>
                <a:spcPts val="3390"/>
              </a:lnSpc>
              <a:spcBef>
                <a:spcPts val="1245"/>
              </a:spcBef>
            </a:pPr>
            <a:r>
              <a:rPr sz="3100" dirty="0">
                <a:solidFill>
                  <a:srgbClr val="FFFFFF"/>
                </a:solidFill>
                <a:latin typeface="+mj-lt"/>
                <a:cs typeface="Arial"/>
              </a:rPr>
              <a:t>1 </a:t>
            </a:r>
            <a:r>
              <a:rPr sz="3100" spc="160" dirty="0">
                <a:solidFill>
                  <a:srgbClr val="FFFFFF"/>
                </a:solidFill>
                <a:latin typeface="+mj-lt"/>
                <a:cs typeface="Arial"/>
              </a:rPr>
              <a:t>in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+mj-lt"/>
                <a:cs typeface="Arial"/>
              </a:rPr>
              <a:t>3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95" dirty="0">
                <a:solidFill>
                  <a:srgbClr val="FFFFFF"/>
                </a:solidFill>
                <a:latin typeface="+mj-lt"/>
                <a:cs typeface="Arial"/>
              </a:rPr>
              <a:t>people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+mj-lt"/>
                <a:cs typeface="Arial"/>
              </a:rPr>
              <a:t>have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200" dirty="0">
                <a:solidFill>
                  <a:srgbClr val="FFFFFF"/>
                </a:solidFill>
                <a:latin typeface="+mj-lt"/>
                <a:cs typeface="Arial"/>
              </a:rPr>
              <a:t>left</a:t>
            </a:r>
            <a:r>
              <a:rPr sz="3100" dirty="0">
                <a:solidFill>
                  <a:srgbClr val="FFFFFF"/>
                </a:solidFill>
                <a:latin typeface="+mj-lt"/>
                <a:cs typeface="Arial"/>
              </a:rPr>
              <a:t> a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+mj-lt"/>
                <a:cs typeface="Arial"/>
              </a:rPr>
              <a:t>role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90" dirty="0">
                <a:solidFill>
                  <a:srgbClr val="FFFFFF"/>
                </a:solidFill>
                <a:latin typeface="+mj-lt"/>
                <a:cs typeface="Arial"/>
              </a:rPr>
              <a:t>due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240" dirty="0">
                <a:solidFill>
                  <a:srgbClr val="FFFFFF"/>
                </a:solidFill>
                <a:latin typeface="+mj-lt"/>
                <a:cs typeface="Arial"/>
              </a:rPr>
              <a:t>to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+mj-lt"/>
                <a:cs typeface="Arial"/>
              </a:rPr>
              <a:t>poor </a:t>
            </a:r>
            <a:r>
              <a:rPr sz="3100" spc="60" dirty="0">
                <a:solidFill>
                  <a:srgbClr val="FFFFFF"/>
                </a:solidFill>
                <a:latin typeface="+mj-lt"/>
                <a:cs typeface="Arial"/>
              </a:rPr>
              <a:t>relationships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245" dirty="0">
                <a:solidFill>
                  <a:srgbClr val="FFFFFF"/>
                </a:solidFill>
                <a:latin typeface="+mj-lt"/>
                <a:cs typeface="Arial"/>
              </a:rPr>
              <a:t>with</a:t>
            </a:r>
            <a:r>
              <a:rPr sz="3100" spc="1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155" dirty="0">
                <a:solidFill>
                  <a:srgbClr val="FFFFFF"/>
                </a:solidFill>
                <a:latin typeface="+mj-lt"/>
                <a:cs typeface="Arial"/>
              </a:rPr>
              <a:t>their</a:t>
            </a:r>
            <a:r>
              <a:rPr sz="3100" spc="1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114" dirty="0">
                <a:solidFill>
                  <a:srgbClr val="FFFFFF"/>
                </a:solidFill>
                <a:latin typeface="+mj-lt"/>
                <a:cs typeface="Arial"/>
              </a:rPr>
              <a:t>line</a:t>
            </a:r>
            <a:r>
              <a:rPr sz="3100" spc="1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55" dirty="0">
                <a:solidFill>
                  <a:srgbClr val="FFFFFF"/>
                </a:solidFill>
                <a:latin typeface="+mj-lt"/>
                <a:cs typeface="Arial"/>
              </a:rPr>
              <a:t>manager.</a:t>
            </a:r>
            <a:endParaRPr sz="3100" dirty="0">
              <a:latin typeface="+mj-lt"/>
              <a:cs typeface="Arial"/>
            </a:endParaRPr>
          </a:p>
          <a:p>
            <a:pPr marL="171450">
              <a:lnSpc>
                <a:spcPct val="100000"/>
              </a:lnSpc>
              <a:spcBef>
                <a:spcPts val="175"/>
              </a:spcBef>
            </a:pPr>
            <a:r>
              <a:rPr sz="2350" dirty="0">
                <a:solidFill>
                  <a:srgbClr val="FFFFFF"/>
                </a:solidFill>
                <a:latin typeface="+mj-lt"/>
                <a:cs typeface="Arial"/>
              </a:rPr>
              <a:t>CMI</a:t>
            </a:r>
            <a:r>
              <a:rPr sz="2350" spc="2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350" spc="50" dirty="0">
                <a:solidFill>
                  <a:srgbClr val="FFFFFF"/>
                </a:solidFill>
                <a:latin typeface="+mj-lt"/>
                <a:cs typeface="Arial"/>
              </a:rPr>
              <a:t>Report</a:t>
            </a:r>
            <a:endParaRPr sz="235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ing"/>
          <p:cNvSpPr txBox="1">
            <a:spLocks noGrp="1"/>
          </p:cNvSpPr>
          <p:nvPr>
            <p:ph type="title"/>
          </p:nvPr>
        </p:nvSpPr>
        <p:spPr>
          <a:xfrm>
            <a:off x="595232" y="799669"/>
            <a:ext cx="7877175" cy="150233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715"/>
              </a:spcBef>
            </a:pPr>
            <a:r>
              <a:rPr spc="-45" dirty="0">
                <a:latin typeface="+mj-lt"/>
              </a:rPr>
              <a:t>A</a:t>
            </a:r>
            <a:r>
              <a:rPr spc="-305" dirty="0">
                <a:latin typeface="+mj-lt"/>
              </a:rPr>
              <a:t> </a:t>
            </a:r>
            <a:r>
              <a:rPr spc="-330" dirty="0">
                <a:latin typeface="+mj-lt"/>
              </a:rPr>
              <a:t>course</a:t>
            </a:r>
            <a:r>
              <a:rPr spc="-295" dirty="0">
                <a:latin typeface="+mj-lt"/>
              </a:rPr>
              <a:t> </a:t>
            </a:r>
            <a:r>
              <a:rPr dirty="0">
                <a:latin typeface="+mj-lt"/>
              </a:rPr>
              <a:t>to</a:t>
            </a:r>
            <a:r>
              <a:rPr spc="-300" dirty="0">
                <a:latin typeface="+mj-lt"/>
              </a:rPr>
              <a:t> </a:t>
            </a:r>
            <a:r>
              <a:rPr spc="-150" dirty="0">
                <a:latin typeface="+mj-lt"/>
              </a:rPr>
              <a:t>embed</a:t>
            </a:r>
            <a:r>
              <a:rPr spc="-295" dirty="0">
                <a:latin typeface="+mj-lt"/>
              </a:rPr>
              <a:t> </a:t>
            </a:r>
            <a:r>
              <a:rPr spc="-100" dirty="0">
                <a:latin typeface="+mj-lt"/>
              </a:rPr>
              <a:t>effective </a:t>
            </a:r>
            <a:r>
              <a:rPr spc="-130" dirty="0">
                <a:latin typeface="+mj-lt"/>
              </a:rPr>
              <a:t>line</a:t>
            </a:r>
            <a:r>
              <a:rPr spc="-320" dirty="0">
                <a:latin typeface="+mj-lt"/>
              </a:rPr>
              <a:t> </a:t>
            </a:r>
            <a:r>
              <a:rPr spc="-35" dirty="0">
                <a:latin typeface="+mj-lt"/>
              </a:rPr>
              <a:t>management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09600" y="2512335"/>
            <a:ext cx="8739505" cy="70147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6055">
              <a:lnSpc>
                <a:spcPct val="100000"/>
              </a:lnSpc>
              <a:spcBef>
                <a:spcPts val="100"/>
              </a:spcBef>
            </a:pPr>
            <a:r>
              <a:rPr sz="3000" b="1" spc="-145" dirty="0">
                <a:latin typeface="+mj-lt"/>
                <a:cs typeface="Arial"/>
              </a:rPr>
              <a:t>By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taking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part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in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this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spc="-105" dirty="0">
                <a:latin typeface="+mj-lt"/>
                <a:cs typeface="Arial"/>
              </a:rPr>
              <a:t>course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people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spc="75" dirty="0">
                <a:latin typeface="+mj-lt"/>
                <a:cs typeface="Arial"/>
              </a:rPr>
              <a:t>will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be</a:t>
            </a:r>
            <a:r>
              <a:rPr sz="3000" b="1" spc="-20" dirty="0">
                <a:latin typeface="+mj-lt"/>
                <a:cs typeface="Arial"/>
              </a:rPr>
              <a:t> able </a:t>
            </a:r>
            <a:r>
              <a:rPr sz="3000" b="1" spc="-25" dirty="0">
                <a:latin typeface="+mj-lt"/>
                <a:cs typeface="Arial"/>
              </a:rPr>
              <a:t>to:</a:t>
            </a:r>
            <a:endParaRPr lang="en-GB" sz="3000" b="1" dirty="0">
              <a:latin typeface="+mj-lt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90" dirty="0">
                <a:latin typeface="Arial"/>
                <a:cs typeface="Arial"/>
              </a:rPr>
              <a:t>Further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develop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105" dirty="0">
                <a:latin typeface="Arial"/>
                <a:cs typeface="Arial"/>
              </a:rPr>
              <a:t>effective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60" dirty="0">
                <a:latin typeface="Arial"/>
                <a:cs typeface="Arial"/>
              </a:rPr>
              <a:t>leadership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85" dirty="0">
                <a:latin typeface="Arial"/>
                <a:cs typeface="Arial"/>
              </a:rPr>
              <a:t>and </a:t>
            </a:r>
            <a:r>
              <a:rPr sz="3000" spc="110" dirty="0">
                <a:latin typeface="Arial"/>
                <a:cs typeface="Arial"/>
              </a:rPr>
              <a:t>management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practices</a:t>
            </a:r>
            <a:endParaRPr lang="en-GB" sz="3000" spc="-10" dirty="0">
              <a:latin typeface="Arial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dirty="0">
                <a:latin typeface="Arial"/>
                <a:cs typeface="Arial"/>
              </a:rPr>
              <a:t>Create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inclusive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120" dirty="0">
                <a:latin typeface="Arial"/>
                <a:cs typeface="Arial"/>
              </a:rPr>
              <a:t> </a:t>
            </a:r>
            <a:r>
              <a:rPr sz="3000" spc="95" dirty="0">
                <a:latin typeface="Arial"/>
                <a:cs typeface="Arial"/>
              </a:rPr>
              <a:t>supportive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spc="165" dirty="0">
                <a:latin typeface="Arial"/>
                <a:cs typeface="Arial"/>
              </a:rPr>
              <a:t>work </a:t>
            </a:r>
            <a:r>
              <a:rPr sz="3000" spc="80" dirty="0">
                <a:latin typeface="Arial"/>
                <a:cs typeface="Arial"/>
              </a:rPr>
              <a:t>environments</a:t>
            </a:r>
            <a:endParaRPr lang="en-GB" sz="3000" dirty="0">
              <a:latin typeface="Arial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95" dirty="0">
                <a:latin typeface="Arial"/>
                <a:cs typeface="Arial"/>
              </a:rPr>
              <a:t>Build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105" dirty="0">
                <a:latin typeface="Arial"/>
                <a:cs typeface="Arial"/>
              </a:rPr>
              <a:t>strong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70" dirty="0">
                <a:latin typeface="Arial"/>
                <a:cs typeface="Arial"/>
              </a:rPr>
              <a:t>relationships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with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105" dirty="0">
                <a:latin typeface="Arial"/>
                <a:cs typeface="Arial"/>
              </a:rPr>
              <a:t>direct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70" dirty="0">
                <a:latin typeface="Arial"/>
                <a:cs typeface="Arial"/>
              </a:rPr>
              <a:t>reports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teams</a:t>
            </a:r>
            <a:endParaRPr lang="en-GB" sz="3000" dirty="0">
              <a:latin typeface="Arial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90" dirty="0">
                <a:latin typeface="Arial"/>
                <a:cs typeface="Arial"/>
              </a:rPr>
              <a:t>Improve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105" dirty="0">
                <a:latin typeface="Arial"/>
                <a:cs typeface="Arial"/>
              </a:rPr>
              <a:t>communication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collaboration </a:t>
            </a:r>
            <a:r>
              <a:rPr sz="3000" spc="-10" dirty="0">
                <a:latin typeface="Arial"/>
                <a:cs typeface="Arial"/>
              </a:rPr>
              <a:t>skills</a:t>
            </a:r>
            <a:endParaRPr lang="en-GB" sz="3000" spc="-10" dirty="0">
              <a:latin typeface="Arial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dirty="0">
                <a:latin typeface="Arial"/>
                <a:cs typeface="Arial"/>
              </a:rPr>
              <a:t>Foster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114" dirty="0">
                <a:latin typeface="Arial"/>
                <a:cs typeface="Arial"/>
              </a:rPr>
              <a:t>culture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of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165" dirty="0">
                <a:latin typeface="Arial"/>
                <a:cs typeface="Arial"/>
              </a:rPr>
              <a:t>high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100" dirty="0">
                <a:latin typeface="Arial"/>
                <a:cs typeface="Arial"/>
              </a:rPr>
              <a:t>performance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60" dirty="0">
                <a:latin typeface="Arial"/>
                <a:cs typeface="Arial"/>
              </a:rPr>
              <a:t>and </a:t>
            </a:r>
            <a:r>
              <a:rPr sz="3000" spc="90" dirty="0">
                <a:latin typeface="Arial"/>
                <a:cs typeface="Arial"/>
              </a:rPr>
              <a:t>accountability</a:t>
            </a:r>
            <a:endParaRPr lang="en-GB" sz="3000" dirty="0">
              <a:latin typeface="Arial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60" dirty="0" err="1">
                <a:latin typeface="Arial"/>
                <a:cs typeface="Arial"/>
              </a:rPr>
              <a:t>Prioritise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25" dirty="0">
                <a:latin typeface="Arial"/>
                <a:cs typeface="Arial"/>
              </a:rPr>
              <a:t>staff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145" dirty="0">
                <a:latin typeface="Arial"/>
                <a:cs typeface="Arial"/>
              </a:rPr>
              <a:t>wellbeing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development </a:t>
            </a:r>
            <a:r>
              <a:rPr sz="3000" spc="160" dirty="0">
                <a:latin typeface="Arial"/>
                <a:cs typeface="Arial"/>
              </a:rPr>
              <a:t>Align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200" dirty="0">
                <a:latin typeface="Arial"/>
                <a:cs typeface="Arial"/>
              </a:rPr>
              <a:t>work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with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60" dirty="0">
                <a:latin typeface="Arial"/>
                <a:cs typeface="Arial"/>
              </a:rPr>
              <a:t>their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80" dirty="0">
                <a:latin typeface="Arial"/>
                <a:cs typeface="Arial"/>
              </a:rPr>
              <a:t>organisation’s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45" dirty="0">
                <a:latin typeface="Arial"/>
                <a:cs typeface="Arial"/>
              </a:rPr>
              <a:t>strategic </a:t>
            </a:r>
            <a:r>
              <a:rPr sz="3000" spc="-10" dirty="0">
                <a:latin typeface="Arial"/>
                <a:cs typeface="Arial"/>
              </a:rPr>
              <a:t>objectives.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8756" y="1271156"/>
            <a:ext cx="7285355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50" dirty="0">
                <a:latin typeface="+mj-lt"/>
                <a:cs typeface="Arial"/>
              </a:rPr>
              <a:t>This</a:t>
            </a:r>
            <a:r>
              <a:rPr sz="3500" b="1" spc="-204" dirty="0">
                <a:latin typeface="+mj-lt"/>
                <a:cs typeface="Arial"/>
              </a:rPr>
              <a:t> </a:t>
            </a:r>
            <a:r>
              <a:rPr sz="3500" b="1" spc="-95" dirty="0">
                <a:latin typeface="+mj-lt"/>
                <a:cs typeface="Arial"/>
              </a:rPr>
              <a:t>training</a:t>
            </a:r>
            <a:r>
              <a:rPr sz="3500" b="1" spc="-204" dirty="0">
                <a:latin typeface="+mj-lt"/>
                <a:cs typeface="Arial"/>
              </a:rPr>
              <a:t> </a:t>
            </a:r>
            <a:r>
              <a:rPr sz="3500" b="1" spc="-270" dirty="0">
                <a:latin typeface="+mj-lt"/>
                <a:cs typeface="Arial"/>
              </a:rPr>
              <a:t>is</a:t>
            </a:r>
            <a:r>
              <a:rPr sz="3500" b="1" spc="-204" dirty="0">
                <a:latin typeface="+mj-lt"/>
                <a:cs typeface="Arial"/>
              </a:rPr>
              <a:t> </a:t>
            </a:r>
            <a:r>
              <a:rPr sz="3500" b="1" spc="-20" dirty="0">
                <a:latin typeface="+mj-lt"/>
                <a:cs typeface="Arial"/>
              </a:rPr>
              <a:t>for:</a:t>
            </a:r>
            <a:endParaRPr sz="3500" dirty="0">
              <a:latin typeface="+mj-lt"/>
              <a:cs typeface="Arial"/>
            </a:endParaRPr>
          </a:p>
          <a:p>
            <a:pPr marL="2063750" marR="5080">
              <a:lnSpc>
                <a:spcPct val="100000"/>
              </a:lnSpc>
              <a:spcBef>
                <a:spcPts val="2715"/>
              </a:spcBef>
            </a:pPr>
            <a:r>
              <a:rPr sz="3000" dirty="0">
                <a:latin typeface="Arial"/>
                <a:cs typeface="Arial"/>
              </a:rPr>
              <a:t>Existing</a:t>
            </a:r>
            <a:r>
              <a:rPr sz="3000" spc="160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line</a:t>
            </a:r>
            <a:r>
              <a:rPr sz="3000" spc="16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managers, </a:t>
            </a:r>
            <a:r>
              <a:rPr sz="3000" spc="110" dirty="0">
                <a:latin typeface="Arial"/>
                <a:cs typeface="Arial"/>
              </a:rPr>
              <a:t>irrelevant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of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130" dirty="0">
                <a:latin typeface="Arial"/>
                <a:cs typeface="Arial"/>
              </a:rPr>
              <a:t>number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of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years </a:t>
            </a:r>
            <a:r>
              <a:rPr sz="3000" spc="45" dirty="0">
                <a:latin typeface="Arial"/>
                <a:cs typeface="Arial"/>
              </a:rPr>
              <a:t>experience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of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65" dirty="0">
                <a:latin typeface="Arial"/>
                <a:cs typeface="Arial"/>
              </a:rPr>
              <a:t>level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220" dirty="0">
                <a:latin typeface="Arial"/>
                <a:cs typeface="Arial"/>
              </a:rPr>
              <a:t>of </a:t>
            </a:r>
            <a:r>
              <a:rPr sz="3000" spc="75" dirty="0">
                <a:latin typeface="Arial"/>
                <a:cs typeface="Arial"/>
              </a:rPr>
              <a:t>seniority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79996" y="5123881"/>
            <a:ext cx="47891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105" dirty="0">
                <a:latin typeface="Arial"/>
                <a:cs typeface="Arial"/>
              </a:rPr>
              <a:t>New </a:t>
            </a:r>
            <a:r>
              <a:rPr sz="3000" spc="120" dirty="0">
                <a:latin typeface="Arial"/>
                <a:cs typeface="Arial"/>
              </a:rPr>
              <a:t>line</a:t>
            </a:r>
            <a:r>
              <a:rPr sz="3000" spc="10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managers,</a:t>
            </a:r>
            <a:r>
              <a:rPr sz="3000" spc="105" dirty="0">
                <a:latin typeface="Arial"/>
                <a:cs typeface="Arial"/>
              </a:rPr>
              <a:t> </a:t>
            </a:r>
            <a:r>
              <a:rPr sz="3000" spc="195" dirty="0">
                <a:latin typeface="Arial"/>
                <a:cs typeface="Arial"/>
              </a:rPr>
              <a:t>within </a:t>
            </a:r>
            <a:r>
              <a:rPr sz="3000" spc="160" dirty="0">
                <a:latin typeface="Arial"/>
                <a:cs typeface="Arial"/>
              </a:rPr>
              <a:t>their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125" dirty="0">
                <a:latin typeface="Arial"/>
                <a:cs typeface="Arial"/>
              </a:rPr>
              <a:t>first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six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95" dirty="0">
                <a:latin typeface="Arial"/>
                <a:cs typeface="Arial"/>
              </a:rPr>
              <a:t>months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1792" y="7413275"/>
            <a:ext cx="55302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People</a:t>
            </a:r>
            <a:r>
              <a:rPr sz="3000" spc="35" dirty="0">
                <a:latin typeface="Arial"/>
                <a:cs typeface="Arial"/>
              </a:rPr>
              <a:t> </a:t>
            </a:r>
            <a:r>
              <a:rPr sz="3000" spc="215" dirty="0">
                <a:latin typeface="Arial"/>
                <a:cs typeface="Arial"/>
              </a:rPr>
              <a:t>who</a:t>
            </a:r>
            <a:r>
              <a:rPr sz="3000" spc="35" dirty="0">
                <a:latin typeface="Arial"/>
                <a:cs typeface="Arial"/>
              </a:rPr>
              <a:t> </a:t>
            </a:r>
            <a:r>
              <a:rPr sz="3000" spc="50" dirty="0">
                <a:latin typeface="Arial"/>
                <a:cs typeface="Arial"/>
              </a:rPr>
              <a:t>are</a:t>
            </a:r>
            <a:r>
              <a:rPr sz="3000" spc="40" dirty="0">
                <a:latin typeface="Arial"/>
                <a:cs typeface="Arial"/>
              </a:rPr>
              <a:t> </a:t>
            </a:r>
            <a:r>
              <a:rPr sz="3000" spc="165" dirty="0">
                <a:latin typeface="Arial"/>
                <a:cs typeface="Arial"/>
              </a:rPr>
              <a:t>about</a:t>
            </a:r>
            <a:r>
              <a:rPr sz="3000" spc="35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to</a:t>
            </a:r>
            <a:r>
              <a:rPr sz="3000" spc="35" dirty="0">
                <a:latin typeface="Arial"/>
                <a:cs typeface="Arial"/>
              </a:rPr>
              <a:t> </a:t>
            </a:r>
            <a:r>
              <a:rPr sz="3000" spc="40" dirty="0">
                <a:latin typeface="Arial"/>
                <a:cs typeface="Arial"/>
              </a:rPr>
              <a:t>move </a:t>
            </a:r>
            <a:r>
              <a:rPr sz="3000" spc="204" dirty="0">
                <a:latin typeface="Arial"/>
                <a:cs typeface="Arial"/>
              </a:rPr>
              <a:t>into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60" dirty="0">
                <a:latin typeface="Arial"/>
                <a:cs typeface="Arial"/>
              </a:rPr>
              <a:t>their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25" dirty="0">
                <a:latin typeface="Arial"/>
                <a:cs typeface="Arial"/>
              </a:rPr>
              <a:t>first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00" dirty="0">
                <a:latin typeface="Arial"/>
                <a:cs typeface="Arial"/>
              </a:rPr>
              <a:t>management </a:t>
            </a:r>
            <a:r>
              <a:rPr sz="3000" spc="-10" dirty="0">
                <a:latin typeface="Arial"/>
                <a:cs typeface="Arial"/>
              </a:rPr>
              <a:t>roles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>
                <a:latin typeface="+mj-lt"/>
              </a:rPr>
              <a:t>The</a:t>
            </a:r>
            <a:r>
              <a:rPr spc="-160" dirty="0">
                <a:latin typeface="+mj-lt"/>
              </a:rPr>
              <a:t> </a:t>
            </a:r>
            <a:r>
              <a:rPr dirty="0">
                <a:latin typeface="+mj-lt"/>
              </a:rPr>
              <a:t>training</a:t>
            </a:r>
            <a:r>
              <a:rPr spc="-160" dirty="0">
                <a:latin typeface="+mj-lt"/>
              </a:rPr>
              <a:t> </a:t>
            </a:r>
            <a:r>
              <a:rPr dirty="0">
                <a:latin typeface="+mj-lt"/>
              </a:rPr>
              <a:t>will</a:t>
            </a:r>
            <a:r>
              <a:rPr spc="-150" dirty="0">
                <a:latin typeface="+mj-lt"/>
              </a:rPr>
              <a:t> </a:t>
            </a:r>
            <a:r>
              <a:rPr spc="-10" dirty="0">
                <a:latin typeface="+mj-lt"/>
              </a:rPr>
              <a:t>include: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752A80-7333-F203-A8CA-E43F19DE1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0620" y="2164181"/>
            <a:ext cx="10242817" cy="1825663"/>
            <a:chOff x="800620" y="2164181"/>
            <a:chExt cx="10242817" cy="1825663"/>
          </a:xfrm>
        </p:grpSpPr>
        <p:sp>
          <p:nvSpPr>
            <p:cNvPr id="2" name="object 2"/>
            <p:cNvSpPr/>
            <p:nvPr/>
          </p:nvSpPr>
          <p:spPr>
            <a:xfrm>
              <a:off x="826274" y="2164371"/>
              <a:ext cx="1586230" cy="1040765"/>
            </a:xfrm>
            <a:custGeom>
              <a:avLst/>
              <a:gdLst/>
              <a:ahLst/>
              <a:cxnLst/>
              <a:rect l="l" t="t" r="r" b="b"/>
              <a:pathLst>
                <a:path w="1586230" h="1040764">
                  <a:moveTo>
                    <a:pt x="388848" y="458000"/>
                  </a:moveTo>
                  <a:lnTo>
                    <a:pt x="383705" y="413473"/>
                  </a:lnTo>
                  <a:lnTo>
                    <a:pt x="369062" y="372579"/>
                  </a:lnTo>
                  <a:lnTo>
                    <a:pt x="346087" y="336473"/>
                  </a:lnTo>
                  <a:lnTo>
                    <a:pt x="331876" y="322262"/>
                  </a:lnTo>
                  <a:lnTo>
                    <a:pt x="330174" y="320560"/>
                  </a:lnTo>
                  <a:lnTo>
                    <a:pt x="330174" y="458000"/>
                  </a:lnTo>
                  <a:lnTo>
                    <a:pt x="323240" y="500862"/>
                  </a:lnTo>
                  <a:lnTo>
                    <a:pt x="303949" y="538124"/>
                  </a:lnTo>
                  <a:lnTo>
                    <a:pt x="274535" y="567524"/>
                  </a:lnTo>
                  <a:lnTo>
                    <a:pt x="237286" y="586816"/>
                  </a:lnTo>
                  <a:lnTo>
                    <a:pt x="194424" y="593750"/>
                  </a:lnTo>
                  <a:lnTo>
                    <a:pt x="151574" y="586816"/>
                  </a:lnTo>
                  <a:lnTo>
                    <a:pt x="114312" y="567524"/>
                  </a:lnTo>
                  <a:lnTo>
                    <a:pt x="84912" y="538124"/>
                  </a:lnTo>
                  <a:lnTo>
                    <a:pt x="65620" y="500862"/>
                  </a:lnTo>
                  <a:lnTo>
                    <a:pt x="58686" y="458000"/>
                  </a:lnTo>
                  <a:lnTo>
                    <a:pt x="65620" y="415137"/>
                  </a:lnTo>
                  <a:lnTo>
                    <a:pt x="84912" y="377888"/>
                  </a:lnTo>
                  <a:lnTo>
                    <a:pt x="114312" y="348488"/>
                  </a:lnTo>
                  <a:lnTo>
                    <a:pt x="151574" y="329196"/>
                  </a:lnTo>
                  <a:lnTo>
                    <a:pt x="194424" y="322262"/>
                  </a:lnTo>
                  <a:lnTo>
                    <a:pt x="237286" y="329196"/>
                  </a:lnTo>
                  <a:lnTo>
                    <a:pt x="274535" y="348488"/>
                  </a:lnTo>
                  <a:lnTo>
                    <a:pt x="303949" y="377888"/>
                  </a:lnTo>
                  <a:lnTo>
                    <a:pt x="323240" y="415137"/>
                  </a:lnTo>
                  <a:lnTo>
                    <a:pt x="330174" y="458000"/>
                  </a:lnTo>
                  <a:lnTo>
                    <a:pt x="330174" y="320560"/>
                  </a:lnTo>
                  <a:lnTo>
                    <a:pt x="315963" y="306349"/>
                  </a:lnTo>
                  <a:lnTo>
                    <a:pt x="279857" y="283375"/>
                  </a:lnTo>
                  <a:lnTo>
                    <a:pt x="238950" y="268719"/>
                  </a:lnTo>
                  <a:lnTo>
                    <a:pt x="194424" y="263575"/>
                  </a:lnTo>
                  <a:lnTo>
                    <a:pt x="149898" y="268719"/>
                  </a:lnTo>
                  <a:lnTo>
                    <a:pt x="109004" y="283375"/>
                  </a:lnTo>
                  <a:lnTo>
                    <a:pt x="72898" y="306349"/>
                  </a:lnTo>
                  <a:lnTo>
                    <a:pt x="42773" y="336473"/>
                  </a:lnTo>
                  <a:lnTo>
                    <a:pt x="19799" y="372579"/>
                  </a:lnTo>
                  <a:lnTo>
                    <a:pt x="5143" y="413473"/>
                  </a:lnTo>
                  <a:lnTo>
                    <a:pt x="0" y="458000"/>
                  </a:lnTo>
                  <a:lnTo>
                    <a:pt x="5143" y="502526"/>
                  </a:lnTo>
                  <a:lnTo>
                    <a:pt x="19799" y="543433"/>
                  </a:lnTo>
                  <a:lnTo>
                    <a:pt x="42773" y="579539"/>
                  </a:lnTo>
                  <a:lnTo>
                    <a:pt x="72898" y="609663"/>
                  </a:lnTo>
                  <a:lnTo>
                    <a:pt x="109004" y="632637"/>
                  </a:lnTo>
                  <a:lnTo>
                    <a:pt x="149898" y="647280"/>
                  </a:lnTo>
                  <a:lnTo>
                    <a:pt x="194424" y="652424"/>
                  </a:lnTo>
                  <a:lnTo>
                    <a:pt x="238950" y="647280"/>
                  </a:lnTo>
                  <a:lnTo>
                    <a:pt x="279857" y="632637"/>
                  </a:lnTo>
                  <a:lnTo>
                    <a:pt x="315963" y="609663"/>
                  </a:lnTo>
                  <a:lnTo>
                    <a:pt x="331876" y="593750"/>
                  </a:lnTo>
                  <a:lnTo>
                    <a:pt x="346087" y="579539"/>
                  </a:lnTo>
                  <a:lnTo>
                    <a:pt x="369062" y="543433"/>
                  </a:lnTo>
                  <a:lnTo>
                    <a:pt x="383705" y="502526"/>
                  </a:lnTo>
                  <a:lnTo>
                    <a:pt x="388848" y="458000"/>
                  </a:lnTo>
                  <a:close/>
                </a:path>
                <a:path w="1586230" h="1040764">
                  <a:moveTo>
                    <a:pt x="1586077" y="29349"/>
                  </a:moveTo>
                  <a:lnTo>
                    <a:pt x="1583766" y="17919"/>
                  </a:lnTo>
                  <a:lnTo>
                    <a:pt x="1577479" y="8597"/>
                  </a:lnTo>
                  <a:lnTo>
                    <a:pt x="1568157" y="2311"/>
                  </a:lnTo>
                  <a:lnTo>
                    <a:pt x="1556727" y="0"/>
                  </a:lnTo>
                  <a:lnTo>
                    <a:pt x="194424" y="0"/>
                  </a:lnTo>
                  <a:lnTo>
                    <a:pt x="183007" y="2311"/>
                  </a:lnTo>
                  <a:lnTo>
                    <a:pt x="173685" y="8597"/>
                  </a:lnTo>
                  <a:lnTo>
                    <a:pt x="167386" y="17919"/>
                  </a:lnTo>
                  <a:lnTo>
                    <a:pt x="165087" y="29349"/>
                  </a:lnTo>
                  <a:lnTo>
                    <a:pt x="165087" y="164617"/>
                  </a:lnTo>
                  <a:lnTo>
                    <a:pt x="167386" y="176047"/>
                  </a:lnTo>
                  <a:lnTo>
                    <a:pt x="173685" y="185369"/>
                  </a:lnTo>
                  <a:lnTo>
                    <a:pt x="183007" y="191655"/>
                  </a:lnTo>
                  <a:lnTo>
                    <a:pt x="194424" y="193967"/>
                  </a:lnTo>
                  <a:lnTo>
                    <a:pt x="205854" y="191655"/>
                  </a:lnTo>
                  <a:lnTo>
                    <a:pt x="215176" y="185369"/>
                  </a:lnTo>
                  <a:lnTo>
                    <a:pt x="221462" y="176047"/>
                  </a:lnTo>
                  <a:lnTo>
                    <a:pt x="223774" y="164617"/>
                  </a:lnTo>
                  <a:lnTo>
                    <a:pt x="223774" y="58686"/>
                  </a:lnTo>
                  <a:lnTo>
                    <a:pt x="1527390" y="58686"/>
                  </a:lnTo>
                  <a:lnTo>
                    <a:pt x="1527390" y="981494"/>
                  </a:lnTo>
                  <a:lnTo>
                    <a:pt x="737412" y="981494"/>
                  </a:lnTo>
                  <a:lnTo>
                    <a:pt x="725982" y="983792"/>
                  </a:lnTo>
                  <a:lnTo>
                    <a:pt x="716661" y="990079"/>
                  </a:lnTo>
                  <a:lnTo>
                    <a:pt x="710374" y="999413"/>
                  </a:lnTo>
                  <a:lnTo>
                    <a:pt x="708063" y="1010831"/>
                  </a:lnTo>
                  <a:lnTo>
                    <a:pt x="710374" y="1022261"/>
                  </a:lnTo>
                  <a:lnTo>
                    <a:pt x="716661" y="1031582"/>
                  </a:lnTo>
                  <a:lnTo>
                    <a:pt x="725982" y="1037869"/>
                  </a:lnTo>
                  <a:lnTo>
                    <a:pt x="737412" y="1040180"/>
                  </a:lnTo>
                  <a:lnTo>
                    <a:pt x="1556727" y="1040180"/>
                  </a:lnTo>
                  <a:lnTo>
                    <a:pt x="1568157" y="1037869"/>
                  </a:lnTo>
                  <a:lnTo>
                    <a:pt x="1577479" y="1031582"/>
                  </a:lnTo>
                  <a:lnTo>
                    <a:pt x="1583766" y="1022261"/>
                  </a:lnTo>
                  <a:lnTo>
                    <a:pt x="1586077" y="1010831"/>
                  </a:lnTo>
                  <a:lnTo>
                    <a:pt x="1586077" y="29349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00620" y="3430409"/>
              <a:ext cx="568960" cy="559435"/>
            </a:xfrm>
            <a:custGeom>
              <a:avLst/>
              <a:gdLst/>
              <a:ahLst/>
              <a:cxnLst/>
              <a:rect l="l" t="t" r="r" b="b"/>
              <a:pathLst>
                <a:path w="568960" h="559435">
                  <a:moveTo>
                    <a:pt x="478701" y="194411"/>
                  </a:moveTo>
                  <a:lnTo>
                    <a:pt x="473557" y="149885"/>
                  </a:lnTo>
                  <a:lnTo>
                    <a:pt x="458914" y="108991"/>
                  </a:lnTo>
                  <a:lnTo>
                    <a:pt x="435927" y="72885"/>
                  </a:lnTo>
                  <a:lnTo>
                    <a:pt x="420014" y="56972"/>
                  </a:lnTo>
                  <a:lnTo>
                    <a:pt x="420014" y="194411"/>
                  </a:lnTo>
                  <a:lnTo>
                    <a:pt x="413080" y="237274"/>
                  </a:lnTo>
                  <a:lnTo>
                    <a:pt x="393788" y="274535"/>
                  </a:lnTo>
                  <a:lnTo>
                    <a:pt x="364388" y="303936"/>
                  </a:lnTo>
                  <a:lnTo>
                    <a:pt x="327139" y="323227"/>
                  </a:lnTo>
                  <a:lnTo>
                    <a:pt x="284276" y="330161"/>
                  </a:lnTo>
                  <a:lnTo>
                    <a:pt x="241414" y="323227"/>
                  </a:lnTo>
                  <a:lnTo>
                    <a:pt x="204165" y="303936"/>
                  </a:lnTo>
                  <a:lnTo>
                    <a:pt x="174764" y="274535"/>
                  </a:lnTo>
                  <a:lnTo>
                    <a:pt x="155460" y="237274"/>
                  </a:lnTo>
                  <a:lnTo>
                    <a:pt x="148539" y="194411"/>
                  </a:lnTo>
                  <a:lnTo>
                    <a:pt x="155460" y="151561"/>
                  </a:lnTo>
                  <a:lnTo>
                    <a:pt x="174764" y="114300"/>
                  </a:lnTo>
                  <a:lnTo>
                    <a:pt x="204165" y="84899"/>
                  </a:lnTo>
                  <a:lnTo>
                    <a:pt x="241414" y="65608"/>
                  </a:lnTo>
                  <a:lnTo>
                    <a:pt x="284276" y="58674"/>
                  </a:lnTo>
                  <a:lnTo>
                    <a:pt x="327139" y="65608"/>
                  </a:lnTo>
                  <a:lnTo>
                    <a:pt x="364388" y="84899"/>
                  </a:lnTo>
                  <a:lnTo>
                    <a:pt x="393788" y="114300"/>
                  </a:lnTo>
                  <a:lnTo>
                    <a:pt x="413080" y="151561"/>
                  </a:lnTo>
                  <a:lnTo>
                    <a:pt x="420014" y="194411"/>
                  </a:lnTo>
                  <a:lnTo>
                    <a:pt x="420014" y="56972"/>
                  </a:lnTo>
                  <a:lnTo>
                    <a:pt x="405803" y="42760"/>
                  </a:lnTo>
                  <a:lnTo>
                    <a:pt x="369709" y="19786"/>
                  </a:lnTo>
                  <a:lnTo>
                    <a:pt x="328803" y="5143"/>
                  </a:lnTo>
                  <a:lnTo>
                    <a:pt x="284276" y="0"/>
                  </a:lnTo>
                  <a:lnTo>
                    <a:pt x="239750" y="5143"/>
                  </a:lnTo>
                  <a:lnTo>
                    <a:pt x="198843" y="19786"/>
                  </a:lnTo>
                  <a:lnTo>
                    <a:pt x="162750" y="42760"/>
                  </a:lnTo>
                  <a:lnTo>
                    <a:pt x="132613" y="72885"/>
                  </a:lnTo>
                  <a:lnTo>
                    <a:pt x="109639" y="108991"/>
                  </a:lnTo>
                  <a:lnTo>
                    <a:pt x="94996" y="149885"/>
                  </a:lnTo>
                  <a:lnTo>
                    <a:pt x="89852" y="194411"/>
                  </a:lnTo>
                  <a:lnTo>
                    <a:pt x="94996" y="238937"/>
                  </a:lnTo>
                  <a:lnTo>
                    <a:pt x="109639" y="279844"/>
                  </a:lnTo>
                  <a:lnTo>
                    <a:pt x="132613" y="315937"/>
                  </a:lnTo>
                  <a:lnTo>
                    <a:pt x="162750" y="346075"/>
                  </a:lnTo>
                  <a:lnTo>
                    <a:pt x="198843" y="369049"/>
                  </a:lnTo>
                  <a:lnTo>
                    <a:pt x="239750" y="383692"/>
                  </a:lnTo>
                  <a:lnTo>
                    <a:pt x="284276" y="388835"/>
                  </a:lnTo>
                  <a:lnTo>
                    <a:pt x="328803" y="383692"/>
                  </a:lnTo>
                  <a:lnTo>
                    <a:pt x="369709" y="369049"/>
                  </a:lnTo>
                  <a:lnTo>
                    <a:pt x="405803" y="346075"/>
                  </a:lnTo>
                  <a:lnTo>
                    <a:pt x="435927" y="315937"/>
                  </a:lnTo>
                  <a:lnTo>
                    <a:pt x="458914" y="279844"/>
                  </a:lnTo>
                  <a:lnTo>
                    <a:pt x="473557" y="238937"/>
                  </a:lnTo>
                  <a:lnTo>
                    <a:pt x="478701" y="194411"/>
                  </a:lnTo>
                  <a:close/>
                </a:path>
                <a:path w="568960" h="559435">
                  <a:moveTo>
                    <a:pt x="568553" y="529615"/>
                  </a:moveTo>
                  <a:lnTo>
                    <a:pt x="560324" y="488937"/>
                  </a:lnTo>
                  <a:lnTo>
                    <a:pt x="537883" y="455688"/>
                  </a:lnTo>
                  <a:lnTo>
                    <a:pt x="504634" y="433247"/>
                  </a:lnTo>
                  <a:lnTo>
                    <a:pt x="463956" y="425018"/>
                  </a:lnTo>
                  <a:lnTo>
                    <a:pt x="104597" y="425018"/>
                  </a:lnTo>
                  <a:lnTo>
                    <a:pt x="63919" y="433247"/>
                  </a:lnTo>
                  <a:lnTo>
                    <a:pt x="30670" y="455688"/>
                  </a:lnTo>
                  <a:lnTo>
                    <a:pt x="8229" y="488937"/>
                  </a:lnTo>
                  <a:lnTo>
                    <a:pt x="0" y="529615"/>
                  </a:lnTo>
                  <a:lnTo>
                    <a:pt x="2298" y="541032"/>
                  </a:lnTo>
                  <a:lnTo>
                    <a:pt x="8585" y="550367"/>
                  </a:lnTo>
                  <a:lnTo>
                    <a:pt x="17919" y="556653"/>
                  </a:lnTo>
                  <a:lnTo>
                    <a:pt x="29337" y="558952"/>
                  </a:lnTo>
                  <a:lnTo>
                    <a:pt x="40754" y="556653"/>
                  </a:lnTo>
                  <a:lnTo>
                    <a:pt x="50088" y="550367"/>
                  </a:lnTo>
                  <a:lnTo>
                    <a:pt x="56375" y="541032"/>
                  </a:lnTo>
                  <a:lnTo>
                    <a:pt x="62293" y="511759"/>
                  </a:lnTo>
                  <a:lnTo>
                    <a:pt x="72136" y="497166"/>
                  </a:lnTo>
                  <a:lnTo>
                    <a:pt x="86741" y="487324"/>
                  </a:lnTo>
                  <a:lnTo>
                    <a:pt x="104597" y="483704"/>
                  </a:lnTo>
                  <a:lnTo>
                    <a:pt x="463956" y="483704"/>
                  </a:lnTo>
                  <a:lnTo>
                    <a:pt x="481812" y="487324"/>
                  </a:lnTo>
                  <a:lnTo>
                    <a:pt x="496417" y="497166"/>
                  </a:lnTo>
                  <a:lnTo>
                    <a:pt x="506260" y="511759"/>
                  </a:lnTo>
                  <a:lnTo>
                    <a:pt x="512178" y="541032"/>
                  </a:lnTo>
                  <a:lnTo>
                    <a:pt x="518464" y="550367"/>
                  </a:lnTo>
                  <a:lnTo>
                    <a:pt x="527799" y="556653"/>
                  </a:lnTo>
                  <a:lnTo>
                    <a:pt x="539216" y="558952"/>
                  </a:lnTo>
                  <a:lnTo>
                    <a:pt x="550633" y="556653"/>
                  </a:lnTo>
                  <a:lnTo>
                    <a:pt x="559968" y="550367"/>
                  </a:lnTo>
                  <a:lnTo>
                    <a:pt x="566254" y="541032"/>
                  </a:lnTo>
                  <a:lnTo>
                    <a:pt x="568553" y="529615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6570" y="3430409"/>
              <a:ext cx="568960" cy="559435"/>
            </a:xfrm>
            <a:custGeom>
              <a:avLst/>
              <a:gdLst/>
              <a:ahLst/>
              <a:cxnLst/>
              <a:rect l="l" t="t" r="r" b="b"/>
              <a:pathLst>
                <a:path w="568960" h="559435">
                  <a:moveTo>
                    <a:pt x="478701" y="194411"/>
                  </a:moveTo>
                  <a:lnTo>
                    <a:pt x="473557" y="149885"/>
                  </a:lnTo>
                  <a:lnTo>
                    <a:pt x="458914" y="108991"/>
                  </a:lnTo>
                  <a:lnTo>
                    <a:pt x="435940" y="72885"/>
                  </a:lnTo>
                  <a:lnTo>
                    <a:pt x="421728" y="58674"/>
                  </a:lnTo>
                  <a:lnTo>
                    <a:pt x="420027" y="56972"/>
                  </a:lnTo>
                  <a:lnTo>
                    <a:pt x="420027" y="194411"/>
                  </a:lnTo>
                  <a:lnTo>
                    <a:pt x="413092" y="237274"/>
                  </a:lnTo>
                  <a:lnTo>
                    <a:pt x="393801" y="274535"/>
                  </a:lnTo>
                  <a:lnTo>
                    <a:pt x="364401" y="303936"/>
                  </a:lnTo>
                  <a:lnTo>
                    <a:pt x="327139" y="323227"/>
                  </a:lnTo>
                  <a:lnTo>
                    <a:pt x="284276" y="330161"/>
                  </a:lnTo>
                  <a:lnTo>
                    <a:pt x="241427" y="323227"/>
                  </a:lnTo>
                  <a:lnTo>
                    <a:pt x="204165" y="303936"/>
                  </a:lnTo>
                  <a:lnTo>
                    <a:pt x="174764" y="274535"/>
                  </a:lnTo>
                  <a:lnTo>
                    <a:pt x="155473" y="237274"/>
                  </a:lnTo>
                  <a:lnTo>
                    <a:pt x="148539" y="194411"/>
                  </a:lnTo>
                  <a:lnTo>
                    <a:pt x="155473" y="151561"/>
                  </a:lnTo>
                  <a:lnTo>
                    <a:pt x="174764" y="114300"/>
                  </a:lnTo>
                  <a:lnTo>
                    <a:pt x="204165" y="84899"/>
                  </a:lnTo>
                  <a:lnTo>
                    <a:pt x="241427" y="65608"/>
                  </a:lnTo>
                  <a:lnTo>
                    <a:pt x="284276" y="58674"/>
                  </a:lnTo>
                  <a:lnTo>
                    <a:pt x="327139" y="65608"/>
                  </a:lnTo>
                  <a:lnTo>
                    <a:pt x="364401" y="84899"/>
                  </a:lnTo>
                  <a:lnTo>
                    <a:pt x="393801" y="114300"/>
                  </a:lnTo>
                  <a:lnTo>
                    <a:pt x="413092" y="151561"/>
                  </a:lnTo>
                  <a:lnTo>
                    <a:pt x="420027" y="194411"/>
                  </a:lnTo>
                  <a:lnTo>
                    <a:pt x="420027" y="56972"/>
                  </a:lnTo>
                  <a:lnTo>
                    <a:pt x="405815" y="42760"/>
                  </a:lnTo>
                  <a:lnTo>
                    <a:pt x="369709" y="19786"/>
                  </a:lnTo>
                  <a:lnTo>
                    <a:pt x="328803" y="5143"/>
                  </a:lnTo>
                  <a:lnTo>
                    <a:pt x="284276" y="0"/>
                  </a:lnTo>
                  <a:lnTo>
                    <a:pt x="239750" y="5143"/>
                  </a:lnTo>
                  <a:lnTo>
                    <a:pt x="198856" y="19786"/>
                  </a:lnTo>
                  <a:lnTo>
                    <a:pt x="162750" y="42760"/>
                  </a:lnTo>
                  <a:lnTo>
                    <a:pt x="132626" y="72885"/>
                  </a:lnTo>
                  <a:lnTo>
                    <a:pt x="109651" y="108991"/>
                  </a:lnTo>
                  <a:lnTo>
                    <a:pt x="94996" y="149885"/>
                  </a:lnTo>
                  <a:lnTo>
                    <a:pt x="89852" y="194411"/>
                  </a:lnTo>
                  <a:lnTo>
                    <a:pt x="94996" y="238937"/>
                  </a:lnTo>
                  <a:lnTo>
                    <a:pt x="109651" y="279844"/>
                  </a:lnTo>
                  <a:lnTo>
                    <a:pt x="132626" y="315937"/>
                  </a:lnTo>
                  <a:lnTo>
                    <a:pt x="162750" y="346075"/>
                  </a:lnTo>
                  <a:lnTo>
                    <a:pt x="198856" y="369049"/>
                  </a:lnTo>
                  <a:lnTo>
                    <a:pt x="239750" y="383692"/>
                  </a:lnTo>
                  <a:lnTo>
                    <a:pt x="284276" y="388835"/>
                  </a:lnTo>
                  <a:lnTo>
                    <a:pt x="328803" y="383692"/>
                  </a:lnTo>
                  <a:lnTo>
                    <a:pt x="369709" y="369049"/>
                  </a:lnTo>
                  <a:lnTo>
                    <a:pt x="405815" y="346075"/>
                  </a:lnTo>
                  <a:lnTo>
                    <a:pt x="435940" y="315937"/>
                  </a:lnTo>
                  <a:lnTo>
                    <a:pt x="458914" y="279844"/>
                  </a:lnTo>
                  <a:lnTo>
                    <a:pt x="473557" y="238937"/>
                  </a:lnTo>
                  <a:lnTo>
                    <a:pt x="478701" y="194411"/>
                  </a:lnTo>
                  <a:close/>
                </a:path>
                <a:path w="568960" h="559435">
                  <a:moveTo>
                    <a:pt x="568553" y="529615"/>
                  </a:moveTo>
                  <a:lnTo>
                    <a:pt x="560324" y="488937"/>
                  </a:lnTo>
                  <a:lnTo>
                    <a:pt x="537895" y="455688"/>
                  </a:lnTo>
                  <a:lnTo>
                    <a:pt x="504634" y="433247"/>
                  </a:lnTo>
                  <a:lnTo>
                    <a:pt x="463969" y="425018"/>
                  </a:lnTo>
                  <a:lnTo>
                    <a:pt x="104597" y="425018"/>
                  </a:lnTo>
                  <a:lnTo>
                    <a:pt x="63919" y="433247"/>
                  </a:lnTo>
                  <a:lnTo>
                    <a:pt x="30670" y="455688"/>
                  </a:lnTo>
                  <a:lnTo>
                    <a:pt x="8229" y="488937"/>
                  </a:lnTo>
                  <a:lnTo>
                    <a:pt x="0" y="529615"/>
                  </a:lnTo>
                  <a:lnTo>
                    <a:pt x="2298" y="541032"/>
                  </a:lnTo>
                  <a:lnTo>
                    <a:pt x="8585" y="550367"/>
                  </a:lnTo>
                  <a:lnTo>
                    <a:pt x="17919" y="556653"/>
                  </a:lnTo>
                  <a:lnTo>
                    <a:pt x="29337" y="558952"/>
                  </a:lnTo>
                  <a:lnTo>
                    <a:pt x="40754" y="556653"/>
                  </a:lnTo>
                  <a:lnTo>
                    <a:pt x="50088" y="550367"/>
                  </a:lnTo>
                  <a:lnTo>
                    <a:pt x="56375" y="541032"/>
                  </a:lnTo>
                  <a:lnTo>
                    <a:pt x="62293" y="511759"/>
                  </a:lnTo>
                  <a:lnTo>
                    <a:pt x="72148" y="497166"/>
                  </a:lnTo>
                  <a:lnTo>
                    <a:pt x="86741" y="487324"/>
                  </a:lnTo>
                  <a:lnTo>
                    <a:pt x="104597" y="483704"/>
                  </a:lnTo>
                  <a:lnTo>
                    <a:pt x="463969" y="483704"/>
                  </a:lnTo>
                  <a:lnTo>
                    <a:pt x="481812" y="487324"/>
                  </a:lnTo>
                  <a:lnTo>
                    <a:pt x="496417" y="497166"/>
                  </a:lnTo>
                  <a:lnTo>
                    <a:pt x="506260" y="511759"/>
                  </a:lnTo>
                  <a:lnTo>
                    <a:pt x="512178" y="541032"/>
                  </a:lnTo>
                  <a:lnTo>
                    <a:pt x="518464" y="550367"/>
                  </a:lnTo>
                  <a:lnTo>
                    <a:pt x="527799" y="556653"/>
                  </a:lnTo>
                  <a:lnTo>
                    <a:pt x="539216" y="558952"/>
                  </a:lnTo>
                  <a:lnTo>
                    <a:pt x="550633" y="556653"/>
                  </a:lnTo>
                  <a:lnTo>
                    <a:pt x="559968" y="550367"/>
                  </a:lnTo>
                  <a:lnTo>
                    <a:pt x="566254" y="541032"/>
                  </a:lnTo>
                  <a:lnTo>
                    <a:pt x="568553" y="529615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4527" y="3430409"/>
              <a:ext cx="568960" cy="559435"/>
            </a:xfrm>
            <a:custGeom>
              <a:avLst/>
              <a:gdLst/>
              <a:ahLst/>
              <a:cxnLst/>
              <a:rect l="l" t="t" r="r" b="b"/>
              <a:pathLst>
                <a:path w="568960" h="559435">
                  <a:moveTo>
                    <a:pt x="478713" y="194411"/>
                  </a:moveTo>
                  <a:lnTo>
                    <a:pt x="473570" y="149885"/>
                  </a:lnTo>
                  <a:lnTo>
                    <a:pt x="458914" y="108991"/>
                  </a:lnTo>
                  <a:lnTo>
                    <a:pt x="435940" y="72885"/>
                  </a:lnTo>
                  <a:lnTo>
                    <a:pt x="420027" y="56972"/>
                  </a:lnTo>
                  <a:lnTo>
                    <a:pt x="420027" y="194411"/>
                  </a:lnTo>
                  <a:lnTo>
                    <a:pt x="413092" y="237274"/>
                  </a:lnTo>
                  <a:lnTo>
                    <a:pt x="393801" y="274535"/>
                  </a:lnTo>
                  <a:lnTo>
                    <a:pt x="364401" y="303936"/>
                  </a:lnTo>
                  <a:lnTo>
                    <a:pt x="327139" y="323227"/>
                  </a:lnTo>
                  <a:lnTo>
                    <a:pt x="284276" y="330161"/>
                  </a:lnTo>
                  <a:lnTo>
                    <a:pt x="241427" y="323227"/>
                  </a:lnTo>
                  <a:lnTo>
                    <a:pt x="204165" y="303936"/>
                  </a:lnTo>
                  <a:lnTo>
                    <a:pt x="174764" y="274535"/>
                  </a:lnTo>
                  <a:lnTo>
                    <a:pt x="155473" y="237274"/>
                  </a:lnTo>
                  <a:lnTo>
                    <a:pt x="148539" y="194411"/>
                  </a:lnTo>
                  <a:lnTo>
                    <a:pt x="155473" y="151549"/>
                  </a:lnTo>
                  <a:lnTo>
                    <a:pt x="174764" y="114300"/>
                  </a:lnTo>
                  <a:lnTo>
                    <a:pt x="204165" y="84899"/>
                  </a:lnTo>
                  <a:lnTo>
                    <a:pt x="241427" y="65608"/>
                  </a:lnTo>
                  <a:lnTo>
                    <a:pt x="284276" y="58674"/>
                  </a:lnTo>
                  <a:lnTo>
                    <a:pt x="327139" y="65608"/>
                  </a:lnTo>
                  <a:lnTo>
                    <a:pt x="364401" y="84899"/>
                  </a:lnTo>
                  <a:lnTo>
                    <a:pt x="393801" y="114300"/>
                  </a:lnTo>
                  <a:lnTo>
                    <a:pt x="413092" y="151549"/>
                  </a:lnTo>
                  <a:lnTo>
                    <a:pt x="420027" y="194411"/>
                  </a:lnTo>
                  <a:lnTo>
                    <a:pt x="420027" y="56972"/>
                  </a:lnTo>
                  <a:lnTo>
                    <a:pt x="405815" y="42760"/>
                  </a:lnTo>
                  <a:lnTo>
                    <a:pt x="369709" y="19786"/>
                  </a:lnTo>
                  <a:lnTo>
                    <a:pt x="328803" y="5143"/>
                  </a:lnTo>
                  <a:lnTo>
                    <a:pt x="284276" y="0"/>
                  </a:lnTo>
                  <a:lnTo>
                    <a:pt x="239750" y="5143"/>
                  </a:lnTo>
                  <a:lnTo>
                    <a:pt x="198856" y="19786"/>
                  </a:lnTo>
                  <a:lnTo>
                    <a:pt x="162750" y="42760"/>
                  </a:lnTo>
                  <a:lnTo>
                    <a:pt x="132626" y="72885"/>
                  </a:lnTo>
                  <a:lnTo>
                    <a:pt x="109651" y="108991"/>
                  </a:lnTo>
                  <a:lnTo>
                    <a:pt x="95008" y="149885"/>
                  </a:lnTo>
                  <a:lnTo>
                    <a:pt x="89865" y="194411"/>
                  </a:lnTo>
                  <a:lnTo>
                    <a:pt x="95008" y="238937"/>
                  </a:lnTo>
                  <a:lnTo>
                    <a:pt x="109651" y="279844"/>
                  </a:lnTo>
                  <a:lnTo>
                    <a:pt x="132626" y="315937"/>
                  </a:lnTo>
                  <a:lnTo>
                    <a:pt x="162750" y="346075"/>
                  </a:lnTo>
                  <a:lnTo>
                    <a:pt x="198856" y="369049"/>
                  </a:lnTo>
                  <a:lnTo>
                    <a:pt x="239750" y="383692"/>
                  </a:lnTo>
                  <a:lnTo>
                    <a:pt x="284276" y="388835"/>
                  </a:lnTo>
                  <a:lnTo>
                    <a:pt x="328803" y="383692"/>
                  </a:lnTo>
                  <a:lnTo>
                    <a:pt x="369709" y="369049"/>
                  </a:lnTo>
                  <a:lnTo>
                    <a:pt x="405815" y="346075"/>
                  </a:lnTo>
                  <a:lnTo>
                    <a:pt x="435940" y="315937"/>
                  </a:lnTo>
                  <a:lnTo>
                    <a:pt x="458914" y="279844"/>
                  </a:lnTo>
                  <a:lnTo>
                    <a:pt x="473570" y="238937"/>
                  </a:lnTo>
                  <a:lnTo>
                    <a:pt x="478713" y="194411"/>
                  </a:lnTo>
                  <a:close/>
                </a:path>
                <a:path w="568960" h="559435">
                  <a:moveTo>
                    <a:pt x="568566" y="529615"/>
                  </a:moveTo>
                  <a:lnTo>
                    <a:pt x="560324" y="488937"/>
                  </a:lnTo>
                  <a:lnTo>
                    <a:pt x="537895" y="455688"/>
                  </a:lnTo>
                  <a:lnTo>
                    <a:pt x="504647" y="433247"/>
                  </a:lnTo>
                  <a:lnTo>
                    <a:pt x="463969" y="425018"/>
                  </a:lnTo>
                  <a:lnTo>
                    <a:pt x="104597" y="425018"/>
                  </a:lnTo>
                  <a:lnTo>
                    <a:pt x="63919" y="433247"/>
                  </a:lnTo>
                  <a:lnTo>
                    <a:pt x="30670" y="455688"/>
                  </a:lnTo>
                  <a:lnTo>
                    <a:pt x="8242" y="488937"/>
                  </a:lnTo>
                  <a:lnTo>
                    <a:pt x="0" y="529615"/>
                  </a:lnTo>
                  <a:lnTo>
                    <a:pt x="2311" y="541032"/>
                  </a:lnTo>
                  <a:lnTo>
                    <a:pt x="8597" y="550367"/>
                  </a:lnTo>
                  <a:lnTo>
                    <a:pt x="17919" y="556653"/>
                  </a:lnTo>
                  <a:lnTo>
                    <a:pt x="29349" y="558952"/>
                  </a:lnTo>
                  <a:lnTo>
                    <a:pt x="40767" y="556653"/>
                  </a:lnTo>
                  <a:lnTo>
                    <a:pt x="50088" y="550367"/>
                  </a:lnTo>
                  <a:lnTo>
                    <a:pt x="56375" y="541032"/>
                  </a:lnTo>
                  <a:lnTo>
                    <a:pt x="62306" y="511759"/>
                  </a:lnTo>
                  <a:lnTo>
                    <a:pt x="72148" y="497166"/>
                  </a:lnTo>
                  <a:lnTo>
                    <a:pt x="86741" y="487324"/>
                  </a:lnTo>
                  <a:lnTo>
                    <a:pt x="104597" y="483704"/>
                  </a:lnTo>
                  <a:lnTo>
                    <a:pt x="463969" y="483704"/>
                  </a:lnTo>
                  <a:lnTo>
                    <a:pt x="481825" y="487324"/>
                  </a:lnTo>
                  <a:lnTo>
                    <a:pt x="496417" y="497166"/>
                  </a:lnTo>
                  <a:lnTo>
                    <a:pt x="506260" y="511759"/>
                  </a:lnTo>
                  <a:lnTo>
                    <a:pt x="512178" y="541032"/>
                  </a:lnTo>
                  <a:lnTo>
                    <a:pt x="518477" y="550367"/>
                  </a:lnTo>
                  <a:lnTo>
                    <a:pt x="527799" y="556653"/>
                  </a:lnTo>
                  <a:lnTo>
                    <a:pt x="539216" y="558952"/>
                  </a:lnTo>
                  <a:lnTo>
                    <a:pt x="550646" y="556653"/>
                  </a:lnTo>
                  <a:lnTo>
                    <a:pt x="559968" y="550367"/>
                  </a:lnTo>
                  <a:lnTo>
                    <a:pt x="566254" y="541032"/>
                  </a:lnTo>
                  <a:lnTo>
                    <a:pt x="568566" y="529615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0889" y="2673031"/>
              <a:ext cx="946785" cy="816610"/>
            </a:xfrm>
            <a:custGeom>
              <a:avLst/>
              <a:gdLst/>
              <a:ahLst/>
              <a:cxnLst/>
              <a:rect l="l" t="t" r="r" b="b"/>
              <a:pathLst>
                <a:path w="946785" h="816610">
                  <a:moveTo>
                    <a:pt x="399618" y="617258"/>
                  </a:moveTo>
                  <a:lnTo>
                    <a:pt x="397319" y="605840"/>
                  </a:lnTo>
                  <a:lnTo>
                    <a:pt x="391033" y="596506"/>
                  </a:lnTo>
                  <a:lnTo>
                    <a:pt x="381698" y="590219"/>
                  </a:lnTo>
                  <a:lnTo>
                    <a:pt x="370281" y="587908"/>
                  </a:lnTo>
                  <a:lnTo>
                    <a:pt x="358863" y="590219"/>
                  </a:lnTo>
                  <a:lnTo>
                    <a:pt x="349529" y="596506"/>
                  </a:lnTo>
                  <a:lnTo>
                    <a:pt x="343242" y="605840"/>
                  </a:lnTo>
                  <a:lnTo>
                    <a:pt x="340944" y="617258"/>
                  </a:lnTo>
                  <a:lnTo>
                    <a:pt x="340944" y="682091"/>
                  </a:lnTo>
                  <a:lnTo>
                    <a:pt x="343242" y="693508"/>
                  </a:lnTo>
                  <a:lnTo>
                    <a:pt x="349529" y="702830"/>
                  </a:lnTo>
                  <a:lnTo>
                    <a:pt x="358863" y="709117"/>
                  </a:lnTo>
                  <a:lnTo>
                    <a:pt x="370281" y="711428"/>
                  </a:lnTo>
                  <a:lnTo>
                    <a:pt x="381698" y="709117"/>
                  </a:lnTo>
                  <a:lnTo>
                    <a:pt x="391033" y="702830"/>
                  </a:lnTo>
                  <a:lnTo>
                    <a:pt x="397319" y="693508"/>
                  </a:lnTo>
                  <a:lnTo>
                    <a:pt x="399618" y="682091"/>
                  </a:lnTo>
                  <a:lnTo>
                    <a:pt x="399618" y="617258"/>
                  </a:lnTo>
                  <a:close/>
                </a:path>
                <a:path w="946785" h="816610">
                  <a:moveTo>
                    <a:pt x="946467" y="27749"/>
                  </a:moveTo>
                  <a:lnTo>
                    <a:pt x="943737" y="16840"/>
                  </a:lnTo>
                  <a:lnTo>
                    <a:pt x="936790" y="7480"/>
                  </a:lnTo>
                  <a:lnTo>
                    <a:pt x="926757" y="1562"/>
                  </a:lnTo>
                  <a:lnTo>
                    <a:pt x="915619" y="0"/>
                  </a:lnTo>
                  <a:lnTo>
                    <a:pt x="904709" y="2730"/>
                  </a:lnTo>
                  <a:lnTo>
                    <a:pt x="895350" y="9677"/>
                  </a:lnTo>
                  <a:lnTo>
                    <a:pt x="656234" y="275475"/>
                  </a:lnTo>
                  <a:lnTo>
                    <a:pt x="642937" y="267462"/>
                  </a:lnTo>
                  <a:lnTo>
                    <a:pt x="628446" y="261505"/>
                  </a:lnTo>
                  <a:lnTo>
                    <a:pt x="612952" y="257771"/>
                  </a:lnTo>
                  <a:lnTo>
                    <a:pt x="596646" y="256489"/>
                  </a:lnTo>
                  <a:lnTo>
                    <a:pt x="588441" y="256819"/>
                  </a:lnTo>
                  <a:lnTo>
                    <a:pt x="580326" y="257784"/>
                  </a:lnTo>
                  <a:lnTo>
                    <a:pt x="572312" y="259384"/>
                  </a:lnTo>
                  <a:lnTo>
                    <a:pt x="564388" y="261645"/>
                  </a:lnTo>
                  <a:lnTo>
                    <a:pt x="395744" y="317474"/>
                  </a:lnTo>
                  <a:lnTo>
                    <a:pt x="387921" y="289534"/>
                  </a:lnTo>
                  <a:lnTo>
                    <a:pt x="360324" y="238798"/>
                  </a:lnTo>
                  <a:lnTo>
                    <a:pt x="310489" y="192405"/>
                  </a:lnTo>
                  <a:lnTo>
                    <a:pt x="276288" y="174599"/>
                  </a:lnTo>
                  <a:lnTo>
                    <a:pt x="239115" y="163652"/>
                  </a:lnTo>
                  <a:lnTo>
                    <a:pt x="199809" y="159931"/>
                  </a:lnTo>
                  <a:lnTo>
                    <a:pt x="154051" y="165214"/>
                  </a:lnTo>
                  <a:lnTo>
                    <a:pt x="112014" y="180263"/>
                  </a:lnTo>
                  <a:lnTo>
                    <a:pt x="74917" y="203885"/>
                  </a:lnTo>
                  <a:lnTo>
                    <a:pt x="43954" y="234848"/>
                  </a:lnTo>
                  <a:lnTo>
                    <a:pt x="20332" y="271945"/>
                  </a:lnTo>
                  <a:lnTo>
                    <a:pt x="5283" y="313982"/>
                  </a:lnTo>
                  <a:lnTo>
                    <a:pt x="0" y="359740"/>
                  </a:lnTo>
                  <a:lnTo>
                    <a:pt x="0" y="786714"/>
                  </a:lnTo>
                  <a:lnTo>
                    <a:pt x="2298" y="798131"/>
                  </a:lnTo>
                  <a:lnTo>
                    <a:pt x="8597" y="807453"/>
                  </a:lnTo>
                  <a:lnTo>
                    <a:pt x="17919" y="813752"/>
                  </a:lnTo>
                  <a:lnTo>
                    <a:pt x="29337" y="816051"/>
                  </a:lnTo>
                  <a:lnTo>
                    <a:pt x="40767" y="813752"/>
                  </a:lnTo>
                  <a:lnTo>
                    <a:pt x="50088" y="807453"/>
                  </a:lnTo>
                  <a:lnTo>
                    <a:pt x="56375" y="798131"/>
                  </a:lnTo>
                  <a:lnTo>
                    <a:pt x="58686" y="786714"/>
                  </a:lnTo>
                  <a:lnTo>
                    <a:pt x="58686" y="359740"/>
                  </a:lnTo>
                  <a:lnTo>
                    <a:pt x="65887" y="315175"/>
                  </a:lnTo>
                  <a:lnTo>
                    <a:pt x="85953" y="276440"/>
                  </a:lnTo>
                  <a:lnTo>
                    <a:pt x="116522" y="245872"/>
                  </a:lnTo>
                  <a:lnTo>
                    <a:pt x="155257" y="225818"/>
                  </a:lnTo>
                  <a:lnTo>
                    <a:pt x="199809" y="218605"/>
                  </a:lnTo>
                  <a:lnTo>
                    <a:pt x="250583" y="227495"/>
                  </a:lnTo>
                  <a:lnTo>
                    <a:pt x="292874" y="252107"/>
                  </a:lnTo>
                  <a:lnTo>
                    <a:pt x="323545" y="289344"/>
                  </a:lnTo>
                  <a:lnTo>
                    <a:pt x="339432" y="336105"/>
                  </a:lnTo>
                  <a:lnTo>
                    <a:pt x="315595" y="344004"/>
                  </a:lnTo>
                  <a:lnTo>
                    <a:pt x="305473" y="349783"/>
                  </a:lnTo>
                  <a:lnTo>
                    <a:pt x="298589" y="358686"/>
                  </a:lnTo>
                  <a:lnTo>
                    <a:pt x="295554" y="369506"/>
                  </a:lnTo>
                  <a:lnTo>
                    <a:pt x="296951" y="381076"/>
                  </a:lnTo>
                  <a:lnTo>
                    <a:pt x="301294" y="389420"/>
                  </a:lnTo>
                  <a:lnTo>
                    <a:pt x="307797" y="395757"/>
                  </a:lnTo>
                  <a:lnTo>
                    <a:pt x="315836" y="399796"/>
                  </a:lnTo>
                  <a:lnTo>
                    <a:pt x="324802" y="401205"/>
                  </a:lnTo>
                  <a:lnTo>
                    <a:pt x="327863" y="401205"/>
                  </a:lnTo>
                  <a:lnTo>
                    <a:pt x="330974" y="400723"/>
                  </a:lnTo>
                  <a:lnTo>
                    <a:pt x="582891" y="317334"/>
                  </a:lnTo>
                  <a:lnTo>
                    <a:pt x="587311" y="315912"/>
                  </a:lnTo>
                  <a:lnTo>
                    <a:pt x="591934" y="315175"/>
                  </a:lnTo>
                  <a:lnTo>
                    <a:pt x="596646" y="315175"/>
                  </a:lnTo>
                  <a:lnTo>
                    <a:pt x="613981" y="318681"/>
                  </a:lnTo>
                  <a:lnTo>
                    <a:pt x="628142" y="328244"/>
                  </a:lnTo>
                  <a:lnTo>
                    <a:pt x="637705" y="342417"/>
                  </a:lnTo>
                  <a:lnTo>
                    <a:pt x="641210" y="359740"/>
                  </a:lnTo>
                  <a:lnTo>
                    <a:pt x="639279" y="372745"/>
                  </a:lnTo>
                  <a:lnTo>
                    <a:pt x="613194" y="401167"/>
                  </a:lnTo>
                  <a:lnTo>
                    <a:pt x="347751" y="488442"/>
                  </a:lnTo>
                  <a:lnTo>
                    <a:pt x="339280" y="490321"/>
                  </a:lnTo>
                  <a:lnTo>
                    <a:pt x="334886" y="490321"/>
                  </a:lnTo>
                  <a:lnTo>
                    <a:pt x="196532" y="379526"/>
                  </a:lnTo>
                  <a:lnTo>
                    <a:pt x="186550" y="373519"/>
                  </a:lnTo>
                  <a:lnTo>
                    <a:pt x="149072" y="391350"/>
                  </a:lnTo>
                  <a:lnTo>
                    <a:pt x="147408" y="402475"/>
                  </a:lnTo>
                  <a:lnTo>
                    <a:pt x="150050" y="413410"/>
                  </a:lnTo>
                  <a:lnTo>
                    <a:pt x="266090" y="522744"/>
                  </a:lnTo>
                  <a:lnTo>
                    <a:pt x="316293" y="547319"/>
                  </a:lnTo>
                  <a:lnTo>
                    <a:pt x="334886" y="548995"/>
                  </a:lnTo>
                  <a:lnTo>
                    <a:pt x="342557" y="548716"/>
                  </a:lnTo>
                  <a:lnTo>
                    <a:pt x="632637" y="456552"/>
                  </a:lnTo>
                  <a:lnTo>
                    <a:pt x="634707" y="455663"/>
                  </a:lnTo>
                  <a:lnTo>
                    <a:pt x="636143" y="455155"/>
                  </a:lnTo>
                  <a:lnTo>
                    <a:pt x="682739" y="416826"/>
                  </a:lnTo>
                  <a:lnTo>
                    <a:pt x="699897" y="359740"/>
                  </a:lnTo>
                  <a:lnTo>
                    <a:pt x="699439" y="349999"/>
                  </a:lnTo>
                  <a:lnTo>
                    <a:pt x="698093" y="340499"/>
                  </a:lnTo>
                  <a:lnTo>
                    <a:pt x="695909" y="331304"/>
                  </a:lnTo>
                  <a:lnTo>
                    <a:pt x="692924" y="322440"/>
                  </a:lnTo>
                  <a:lnTo>
                    <a:pt x="938987" y="48933"/>
                  </a:lnTo>
                  <a:lnTo>
                    <a:pt x="944905" y="38887"/>
                  </a:lnTo>
                  <a:lnTo>
                    <a:pt x="946467" y="27749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8345" y="2164558"/>
              <a:ext cx="1825625" cy="1816100"/>
            </a:xfrm>
            <a:custGeom>
              <a:avLst/>
              <a:gdLst/>
              <a:ahLst/>
              <a:cxnLst/>
              <a:rect l="l" t="t" r="r" b="b"/>
              <a:pathLst>
                <a:path w="1825625" h="1816100">
                  <a:moveTo>
                    <a:pt x="1755923" y="1460499"/>
                  </a:moveTo>
                  <a:lnTo>
                    <a:pt x="69453" y="1460499"/>
                  </a:lnTo>
                  <a:lnTo>
                    <a:pt x="33315" y="1435099"/>
                  </a:lnTo>
                  <a:lnTo>
                    <a:pt x="8940" y="1396999"/>
                  </a:lnTo>
                  <a:lnTo>
                    <a:pt x="0" y="1346199"/>
                  </a:lnTo>
                  <a:lnTo>
                    <a:pt x="0" y="342899"/>
                  </a:lnTo>
                  <a:lnTo>
                    <a:pt x="8940" y="304799"/>
                  </a:lnTo>
                  <a:lnTo>
                    <a:pt x="33315" y="266699"/>
                  </a:lnTo>
                  <a:lnTo>
                    <a:pt x="69453" y="241299"/>
                  </a:lnTo>
                  <a:lnTo>
                    <a:pt x="113682" y="228599"/>
                  </a:lnTo>
                  <a:lnTo>
                    <a:pt x="604530" y="228599"/>
                  </a:lnTo>
                  <a:lnTo>
                    <a:pt x="633777" y="190499"/>
                  </a:lnTo>
                  <a:lnTo>
                    <a:pt x="666020" y="152399"/>
                  </a:lnTo>
                  <a:lnTo>
                    <a:pt x="701070" y="126999"/>
                  </a:lnTo>
                  <a:lnTo>
                    <a:pt x="738734" y="101599"/>
                  </a:lnTo>
                  <a:lnTo>
                    <a:pt x="778824" y="63499"/>
                  </a:lnTo>
                  <a:lnTo>
                    <a:pt x="821149" y="50799"/>
                  </a:lnTo>
                  <a:lnTo>
                    <a:pt x="865518" y="25399"/>
                  </a:lnTo>
                  <a:lnTo>
                    <a:pt x="959630" y="0"/>
                  </a:lnTo>
                  <a:lnTo>
                    <a:pt x="1159646" y="0"/>
                  </a:lnTo>
                  <a:lnTo>
                    <a:pt x="1253758" y="25399"/>
                  </a:lnTo>
                  <a:lnTo>
                    <a:pt x="1298128" y="50799"/>
                  </a:lnTo>
                  <a:lnTo>
                    <a:pt x="1011499" y="50799"/>
                  </a:lnTo>
                  <a:lnTo>
                    <a:pt x="919284" y="76199"/>
                  </a:lnTo>
                  <a:lnTo>
                    <a:pt x="875630" y="88899"/>
                  </a:lnTo>
                  <a:lnTo>
                    <a:pt x="833892" y="101599"/>
                  </a:lnTo>
                  <a:lnTo>
                    <a:pt x="794283" y="126999"/>
                  </a:lnTo>
                  <a:lnTo>
                    <a:pt x="757011" y="152399"/>
                  </a:lnTo>
                  <a:lnTo>
                    <a:pt x="722289" y="177799"/>
                  </a:lnTo>
                  <a:lnTo>
                    <a:pt x="690327" y="215899"/>
                  </a:lnTo>
                  <a:lnTo>
                    <a:pt x="661336" y="253999"/>
                  </a:lnTo>
                  <a:lnTo>
                    <a:pt x="635526" y="292099"/>
                  </a:lnTo>
                  <a:lnTo>
                    <a:pt x="92295" y="292099"/>
                  </a:lnTo>
                  <a:lnTo>
                    <a:pt x="74900" y="304799"/>
                  </a:lnTo>
                  <a:lnTo>
                    <a:pt x="63209" y="317499"/>
                  </a:lnTo>
                  <a:lnTo>
                    <a:pt x="58932" y="342899"/>
                  </a:lnTo>
                  <a:lnTo>
                    <a:pt x="58932" y="1346199"/>
                  </a:lnTo>
                  <a:lnTo>
                    <a:pt x="63262" y="1371599"/>
                  </a:lnTo>
                  <a:lnTo>
                    <a:pt x="75043" y="1384299"/>
                  </a:lnTo>
                  <a:lnTo>
                    <a:pt x="92455" y="1396999"/>
                  </a:lnTo>
                  <a:lnTo>
                    <a:pt x="113682" y="1409699"/>
                  </a:lnTo>
                  <a:lnTo>
                    <a:pt x="1808310" y="1409699"/>
                  </a:lnTo>
                  <a:lnTo>
                    <a:pt x="1792061" y="1435099"/>
                  </a:lnTo>
                  <a:lnTo>
                    <a:pt x="1755923" y="1460499"/>
                  </a:lnTo>
                  <a:close/>
                </a:path>
                <a:path w="1825625" h="1816100">
                  <a:moveTo>
                    <a:pt x="1308052" y="1054099"/>
                  </a:moveTo>
                  <a:lnTo>
                    <a:pt x="1107778" y="1054099"/>
                  </a:lnTo>
                  <a:lnTo>
                    <a:pt x="1199993" y="1028699"/>
                  </a:lnTo>
                  <a:lnTo>
                    <a:pt x="1243647" y="1015999"/>
                  </a:lnTo>
                  <a:lnTo>
                    <a:pt x="1285384" y="1003299"/>
                  </a:lnTo>
                  <a:lnTo>
                    <a:pt x="1324994" y="977899"/>
                  </a:lnTo>
                  <a:lnTo>
                    <a:pt x="1362265" y="952499"/>
                  </a:lnTo>
                  <a:lnTo>
                    <a:pt x="1396987" y="927099"/>
                  </a:lnTo>
                  <a:lnTo>
                    <a:pt x="1428949" y="888999"/>
                  </a:lnTo>
                  <a:lnTo>
                    <a:pt x="1457941" y="850899"/>
                  </a:lnTo>
                  <a:lnTo>
                    <a:pt x="1483751" y="812799"/>
                  </a:lnTo>
                  <a:lnTo>
                    <a:pt x="1506168" y="774699"/>
                  </a:lnTo>
                  <a:lnTo>
                    <a:pt x="1524982" y="736599"/>
                  </a:lnTo>
                  <a:lnTo>
                    <a:pt x="1539983" y="698499"/>
                  </a:lnTo>
                  <a:lnTo>
                    <a:pt x="1550958" y="647699"/>
                  </a:lnTo>
                  <a:lnTo>
                    <a:pt x="1557698" y="596899"/>
                  </a:lnTo>
                  <a:lnTo>
                    <a:pt x="1559991" y="558799"/>
                  </a:lnTo>
                  <a:lnTo>
                    <a:pt x="1557698" y="507999"/>
                  </a:lnTo>
                  <a:lnTo>
                    <a:pt x="1550958" y="457199"/>
                  </a:lnTo>
                  <a:lnTo>
                    <a:pt x="1539983" y="406399"/>
                  </a:lnTo>
                  <a:lnTo>
                    <a:pt x="1524982" y="368299"/>
                  </a:lnTo>
                  <a:lnTo>
                    <a:pt x="1506168" y="330199"/>
                  </a:lnTo>
                  <a:lnTo>
                    <a:pt x="1483751" y="292099"/>
                  </a:lnTo>
                  <a:lnTo>
                    <a:pt x="1457941" y="253999"/>
                  </a:lnTo>
                  <a:lnTo>
                    <a:pt x="1428949" y="215899"/>
                  </a:lnTo>
                  <a:lnTo>
                    <a:pt x="1396987" y="177799"/>
                  </a:lnTo>
                  <a:lnTo>
                    <a:pt x="1362265" y="152399"/>
                  </a:lnTo>
                  <a:lnTo>
                    <a:pt x="1324994" y="126999"/>
                  </a:lnTo>
                  <a:lnTo>
                    <a:pt x="1285384" y="101599"/>
                  </a:lnTo>
                  <a:lnTo>
                    <a:pt x="1243647" y="88899"/>
                  </a:lnTo>
                  <a:lnTo>
                    <a:pt x="1199993" y="76199"/>
                  </a:lnTo>
                  <a:lnTo>
                    <a:pt x="1107778" y="50799"/>
                  </a:lnTo>
                  <a:lnTo>
                    <a:pt x="1298128" y="50799"/>
                  </a:lnTo>
                  <a:lnTo>
                    <a:pt x="1340452" y="63499"/>
                  </a:lnTo>
                  <a:lnTo>
                    <a:pt x="1380542" y="101599"/>
                  </a:lnTo>
                  <a:lnTo>
                    <a:pt x="1418207" y="126999"/>
                  </a:lnTo>
                  <a:lnTo>
                    <a:pt x="1453256" y="152399"/>
                  </a:lnTo>
                  <a:lnTo>
                    <a:pt x="1485499" y="190499"/>
                  </a:lnTo>
                  <a:lnTo>
                    <a:pt x="1514747" y="228599"/>
                  </a:lnTo>
                  <a:lnTo>
                    <a:pt x="1711314" y="228599"/>
                  </a:lnTo>
                  <a:lnTo>
                    <a:pt x="1755549" y="241299"/>
                  </a:lnTo>
                  <a:lnTo>
                    <a:pt x="1791728" y="266699"/>
                  </a:lnTo>
                  <a:lnTo>
                    <a:pt x="1808053" y="292099"/>
                  </a:lnTo>
                  <a:lnTo>
                    <a:pt x="1552007" y="292099"/>
                  </a:lnTo>
                  <a:lnTo>
                    <a:pt x="1575318" y="342899"/>
                  </a:lnTo>
                  <a:lnTo>
                    <a:pt x="1593957" y="393699"/>
                  </a:lnTo>
                  <a:lnTo>
                    <a:pt x="1607633" y="444499"/>
                  </a:lnTo>
                  <a:lnTo>
                    <a:pt x="1616052" y="495299"/>
                  </a:lnTo>
                  <a:lnTo>
                    <a:pt x="1618923" y="558799"/>
                  </a:lnTo>
                  <a:lnTo>
                    <a:pt x="1616866" y="596899"/>
                  </a:lnTo>
                  <a:lnTo>
                    <a:pt x="1610808" y="647699"/>
                  </a:lnTo>
                  <a:lnTo>
                    <a:pt x="1600917" y="698499"/>
                  </a:lnTo>
                  <a:lnTo>
                    <a:pt x="1587364" y="736599"/>
                  </a:lnTo>
                  <a:lnTo>
                    <a:pt x="1570317" y="787399"/>
                  </a:lnTo>
                  <a:lnTo>
                    <a:pt x="1549945" y="825499"/>
                  </a:lnTo>
                  <a:lnTo>
                    <a:pt x="1526419" y="863599"/>
                  </a:lnTo>
                  <a:lnTo>
                    <a:pt x="1499907" y="901699"/>
                  </a:lnTo>
                  <a:lnTo>
                    <a:pt x="1470579" y="927099"/>
                  </a:lnTo>
                  <a:lnTo>
                    <a:pt x="1438603" y="965199"/>
                  </a:lnTo>
                  <a:lnTo>
                    <a:pt x="1404150" y="990599"/>
                  </a:lnTo>
                  <a:lnTo>
                    <a:pt x="1367388" y="1015999"/>
                  </a:lnTo>
                  <a:lnTo>
                    <a:pt x="1328487" y="1041399"/>
                  </a:lnTo>
                  <a:lnTo>
                    <a:pt x="1308052" y="1054099"/>
                  </a:lnTo>
                  <a:close/>
                </a:path>
                <a:path w="1825625" h="1816100">
                  <a:moveTo>
                    <a:pt x="566509" y="1117599"/>
                  </a:moveTo>
                  <a:lnTo>
                    <a:pt x="551681" y="1117599"/>
                  </a:lnTo>
                  <a:lnTo>
                    <a:pt x="544077" y="1104899"/>
                  </a:lnTo>
                  <a:lnTo>
                    <a:pt x="538373" y="1104899"/>
                  </a:lnTo>
                  <a:lnTo>
                    <a:pt x="533247" y="1092199"/>
                  </a:lnTo>
                  <a:lnTo>
                    <a:pt x="530437" y="1092199"/>
                  </a:lnTo>
                  <a:lnTo>
                    <a:pt x="529979" y="1079499"/>
                  </a:lnTo>
                  <a:lnTo>
                    <a:pt x="531910" y="1066799"/>
                  </a:lnTo>
                  <a:lnTo>
                    <a:pt x="607951" y="876299"/>
                  </a:lnTo>
                  <a:lnTo>
                    <a:pt x="579844" y="838199"/>
                  </a:lnTo>
                  <a:lnTo>
                    <a:pt x="555860" y="800099"/>
                  </a:lnTo>
                  <a:lnTo>
                    <a:pt x="536072" y="749299"/>
                  </a:lnTo>
                  <a:lnTo>
                    <a:pt x="520555" y="698499"/>
                  </a:lnTo>
                  <a:lnTo>
                    <a:pt x="509380" y="647699"/>
                  </a:lnTo>
                  <a:lnTo>
                    <a:pt x="502622" y="609599"/>
                  </a:lnTo>
                  <a:lnTo>
                    <a:pt x="500353" y="558799"/>
                  </a:lnTo>
                  <a:lnTo>
                    <a:pt x="503224" y="495299"/>
                  </a:lnTo>
                  <a:lnTo>
                    <a:pt x="511643" y="444499"/>
                  </a:lnTo>
                  <a:lnTo>
                    <a:pt x="525319" y="393699"/>
                  </a:lnTo>
                  <a:lnTo>
                    <a:pt x="543958" y="342899"/>
                  </a:lnTo>
                  <a:lnTo>
                    <a:pt x="567269" y="292099"/>
                  </a:lnTo>
                  <a:lnTo>
                    <a:pt x="635526" y="292099"/>
                  </a:lnTo>
                  <a:lnTo>
                    <a:pt x="613108" y="330199"/>
                  </a:lnTo>
                  <a:lnTo>
                    <a:pt x="594294" y="368299"/>
                  </a:lnTo>
                  <a:lnTo>
                    <a:pt x="579294" y="419099"/>
                  </a:lnTo>
                  <a:lnTo>
                    <a:pt x="568318" y="457199"/>
                  </a:lnTo>
                  <a:lnTo>
                    <a:pt x="561578" y="507999"/>
                  </a:lnTo>
                  <a:lnTo>
                    <a:pt x="559285" y="558799"/>
                  </a:lnTo>
                  <a:lnTo>
                    <a:pt x="561507" y="596899"/>
                  </a:lnTo>
                  <a:lnTo>
                    <a:pt x="568126" y="647699"/>
                  </a:lnTo>
                  <a:lnTo>
                    <a:pt x="579068" y="698499"/>
                  </a:lnTo>
                  <a:lnTo>
                    <a:pt x="594260" y="736599"/>
                  </a:lnTo>
                  <a:lnTo>
                    <a:pt x="613628" y="774699"/>
                  </a:lnTo>
                  <a:lnTo>
                    <a:pt x="637100" y="825499"/>
                  </a:lnTo>
                  <a:lnTo>
                    <a:pt x="664602" y="863599"/>
                  </a:lnTo>
                  <a:lnTo>
                    <a:pt x="668517" y="863599"/>
                  </a:lnTo>
                  <a:lnTo>
                    <a:pt x="670543" y="876299"/>
                  </a:lnTo>
                  <a:lnTo>
                    <a:pt x="668785" y="888999"/>
                  </a:lnTo>
                  <a:lnTo>
                    <a:pt x="612134" y="1028699"/>
                  </a:lnTo>
                  <a:lnTo>
                    <a:pt x="769159" y="1028699"/>
                  </a:lnTo>
                  <a:lnTo>
                    <a:pt x="566509" y="1117599"/>
                  </a:lnTo>
                  <a:close/>
                </a:path>
                <a:path w="1825625" h="1816100">
                  <a:moveTo>
                    <a:pt x="1172061" y="812799"/>
                  </a:moveTo>
                  <a:lnTo>
                    <a:pt x="950138" y="812799"/>
                  </a:lnTo>
                  <a:lnTo>
                    <a:pt x="901163" y="800099"/>
                  </a:lnTo>
                  <a:lnTo>
                    <a:pt x="857748" y="787399"/>
                  </a:lnTo>
                  <a:lnTo>
                    <a:pt x="804780" y="749299"/>
                  </a:lnTo>
                  <a:lnTo>
                    <a:pt x="772771" y="723899"/>
                  </a:lnTo>
                  <a:lnTo>
                    <a:pt x="757017" y="685799"/>
                  </a:lnTo>
                  <a:lnTo>
                    <a:pt x="752810" y="660399"/>
                  </a:lnTo>
                  <a:lnTo>
                    <a:pt x="752810" y="520699"/>
                  </a:lnTo>
                  <a:lnTo>
                    <a:pt x="753191" y="520699"/>
                  </a:lnTo>
                  <a:lnTo>
                    <a:pt x="694639" y="495299"/>
                  </a:lnTo>
                  <a:lnTo>
                    <a:pt x="687415" y="495299"/>
                  </a:lnTo>
                  <a:lnTo>
                    <a:pt x="681902" y="482599"/>
                  </a:lnTo>
                  <a:lnTo>
                    <a:pt x="678385" y="482599"/>
                  </a:lnTo>
                  <a:lnTo>
                    <a:pt x="677149" y="469899"/>
                  </a:lnTo>
                  <a:lnTo>
                    <a:pt x="678385" y="457199"/>
                  </a:lnTo>
                  <a:lnTo>
                    <a:pt x="681902" y="457199"/>
                  </a:lnTo>
                  <a:lnTo>
                    <a:pt x="687415" y="444499"/>
                  </a:lnTo>
                  <a:lnTo>
                    <a:pt x="694639" y="444499"/>
                  </a:lnTo>
                  <a:lnTo>
                    <a:pt x="1047851" y="292099"/>
                  </a:lnTo>
                  <a:lnTo>
                    <a:pt x="1071424" y="292099"/>
                  </a:lnTo>
                  <a:lnTo>
                    <a:pt x="1218596" y="355599"/>
                  </a:lnTo>
                  <a:lnTo>
                    <a:pt x="1059638" y="355599"/>
                  </a:lnTo>
                  <a:lnTo>
                    <a:pt x="780186" y="469899"/>
                  </a:lnTo>
                  <a:lnTo>
                    <a:pt x="947857" y="546099"/>
                  </a:lnTo>
                  <a:lnTo>
                    <a:pt x="811363" y="546099"/>
                  </a:lnTo>
                  <a:lnTo>
                    <a:pt x="811363" y="660399"/>
                  </a:lnTo>
                  <a:lnTo>
                    <a:pt x="820090" y="685799"/>
                  </a:lnTo>
                  <a:lnTo>
                    <a:pt x="844807" y="711199"/>
                  </a:lnTo>
                  <a:lnTo>
                    <a:pt x="883317" y="736599"/>
                  </a:lnTo>
                  <a:lnTo>
                    <a:pt x="933423" y="749299"/>
                  </a:lnTo>
                  <a:lnTo>
                    <a:pt x="992929" y="749299"/>
                  </a:lnTo>
                  <a:lnTo>
                    <a:pt x="1059638" y="761999"/>
                  </a:lnTo>
                  <a:lnTo>
                    <a:pt x="1309684" y="761999"/>
                  </a:lnTo>
                  <a:lnTo>
                    <a:pt x="1270368" y="774699"/>
                  </a:lnTo>
                  <a:lnTo>
                    <a:pt x="1223888" y="800099"/>
                  </a:lnTo>
                  <a:lnTo>
                    <a:pt x="1172061" y="812799"/>
                  </a:lnTo>
                  <a:close/>
                </a:path>
                <a:path w="1825625" h="1816100">
                  <a:moveTo>
                    <a:pt x="1808310" y="1409699"/>
                  </a:moveTo>
                  <a:lnTo>
                    <a:pt x="1711314" y="1409699"/>
                  </a:lnTo>
                  <a:lnTo>
                    <a:pt x="1732701" y="1396999"/>
                  </a:lnTo>
                  <a:lnTo>
                    <a:pt x="1750095" y="1384299"/>
                  </a:lnTo>
                  <a:lnTo>
                    <a:pt x="1761786" y="1371599"/>
                  </a:lnTo>
                  <a:lnTo>
                    <a:pt x="1766064" y="1346199"/>
                  </a:lnTo>
                  <a:lnTo>
                    <a:pt x="1766064" y="342899"/>
                  </a:lnTo>
                  <a:lnTo>
                    <a:pt x="1761733" y="317499"/>
                  </a:lnTo>
                  <a:lnTo>
                    <a:pt x="1749952" y="304799"/>
                  </a:lnTo>
                  <a:lnTo>
                    <a:pt x="1732540" y="292099"/>
                  </a:lnTo>
                  <a:lnTo>
                    <a:pt x="1808053" y="292099"/>
                  </a:lnTo>
                  <a:lnTo>
                    <a:pt x="1816216" y="304799"/>
                  </a:lnTo>
                  <a:lnTo>
                    <a:pt x="1825376" y="342899"/>
                  </a:lnTo>
                  <a:lnTo>
                    <a:pt x="1825376" y="1346199"/>
                  </a:lnTo>
                  <a:lnTo>
                    <a:pt x="1816435" y="1396999"/>
                  </a:lnTo>
                  <a:lnTo>
                    <a:pt x="1808310" y="1409699"/>
                  </a:lnTo>
                  <a:close/>
                </a:path>
                <a:path w="1825625" h="1816100">
                  <a:moveTo>
                    <a:pt x="1189669" y="596899"/>
                  </a:moveTo>
                  <a:lnTo>
                    <a:pt x="1059638" y="596899"/>
                  </a:lnTo>
                  <a:lnTo>
                    <a:pt x="1339091" y="469899"/>
                  </a:lnTo>
                  <a:lnTo>
                    <a:pt x="1059638" y="355599"/>
                  </a:lnTo>
                  <a:lnTo>
                    <a:pt x="1218596" y="355599"/>
                  </a:lnTo>
                  <a:lnTo>
                    <a:pt x="1424637" y="444499"/>
                  </a:lnTo>
                  <a:lnTo>
                    <a:pt x="1431861" y="444499"/>
                  </a:lnTo>
                  <a:lnTo>
                    <a:pt x="1437374" y="457199"/>
                  </a:lnTo>
                  <a:lnTo>
                    <a:pt x="1440891" y="457199"/>
                  </a:lnTo>
                  <a:lnTo>
                    <a:pt x="1442127" y="469899"/>
                  </a:lnTo>
                  <a:lnTo>
                    <a:pt x="1440891" y="482599"/>
                  </a:lnTo>
                  <a:lnTo>
                    <a:pt x="1437374" y="482599"/>
                  </a:lnTo>
                  <a:lnTo>
                    <a:pt x="1431861" y="495299"/>
                  </a:lnTo>
                  <a:lnTo>
                    <a:pt x="1424637" y="495299"/>
                  </a:lnTo>
                  <a:lnTo>
                    <a:pt x="1366085" y="520699"/>
                  </a:lnTo>
                  <a:lnTo>
                    <a:pt x="1366465" y="520699"/>
                  </a:lnTo>
                  <a:lnTo>
                    <a:pt x="1366465" y="546099"/>
                  </a:lnTo>
                  <a:lnTo>
                    <a:pt x="1307914" y="546099"/>
                  </a:lnTo>
                  <a:lnTo>
                    <a:pt x="1189669" y="596899"/>
                  </a:lnTo>
                  <a:close/>
                </a:path>
                <a:path w="1825625" h="1816100">
                  <a:moveTo>
                    <a:pt x="1071425" y="647699"/>
                  </a:moveTo>
                  <a:lnTo>
                    <a:pt x="1047852" y="647699"/>
                  </a:lnTo>
                  <a:lnTo>
                    <a:pt x="811363" y="546099"/>
                  </a:lnTo>
                  <a:lnTo>
                    <a:pt x="947857" y="546099"/>
                  </a:lnTo>
                  <a:lnTo>
                    <a:pt x="1059638" y="596899"/>
                  </a:lnTo>
                  <a:lnTo>
                    <a:pt x="1189669" y="596899"/>
                  </a:lnTo>
                  <a:lnTo>
                    <a:pt x="1071425" y="647699"/>
                  </a:lnTo>
                  <a:close/>
                </a:path>
                <a:path w="1825625" h="1816100">
                  <a:moveTo>
                    <a:pt x="1309684" y="761999"/>
                  </a:moveTo>
                  <a:lnTo>
                    <a:pt x="1059638" y="761999"/>
                  </a:lnTo>
                  <a:lnTo>
                    <a:pt x="1126347" y="749299"/>
                  </a:lnTo>
                  <a:lnTo>
                    <a:pt x="1185853" y="749299"/>
                  </a:lnTo>
                  <a:lnTo>
                    <a:pt x="1235959" y="736599"/>
                  </a:lnTo>
                  <a:lnTo>
                    <a:pt x="1274469" y="711199"/>
                  </a:lnTo>
                  <a:lnTo>
                    <a:pt x="1299186" y="685799"/>
                  </a:lnTo>
                  <a:lnTo>
                    <a:pt x="1307914" y="660399"/>
                  </a:lnTo>
                  <a:lnTo>
                    <a:pt x="1307914" y="546099"/>
                  </a:lnTo>
                  <a:lnTo>
                    <a:pt x="1366465" y="546099"/>
                  </a:lnTo>
                  <a:lnTo>
                    <a:pt x="1366465" y="660399"/>
                  </a:lnTo>
                  <a:lnTo>
                    <a:pt x="1359550" y="698499"/>
                  </a:lnTo>
                  <a:lnTo>
                    <a:pt x="1340017" y="736599"/>
                  </a:lnTo>
                  <a:lnTo>
                    <a:pt x="1309684" y="761999"/>
                  </a:lnTo>
                  <a:close/>
                </a:path>
                <a:path w="1825625" h="1816100">
                  <a:moveTo>
                    <a:pt x="1063820" y="660399"/>
                  </a:moveTo>
                  <a:lnTo>
                    <a:pt x="1055456" y="660399"/>
                  </a:lnTo>
                  <a:lnTo>
                    <a:pt x="1051654" y="647699"/>
                  </a:lnTo>
                  <a:lnTo>
                    <a:pt x="1067623" y="647699"/>
                  </a:lnTo>
                  <a:lnTo>
                    <a:pt x="1063820" y="660399"/>
                  </a:lnTo>
                  <a:close/>
                </a:path>
                <a:path w="1825625" h="1816100">
                  <a:moveTo>
                    <a:pt x="1154877" y="1104899"/>
                  </a:moveTo>
                  <a:lnTo>
                    <a:pt x="958221" y="1104899"/>
                  </a:lnTo>
                  <a:lnTo>
                    <a:pt x="860691" y="1079499"/>
                  </a:lnTo>
                  <a:lnTo>
                    <a:pt x="814043" y="1054099"/>
                  </a:lnTo>
                  <a:lnTo>
                    <a:pt x="769159" y="1028699"/>
                  </a:lnTo>
                  <a:lnTo>
                    <a:pt x="612134" y="1028699"/>
                  </a:lnTo>
                  <a:lnTo>
                    <a:pt x="761175" y="965199"/>
                  </a:lnTo>
                  <a:lnTo>
                    <a:pt x="783227" y="965199"/>
                  </a:lnTo>
                  <a:lnTo>
                    <a:pt x="788170" y="977899"/>
                  </a:lnTo>
                  <a:lnTo>
                    <a:pt x="829824" y="1003299"/>
                  </a:lnTo>
                  <a:lnTo>
                    <a:pt x="918201" y="1028699"/>
                  </a:lnTo>
                  <a:lnTo>
                    <a:pt x="1011647" y="1054099"/>
                  </a:lnTo>
                  <a:lnTo>
                    <a:pt x="1308052" y="1054099"/>
                  </a:lnTo>
                  <a:lnTo>
                    <a:pt x="1287617" y="1066799"/>
                  </a:lnTo>
                  <a:lnTo>
                    <a:pt x="1244945" y="1079499"/>
                  </a:lnTo>
                  <a:lnTo>
                    <a:pt x="1154877" y="1104899"/>
                  </a:lnTo>
                  <a:close/>
                </a:path>
                <a:path w="1825625" h="1816100">
                  <a:moveTo>
                    <a:pt x="1059638" y="1117599"/>
                  </a:moveTo>
                  <a:lnTo>
                    <a:pt x="1008576" y="1104899"/>
                  </a:lnTo>
                  <a:lnTo>
                    <a:pt x="1107819" y="1104899"/>
                  </a:lnTo>
                  <a:lnTo>
                    <a:pt x="1059638" y="1117599"/>
                  </a:lnTo>
                  <a:close/>
                </a:path>
                <a:path w="1825625" h="1816100">
                  <a:moveTo>
                    <a:pt x="521264" y="1206499"/>
                  </a:moveTo>
                  <a:lnTo>
                    <a:pt x="420129" y="1206499"/>
                  </a:lnTo>
                  <a:lnTo>
                    <a:pt x="429313" y="1193799"/>
                  </a:lnTo>
                  <a:lnTo>
                    <a:pt x="441135" y="1181099"/>
                  </a:lnTo>
                  <a:lnTo>
                    <a:pt x="455096" y="1168399"/>
                  </a:lnTo>
                  <a:lnTo>
                    <a:pt x="486350" y="1168399"/>
                  </a:lnTo>
                  <a:lnTo>
                    <a:pt x="500400" y="1181099"/>
                  </a:lnTo>
                  <a:lnTo>
                    <a:pt x="512240" y="1193799"/>
                  </a:lnTo>
                  <a:lnTo>
                    <a:pt x="521264" y="1206499"/>
                  </a:lnTo>
                  <a:close/>
                </a:path>
                <a:path w="1825625" h="1816100">
                  <a:moveTo>
                    <a:pt x="1645871" y="1244599"/>
                  </a:moveTo>
                  <a:lnTo>
                    <a:pt x="179071" y="1244599"/>
                  </a:lnTo>
                  <a:lnTo>
                    <a:pt x="176796" y="1231899"/>
                  </a:lnTo>
                  <a:lnTo>
                    <a:pt x="179125" y="1219199"/>
                  </a:lnTo>
                  <a:lnTo>
                    <a:pt x="185446" y="1206499"/>
                  </a:lnTo>
                  <a:lnTo>
                    <a:pt x="1639645" y="1206499"/>
                  </a:lnTo>
                  <a:lnTo>
                    <a:pt x="1645918" y="1219199"/>
                  </a:lnTo>
                  <a:lnTo>
                    <a:pt x="1648199" y="1231899"/>
                  </a:lnTo>
                  <a:lnTo>
                    <a:pt x="1645871" y="1244599"/>
                  </a:lnTo>
                  <a:close/>
                </a:path>
                <a:path w="1825625" h="1816100">
                  <a:moveTo>
                    <a:pt x="1630235" y="1257299"/>
                  </a:moveTo>
                  <a:lnTo>
                    <a:pt x="194600" y="1257299"/>
                  </a:lnTo>
                  <a:lnTo>
                    <a:pt x="185303" y="1244599"/>
                  </a:lnTo>
                  <a:lnTo>
                    <a:pt x="1639550" y="1244599"/>
                  </a:lnTo>
                  <a:lnTo>
                    <a:pt x="1630235" y="1257299"/>
                  </a:lnTo>
                  <a:close/>
                </a:path>
                <a:path w="1825625" h="1816100">
                  <a:moveTo>
                    <a:pt x="500638" y="1282699"/>
                  </a:moveTo>
                  <a:lnTo>
                    <a:pt x="441373" y="1282699"/>
                  </a:lnTo>
                  <a:lnTo>
                    <a:pt x="429533" y="1269999"/>
                  </a:lnTo>
                  <a:lnTo>
                    <a:pt x="420509" y="1257299"/>
                  </a:lnTo>
                  <a:lnTo>
                    <a:pt x="521644" y="1257299"/>
                  </a:lnTo>
                  <a:lnTo>
                    <a:pt x="512460" y="1269999"/>
                  </a:lnTo>
                  <a:lnTo>
                    <a:pt x="500638" y="1282699"/>
                  </a:lnTo>
                  <a:close/>
                </a:path>
                <a:path w="1825625" h="1816100">
                  <a:moveTo>
                    <a:pt x="575634" y="1765299"/>
                  </a:moveTo>
                  <a:lnTo>
                    <a:pt x="468035" y="1765299"/>
                  </a:lnTo>
                  <a:lnTo>
                    <a:pt x="478775" y="1752599"/>
                  </a:lnTo>
                  <a:lnTo>
                    <a:pt x="496996" y="1752599"/>
                  </a:lnTo>
                  <a:lnTo>
                    <a:pt x="520092" y="1727199"/>
                  </a:lnTo>
                  <a:lnTo>
                    <a:pt x="570479" y="1663699"/>
                  </a:lnTo>
                  <a:lnTo>
                    <a:pt x="592559" y="1612899"/>
                  </a:lnTo>
                  <a:lnTo>
                    <a:pt x="609087" y="1549399"/>
                  </a:lnTo>
                  <a:lnTo>
                    <a:pt x="617457" y="1460499"/>
                  </a:lnTo>
                  <a:lnTo>
                    <a:pt x="676389" y="1460499"/>
                  </a:lnTo>
                  <a:lnTo>
                    <a:pt x="670378" y="1536699"/>
                  </a:lnTo>
                  <a:lnTo>
                    <a:pt x="658463" y="1600199"/>
                  </a:lnTo>
                  <a:lnTo>
                    <a:pt x="641837" y="1650999"/>
                  </a:lnTo>
                  <a:lnTo>
                    <a:pt x="621695" y="1701799"/>
                  </a:lnTo>
                  <a:lnTo>
                    <a:pt x="599230" y="1727199"/>
                  </a:lnTo>
                  <a:lnTo>
                    <a:pt x="575634" y="1765299"/>
                  </a:lnTo>
                  <a:close/>
                </a:path>
                <a:path w="1825625" h="1816100">
                  <a:moveTo>
                    <a:pt x="1357341" y="1765299"/>
                  </a:moveTo>
                  <a:lnTo>
                    <a:pt x="1249362" y="1765299"/>
                  </a:lnTo>
                  <a:lnTo>
                    <a:pt x="1225764" y="1727199"/>
                  </a:lnTo>
                  <a:lnTo>
                    <a:pt x="1203286" y="1701799"/>
                  </a:lnTo>
                  <a:lnTo>
                    <a:pt x="1183111" y="1650999"/>
                  </a:lnTo>
                  <a:lnTo>
                    <a:pt x="1166420" y="1600199"/>
                  </a:lnTo>
                  <a:lnTo>
                    <a:pt x="1154398" y="1536699"/>
                  </a:lnTo>
                  <a:lnTo>
                    <a:pt x="1148226" y="1460499"/>
                  </a:lnTo>
                  <a:lnTo>
                    <a:pt x="1207919" y="1460499"/>
                  </a:lnTo>
                  <a:lnTo>
                    <a:pt x="1216273" y="1549399"/>
                  </a:lnTo>
                  <a:lnTo>
                    <a:pt x="1232763" y="1612899"/>
                  </a:lnTo>
                  <a:lnTo>
                    <a:pt x="1254796" y="1663699"/>
                  </a:lnTo>
                  <a:lnTo>
                    <a:pt x="1279778" y="1701799"/>
                  </a:lnTo>
                  <a:lnTo>
                    <a:pt x="1305117" y="1727199"/>
                  </a:lnTo>
                  <a:lnTo>
                    <a:pt x="1328219" y="1752599"/>
                  </a:lnTo>
                  <a:lnTo>
                    <a:pt x="1346491" y="1752599"/>
                  </a:lnTo>
                  <a:lnTo>
                    <a:pt x="1357341" y="1765299"/>
                  </a:lnTo>
                  <a:close/>
                </a:path>
                <a:path w="1825625" h="1816100">
                  <a:moveTo>
                    <a:pt x="1469508" y="1803399"/>
                  </a:moveTo>
                  <a:lnTo>
                    <a:pt x="355921" y="1803399"/>
                  </a:lnTo>
                  <a:lnTo>
                    <a:pt x="353593" y="1790699"/>
                  </a:lnTo>
                  <a:lnTo>
                    <a:pt x="355868" y="1777999"/>
                  </a:lnTo>
                  <a:lnTo>
                    <a:pt x="362100" y="1765299"/>
                  </a:lnTo>
                  <a:lnTo>
                    <a:pt x="1463133" y="1765299"/>
                  </a:lnTo>
                  <a:lnTo>
                    <a:pt x="1469454" y="1777999"/>
                  </a:lnTo>
                  <a:lnTo>
                    <a:pt x="1471783" y="1790699"/>
                  </a:lnTo>
                  <a:lnTo>
                    <a:pt x="1469508" y="1803399"/>
                  </a:lnTo>
                  <a:close/>
                </a:path>
                <a:path w="1825625" h="1816100">
                  <a:moveTo>
                    <a:pt x="1453979" y="1816099"/>
                  </a:moveTo>
                  <a:lnTo>
                    <a:pt x="371557" y="1816099"/>
                  </a:lnTo>
                  <a:lnTo>
                    <a:pt x="362242" y="1803399"/>
                  </a:lnTo>
                  <a:lnTo>
                    <a:pt x="1463276" y="1803399"/>
                  </a:lnTo>
                  <a:lnTo>
                    <a:pt x="1453979" y="1816099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4344" y="2164181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353288" y="1792033"/>
                  </a:moveTo>
                  <a:lnTo>
                    <a:pt x="327761" y="1766493"/>
                  </a:lnTo>
                  <a:lnTo>
                    <a:pt x="323850" y="1766493"/>
                  </a:lnTo>
                  <a:lnTo>
                    <a:pt x="84416" y="1766493"/>
                  </a:lnTo>
                  <a:lnTo>
                    <a:pt x="58877" y="1792033"/>
                  </a:lnTo>
                  <a:lnTo>
                    <a:pt x="58877" y="1799844"/>
                  </a:lnTo>
                  <a:lnTo>
                    <a:pt x="84416" y="1825383"/>
                  </a:lnTo>
                  <a:lnTo>
                    <a:pt x="327761" y="1825383"/>
                  </a:lnTo>
                  <a:lnTo>
                    <a:pt x="353288" y="1799844"/>
                  </a:lnTo>
                  <a:lnTo>
                    <a:pt x="353288" y="1792033"/>
                  </a:lnTo>
                  <a:close/>
                </a:path>
                <a:path w="1825625" h="1825625">
                  <a:moveTo>
                    <a:pt x="942124" y="1173759"/>
                  </a:moveTo>
                  <a:lnTo>
                    <a:pt x="916584" y="1148219"/>
                  </a:lnTo>
                  <a:lnTo>
                    <a:pt x="908773" y="1148219"/>
                  </a:lnTo>
                  <a:lnTo>
                    <a:pt x="883246" y="1173759"/>
                  </a:lnTo>
                  <a:lnTo>
                    <a:pt x="883246" y="1181569"/>
                  </a:lnTo>
                  <a:lnTo>
                    <a:pt x="908773" y="1207109"/>
                  </a:lnTo>
                  <a:lnTo>
                    <a:pt x="916584" y="1207109"/>
                  </a:lnTo>
                  <a:lnTo>
                    <a:pt x="942124" y="1181569"/>
                  </a:lnTo>
                  <a:lnTo>
                    <a:pt x="942124" y="1177671"/>
                  </a:lnTo>
                  <a:lnTo>
                    <a:pt x="942124" y="1173759"/>
                  </a:lnTo>
                  <a:close/>
                </a:path>
                <a:path w="1825625" h="1825625">
                  <a:moveTo>
                    <a:pt x="1530959" y="289420"/>
                  </a:moveTo>
                  <a:lnTo>
                    <a:pt x="1505419" y="264020"/>
                  </a:lnTo>
                  <a:lnTo>
                    <a:pt x="1472069" y="264020"/>
                  </a:lnTo>
                  <a:lnTo>
                    <a:pt x="1472069" y="323710"/>
                  </a:lnTo>
                  <a:lnTo>
                    <a:pt x="1472069" y="911720"/>
                  </a:lnTo>
                  <a:lnTo>
                    <a:pt x="1413192" y="911720"/>
                  </a:lnTo>
                  <a:lnTo>
                    <a:pt x="1413192" y="866000"/>
                  </a:lnTo>
                  <a:lnTo>
                    <a:pt x="1413192" y="323710"/>
                  </a:lnTo>
                  <a:lnTo>
                    <a:pt x="1472069" y="323710"/>
                  </a:lnTo>
                  <a:lnTo>
                    <a:pt x="1472069" y="264020"/>
                  </a:lnTo>
                  <a:lnTo>
                    <a:pt x="1400822" y="264020"/>
                  </a:lnTo>
                  <a:lnTo>
                    <a:pt x="1395209" y="257670"/>
                  </a:lnTo>
                  <a:lnTo>
                    <a:pt x="1389430" y="251320"/>
                  </a:lnTo>
                  <a:lnTo>
                    <a:pt x="1383499" y="244970"/>
                  </a:lnTo>
                  <a:lnTo>
                    <a:pt x="1377391" y="238620"/>
                  </a:lnTo>
                  <a:lnTo>
                    <a:pt x="1371130" y="233540"/>
                  </a:lnTo>
                  <a:lnTo>
                    <a:pt x="1364729" y="227190"/>
                  </a:lnTo>
                  <a:lnTo>
                    <a:pt x="1358176" y="222110"/>
                  </a:lnTo>
                  <a:lnTo>
                    <a:pt x="1354302" y="219176"/>
                  </a:lnTo>
                  <a:lnTo>
                    <a:pt x="1354302" y="299580"/>
                  </a:lnTo>
                  <a:lnTo>
                    <a:pt x="1354302" y="866000"/>
                  </a:lnTo>
                  <a:lnTo>
                    <a:pt x="1343228" y="857110"/>
                  </a:lnTo>
                  <a:lnTo>
                    <a:pt x="1337525" y="853300"/>
                  </a:lnTo>
                  <a:lnTo>
                    <a:pt x="1331836" y="849490"/>
                  </a:lnTo>
                  <a:lnTo>
                    <a:pt x="1320114" y="841870"/>
                  </a:lnTo>
                  <a:lnTo>
                    <a:pt x="1317205" y="840346"/>
                  </a:lnTo>
                  <a:lnTo>
                    <a:pt x="1317205" y="911720"/>
                  </a:lnTo>
                  <a:lnTo>
                    <a:pt x="979220" y="911720"/>
                  </a:lnTo>
                  <a:lnTo>
                    <a:pt x="1017143" y="886320"/>
                  </a:lnTo>
                  <a:lnTo>
                    <a:pt x="1065974" y="866000"/>
                  </a:lnTo>
                  <a:lnTo>
                    <a:pt x="1136815" y="853300"/>
                  </a:lnTo>
                  <a:lnTo>
                    <a:pt x="1159624" y="853300"/>
                  </a:lnTo>
                  <a:lnTo>
                    <a:pt x="1226845" y="864730"/>
                  </a:lnTo>
                  <a:lnTo>
                    <a:pt x="1279283" y="886320"/>
                  </a:lnTo>
                  <a:lnTo>
                    <a:pt x="1317205" y="911720"/>
                  </a:lnTo>
                  <a:lnTo>
                    <a:pt x="1317205" y="840346"/>
                  </a:lnTo>
                  <a:lnTo>
                    <a:pt x="1283182" y="822820"/>
                  </a:lnTo>
                  <a:lnTo>
                    <a:pt x="1217218" y="801230"/>
                  </a:lnTo>
                  <a:lnTo>
                    <a:pt x="1189799" y="797420"/>
                  </a:lnTo>
                  <a:lnTo>
                    <a:pt x="1175981" y="794880"/>
                  </a:lnTo>
                  <a:lnTo>
                    <a:pt x="1120444" y="794880"/>
                  </a:lnTo>
                  <a:lnTo>
                    <a:pt x="1106639" y="797420"/>
                  </a:lnTo>
                  <a:lnTo>
                    <a:pt x="1092873" y="798690"/>
                  </a:lnTo>
                  <a:lnTo>
                    <a:pt x="1039088" y="812660"/>
                  </a:lnTo>
                  <a:lnTo>
                    <a:pt x="988364" y="835520"/>
                  </a:lnTo>
                  <a:lnTo>
                    <a:pt x="953198" y="857110"/>
                  </a:lnTo>
                  <a:lnTo>
                    <a:pt x="942124" y="866000"/>
                  </a:lnTo>
                  <a:lnTo>
                    <a:pt x="942124" y="299580"/>
                  </a:lnTo>
                  <a:lnTo>
                    <a:pt x="973289" y="269100"/>
                  </a:lnTo>
                  <a:lnTo>
                    <a:pt x="990638" y="256400"/>
                  </a:lnTo>
                  <a:lnTo>
                    <a:pt x="996645" y="251320"/>
                  </a:lnTo>
                  <a:lnTo>
                    <a:pt x="1002766" y="247510"/>
                  </a:lnTo>
                  <a:lnTo>
                    <a:pt x="1006919" y="244970"/>
                  </a:lnTo>
                  <a:lnTo>
                    <a:pt x="1008989" y="243700"/>
                  </a:lnTo>
                  <a:lnTo>
                    <a:pt x="1021740" y="236080"/>
                  </a:lnTo>
                  <a:lnTo>
                    <a:pt x="1028255" y="233540"/>
                  </a:lnTo>
                  <a:lnTo>
                    <a:pt x="1034859" y="229730"/>
                  </a:lnTo>
                  <a:lnTo>
                    <a:pt x="1068997" y="217030"/>
                  </a:lnTo>
                  <a:lnTo>
                    <a:pt x="1076020" y="215760"/>
                  </a:lnTo>
                  <a:lnTo>
                    <a:pt x="1083081" y="213220"/>
                  </a:lnTo>
                  <a:lnTo>
                    <a:pt x="1119035" y="206870"/>
                  </a:lnTo>
                  <a:lnTo>
                    <a:pt x="1126324" y="206870"/>
                  </a:lnTo>
                  <a:lnTo>
                    <a:pt x="1133602" y="205600"/>
                  </a:lnTo>
                  <a:lnTo>
                    <a:pt x="1162824" y="205600"/>
                  </a:lnTo>
                  <a:lnTo>
                    <a:pt x="1170114" y="206870"/>
                  </a:lnTo>
                  <a:lnTo>
                    <a:pt x="1177391" y="206870"/>
                  </a:lnTo>
                  <a:lnTo>
                    <a:pt x="1213345" y="213220"/>
                  </a:lnTo>
                  <a:lnTo>
                    <a:pt x="1220419" y="215760"/>
                  </a:lnTo>
                  <a:lnTo>
                    <a:pt x="1227429" y="217030"/>
                  </a:lnTo>
                  <a:lnTo>
                    <a:pt x="1261567" y="229730"/>
                  </a:lnTo>
                  <a:lnTo>
                    <a:pt x="1268171" y="233540"/>
                  </a:lnTo>
                  <a:lnTo>
                    <a:pt x="1274686" y="236080"/>
                  </a:lnTo>
                  <a:lnTo>
                    <a:pt x="1287437" y="243700"/>
                  </a:lnTo>
                  <a:lnTo>
                    <a:pt x="1293672" y="247510"/>
                  </a:lnTo>
                  <a:lnTo>
                    <a:pt x="1299781" y="251320"/>
                  </a:lnTo>
                  <a:lnTo>
                    <a:pt x="1305801" y="256400"/>
                  </a:lnTo>
                  <a:lnTo>
                    <a:pt x="1311694" y="260210"/>
                  </a:lnTo>
                  <a:lnTo>
                    <a:pt x="1344472" y="289420"/>
                  </a:lnTo>
                  <a:lnTo>
                    <a:pt x="1354302" y="299580"/>
                  </a:lnTo>
                  <a:lnTo>
                    <a:pt x="1354302" y="219176"/>
                  </a:lnTo>
                  <a:lnTo>
                    <a:pt x="1323352" y="196710"/>
                  </a:lnTo>
                  <a:lnTo>
                    <a:pt x="1316012" y="192900"/>
                  </a:lnTo>
                  <a:lnTo>
                    <a:pt x="1308557" y="187820"/>
                  </a:lnTo>
                  <a:lnTo>
                    <a:pt x="1301000" y="184010"/>
                  </a:lnTo>
                  <a:lnTo>
                    <a:pt x="1277708" y="172580"/>
                  </a:lnTo>
                  <a:lnTo>
                    <a:pt x="1269771" y="170040"/>
                  </a:lnTo>
                  <a:lnTo>
                    <a:pt x="1261732" y="166230"/>
                  </a:lnTo>
                  <a:lnTo>
                    <a:pt x="1228902" y="156070"/>
                  </a:lnTo>
                  <a:lnTo>
                    <a:pt x="1220546" y="154800"/>
                  </a:lnTo>
                  <a:lnTo>
                    <a:pt x="1212138" y="152260"/>
                  </a:lnTo>
                  <a:lnTo>
                    <a:pt x="1186675" y="148450"/>
                  </a:lnTo>
                  <a:lnTo>
                    <a:pt x="1178140" y="148450"/>
                  </a:lnTo>
                  <a:lnTo>
                    <a:pt x="1169568" y="147180"/>
                  </a:lnTo>
                  <a:lnTo>
                    <a:pt x="1126629" y="147180"/>
                  </a:lnTo>
                  <a:lnTo>
                    <a:pt x="1118057" y="148450"/>
                  </a:lnTo>
                  <a:lnTo>
                    <a:pt x="1109522" y="148450"/>
                  </a:lnTo>
                  <a:lnTo>
                    <a:pt x="1084059" y="152260"/>
                  </a:lnTo>
                  <a:lnTo>
                    <a:pt x="1075651" y="154800"/>
                  </a:lnTo>
                  <a:lnTo>
                    <a:pt x="1067295" y="156070"/>
                  </a:lnTo>
                  <a:lnTo>
                    <a:pt x="1034465" y="166230"/>
                  </a:lnTo>
                  <a:lnTo>
                    <a:pt x="1026426" y="170040"/>
                  </a:lnTo>
                  <a:lnTo>
                    <a:pt x="1018489" y="172580"/>
                  </a:lnTo>
                  <a:lnTo>
                    <a:pt x="995197" y="184010"/>
                  </a:lnTo>
                  <a:lnTo>
                    <a:pt x="987628" y="187820"/>
                  </a:lnTo>
                  <a:lnTo>
                    <a:pt x="980173" y="192900"/>
                  </a:lnTo>
                  <a:lnTo>
                    <a:pt x="972832" y="196710"/>
                  </a:lnTo>
                  <a:lnTo>
                    <a:pt x="938009" y="222110"/>
                  </a:lnTo>
                  <a:lnTo>
                    <a:pt x="925042" y="233540"/>
                  </a:lnTo>
                  <a:lnTo>
                    <a:pt x="918781" y="238620"/>
                  </a:lnTo>
                  <a:lnTo>
                    <a:pt x="912685" y="244970"/>
                  </a:lnTo>
                  <a:lnTo>
                    <a:pt x="906576" y="238620"/>
                  </a:lnTo>
                  <a:lnTo>
                    <a:pt x="900315" y="233540"/>
                  </a:lnTo>
                  <a:lnTo>
                    <a:pt x="893914" y="227190"/>
                  </a:lnTo>
                  <a:lnTo>
                    <a:pt x="887349" y="222110"/>
                  </a:lnTo>
                  <a:lnTo>
                    <a:pt x="883246" y="218998"/>
                  </a:lnTo>
                  <a:lnTo>
                    <a:pt x="883246" y="299580"/>
                  </a:lnTo>
                  <a:lnTo>
                    <a:pt x="883246" y="866000"/>
                  </a:lnTo>
                  <a:lnTo>
                    <a:pt x="872172" y="857110"/>
                  </a:lnTo>
                  <a:lnTo>
                    <a:pt x="866470" y="853300"/>
                  </a:lnTo>
                  <a:lnTo>
                    <a:pt x="860767" y="849490"/>
                  </a:lnTo>
                  <a:lnTo>
                    <a:pt x="849045" y="841870"/>
                  </a:lnTo>
                  <a:lnTo>
                    <a:pt x="846150" y="840346"/>
                  </a:lnTo>
                  <a:lnTo>
                    <a:pt x="846150" y="911720"/>
                  </a:lnTo>
                  <a:lnTo>
                    <a:pt x="508152" y="911720"/>
                  </a:lnTo>
                  <a:lnTo>
                    <a:pt x="546074" y="886320"/>
                  </a:lnTo>
                  <a:lnTo>
                    <a:pt x="594906" y="866000"/>
                  </a:lnTo>
                  <a:lnTo>
                    <a:pt x="665746" y="853300"/>
                  </a:lnTo>
                  <a:lnTo>
                    <a:pt x="688555" y="853300"/>
                  </a:lnTo>
                  <a:lnTo>
                    <a:pt x="755777" y="864730"/>
                  </a:lnTo>
                  <a:lnTo>
                    <a:pt x="808215" y="886320"/>
                  </a:lnTo>
                  <a:lnTo>
                    <a:pt x="846150" y="911720"/>
                  </a:lnTo>
                  <a:lnTo>
                    <a:pt x="846150" y="840346"/>
                  </a:lnTo>
                  <a:lnTo>
                    <a:pt x="812114" y="822820"/>
                  </a:lnTo>
                  <a:lnTo>
                    <a:pt x="746150" y="801230"/>
                  </a:lnTo>
                  <a:lnTo>
                    <a:pt x="718731" y="797420"/>
                  </a:lnTo>
                  <a:lnTo>
                    <a:pt x="704913" y="794880"/>
                  </a:lnTo>
                  <a:lnTo>
                    <a:pt x="649376" y="794880"/>
                  </a:lnTo>
                  <a:lnTo>
                    <a:pt x="635571" y="797420"/>
                  </a:lnTo>
                  <a:lnTo>
                    <a:pt x="621804" y="798690"/>
                  </a:lnTo>
                  <a:lnTo>
                    <a:pt x="568020" y="812660"/>
                  </a:lnTo>
                  <a:lnTo>
                    <a:pt x="517296" y="835520"/>
                  </a:lnTo>
                  <a:lnTo>
                    <a:pt x="482130" y="857110"/>
                  </a:lnTo>
                  <a:lnTo>
                    <a:pt x="471055" y="866000"/>
                  </a:lnTo>
                  <a:lnTo>
                    <a:pt x="471055" y="323710"/>
                  </a:lnTo>
                  <a:lnTo>
                    <a:pt x="471055" y="299580"/>
                  </a:lnTo>
                  <a:lnTo>
                    <a:pt x="475907" y="294500"/>
                  </a:lnTo>
                  <a:lnTo>
                    <a:pt x="507885" y="264020"/>
                  </a:lnTo>
                  <a:lnTo>
                    <a:pt x="519569" y="256400"/>
                  </a:lnTo>
                  <a:lnTo>
                    <a:pt x="525576" y="251320"/>
                  </a:lnTo>
                  <a:lnTo>
                    <a:pt x="531698" y="247510"/>
                  </a:lnTo>
                  <a:lnTo>
                    <a:pt x="537933" y="243700"/>
                  </a:lnTo>
                  <a:lnTo>
                    <a:pt x="550684" y="236080"/>
                  </a:lnTo>
                  <a:lnTo>
                    <a:pt x="557187" y="233540"/>
                  </a:lnTo>
                  <a:lnTo>
                    <a:pt x="563791" y="229730"/>
                  </a:lnTo>
                  <a:lnTo>
                    <a:pt x="597928" y="217030"/>
                  </a:lnTo>
                  <a:lnTo>
                    <a:pt x="604951" y="215760"/>
                  </a:lnTo>
                  <a:lnTo>
                    <a:pt x="612013" y="213220"/>
                  </a:lnTo>
                  <a:lnTo>
                    <a:pt x="647979" y="206870"/>
                  </a:lnTo>
                  <a:lnTo>
                    <a:pt x="655256" y="206870"/>
                  </a:lnTo>
                  <a:lnTo>
                    <a:pt x="662546" y="205600"/>
                  </a:lnTo>
                  <a:lnTo>
                    <a:pt x="691756" y="205600"/>
                  </a:lnTo>
                  <a:lnTo>
                    <a:pt x="699046" y="206870"/>
                  </a:lnTo>
                  <a:lnTo>
                    <a:pt x="706323" y="206870"/>
                  </a:lnTo>
                  <a:lnTo>
                    <a:pt x="742276" y="213220"/>
                  </a:lnTo>
                  <a:lnTo>
                    <a:pt x="749350" y="215760"/>
                  </a:lnTo>
                  <a:lnTo>
                    <a:pt x="756361" y="217030"/>
                  </a:lnTo>
                  <a:lnTo>
                    <a:pt x="790511" y="229730"/>
                  </a:lnTo>
                  <a:lnTo>
                    <a:pt x="797102" y="233540"/>
                  </a:lnTo>
                  <a:lnTo>
                    <a:pt x="803617" y="236080"/>
                  </a:lnTo>
                  <a:lnTo>
                    <a:pt x="816368" y="243700"/>
                  </a:lnTo>
                  <a:lnTo>
                    <a:pt x="822604" y="247510"/>
                  </a:lnTo>
                  <a:lnTo>
                    <a:pt x="828725" y="251320"/>
                  </a:lnTo>
                  <a:lnTo>
                    <a:pt x="834732" y="256400"/>
                  </a:lnTo>
                  <a:lnTo>
                    <a:pt x="840638" y="260210"/>
                  </a:lnTo>
                  <a:lnTo>
                    <a:pt x="873404" y="289420"/>
                  </a:lnTo>
                  <a:lnTo>
                    <a:pt x="883246" y="299580"/>
                  </a:lnTo>
                  <a:lnTo>
                    <a:pt x="883246" y="218998"/>
                  </a:lnTo>
                  <a:lnTo>
                    <a:pt x="880656" y="217030"/>
                  </a:lnTo>
                  <a:lnTo>
                    <a:pt x="873823" y="211950"/>
                  </a:lnTo>
                  <a:lnTo>
                    <a:pt x="866851" y="206870"/>
                  </a:lnTo>
                  <a:lnTo>
                    <a:pt x="865073" y="205600"/>
                  </a:lnTo>
                  <a:lnTo>
                    <a:pt x="859751" y="201790"/>
                  </a:lnTo>
                  <a:lnTo>
                    <a:pt x="852525" y="196710"/>
                  </a:lnTo>
                  <a:lnTo>
                    <a:pt x="845185" y="192900"/>
                  </a:lnTo>
                  <a:lnTo>
                    <a:pt x="837742" y="187820"/>
                  </a:lnTo>
                  <a:lnTo>
                    <a:pt x="830173" y="184010"/>
                  </a:lnTo>
                  <a:lnTo>
                    <a:pt x="806881" y="172580"/>
                  </a:lnTo>
                  <a:lnTo>
                    <a:pt x="798931" y="170040"/>
                  </a:lnTo>
                  <a:lnTo>
                    <a:pt x="790905" y="166230"/>
                  </a:lnTo>
                  <a:lnTo>
                    <a:pt x="758075" y="156070"/>
                  </a:lnTo>
                  <a:lnTo>
                    <a:pt x="749719" y="154800"/>
                  </a:lnTo>
                  <a:lnTo>
                    <a:pt x="741311" y="152260"/>
                  </a:lnTo>
                  <a:lnTo>
                    <a:pt x="715848" y="148450"/>
                  </a:lnTo>
                  <a:lnTo>
                    <a:pt x="707301" y="148450"/>
                  </a:lnTo>
                  <a:lnTo>
                    <a:pt x="698728" y="147180"/>
                  </a:lnTo>
                  <a:lnTo>
                    <a:pt x="655789" y="147180"/>
                  </a:lnTo>
                  <a:lnTo>
                    <a:pt x="647230" y="148450"/>
                  </a:lnTo>
                  <a:lnTo>
                    <a:pt x="638683" y="148450"/>
                  </a:lnTo>
                  <a:lnTo>
                    <a:pt x="613219" y="152260"/>
                  </a:lnTo>
                  <a:lnTo>
                    <a:pt x="604824" y="154800"/>
                  </a:lnTo>
                  <a:lnTo>
                    <a:pt x="596455" y="156070"/>
                  </a:lnTo>
                  <a:lnTo>
                    <a:pt x="563626" y="166230"/>
                  </a:lnTo>
                  <a:lnTo>
                    <a:pt x="555599" y="170040"/>
                  </a:lnTo>
                  <a:lnTo>
                    <a:pt x="547662" y="172580"/>
                  </a:lnTo>
                  <a:lnTo>
                    <a:pt x="524370" y="184010"/>
                  </a:lnTo>
                  <a:lnTo>
                    <a:pt x="516801" y="187820"/>
                  </a:lnTo>
                  <a:lnTo>
                    <a:pt x="509358" y="192900"/>
                  </a:lnTo>
                  <a:lnTo>
                    <a:pt x="502018" y="196710"/>
                  </a:lnTo>
                  <a:lnTo>
                    <a:pt x="467194" y="222110"/>
                  </a:lnTo>
                  <a:lnTo>
                    <a:pt x="454228" y="233540"/>
                  </a:lnTo>
                  <a:lnTo>
                    <a:pt x="447979" y="238620"/>
                  </a:lnTo>
                  <a:lnTo>
                    <a:pt x="441871" y="244970"/>
                  </a:lnTo>
                  <a:lnTo>
                    <a:pt x="435927" y="251320"/>
                  </a:lnTo>
                  <a:lnTo>
                    <a:pt x="430149" y="257670"/>
                  </a:lnTo>
                  <a:lnTo>
                    <a:pt x="424535" y="264020"/>
                  </a:lnTo>
                  <a:lnTo>
                    <a:pt x="412178" y="264020"/>
                  </a:lnTo>
                  <a:lnTo>
                    <a:pt x="412178" y="323710"/>
                  </a:lnTo>
                  <a:lnTo>
                    <a:pt x="412178" y="911720"/>
                  </a:lnTo>
                  <a:lnTo>
                    <a:pt x="353288" y="911720"/>
                  </a:lnTo>
                  <a:lnTo>
                    <a:pt x="353288" y="323710"/>
                  </a:lnTo>
                  <a:lnTo>
                    <a:pt x="412178" y="323710"/>
                  </a:lnTo>
                  <a:lnTo>
                    <a:pt x="412178" y="264020"/>
                  </a:lnTo>
                  <a:lnTo>
                    <a:pt x="319951" y="264020"/>
                  </a:lnTo>
                  <a:lnTo>
                    <a:pt x="316191" y="265290"/>
                  </a:lnTo>
                  <a:lnTo>
                    <a:pt x="294411" y="289420"/>
                  </a:lnTo>
                  <a:lnTo>
                    <a:pt x="294411" y="946010"/>
                  </a:lnTo>
                  <a:lnTo>
                    <a:pt x="319951" y="971410"/>
                  </a:lnTo>
                  <a:lnTo>
                    <a:pt x="1505419" y="971410"/>
                  </a:lnTo>
                  <a:lnTo>
                    <a:pt x="1530959" y="946010"/>
                  </a:lnTo>
                  <a:lnTo>
                    <a:pt x="1530959" y="911720"/>
                  </a:lnTo>
                  <a:lnTo>
                    <a:pt x="1530959" y="323710"/>
                  </a:lnTo>
                  <a:lnTo>
                    <a:pt x="1530959" y="289420"/>
                  </a:lnTo>
                  <a:close/>
                </a:path>
                <a:path w="1825625" h="1825625">
                  <a:moveTo>
                    <a:pt x="1766493" y="1792033"/>
                  </a:moveTo>
                  <a:lnTo>
                    <a:pt x="1740954" y="1766493"/>
                  </a:lnTo>
                  <a:lnTo>
                    <a:pt x="1497609" y="1766493"/>
                  </a:lnTo>
                  <a:lnTo>
                    <a:pt x="1472069" y="1792033"/>
                  </a:lnTo>
                  <a:lnTo>
                    <a:pt x="1472069" y="1799844"/>
                  </a:lnTo>
                  <a:lnTo>
                    <a:pt x="1497609" y="1825383"/>
                  </a:lnTo>
                  <a:lnTo>
                    <a:pt x="1737042" y="1825383"/>
                  </a:lnTo>
                  <a:lnTo>
                    <a:pt x="1740954" y="1825383"/>
                  </a:lnTo>
                  <a:lnTo>
                    <a:pt x="1766493" y="1799844"/>
                  </a:lnTo>
                  <a:lnTo>
                    <a:pt x="1766493" y="1792033"/>
                  </a:lnTo>
                  <a:close/>
                </a:path>
                <a:path w="1825625" h="1825625">
                  <a:moveTo>
                    <a:pt x="1825371" y="82524"/>
                  </a:moveTo>
                  <a:lnTo>
                    <a:pt x="1824799" y="76784"/>
                  </a:lnTo>
                  <a:lnTo>
                    <a:pt x="1822538" y="65405"/>
                  </a:lnTo>
                  <a:lnTo>
                    <a:pt x="1820862" y="59880"/>
                  </a:lnTo>
                  <a:lnTo>
                    <a:pt x="1820760" y="59639"/>
                  </a:lnTo>
                  <a:lnTo>
                    <a:pt x="1820456" y="58889"/>
                  </a:lnTo>
                  <a:lnTo>
                    <a:pt x="1795399" y="21767"/>
                  </a:lnTo>
                  <a:lnTo>
                    <a:pt x="1766493" y="4927"/>
                  </a:lnTo>
                  <a:lnTo>
                    <a:pt x="1766493" y="84429"/>
                  </a:lnTo>
                  <a:lnTo>
                    <a:pt x="1766493" y="1059903"/>
                  </a:lnTo>
                  <a:lnTo>
                    <a:pt x="1766493" y="1118781"/>
                  </a:lnTo>
                  <a:lnTo>
                    <a:pt x="1766493" y="1211008"/>
                  </a:lnTo>
                  <a:lnTo>
                    <a:pt x="1765744" y="1214767"/>
                  </a:lnTo>
                  <a:lnTo>
                    <a:pt x="1740954" y="1236548"/>
                  </a:lnTo>
                  <a:lnTo>
                    <a:pt x="84416" y="1236548"/>
                  </a:lnTo>
                  <a:lnTo>
                    <a:pt x="58877" y="1211008"/>
                  </a:lnTo>
                  <a:lnTo>
                    <a:pt x="58877" y="1118781"/>
                  </a:lnTo>
                  <a:lnTo>
                    <a:pt x="1766493" y="1118781"/>
                  </a:lnTo>
                  <a:lnTo>
                    <a:pt x="1766493" y="1059903"/>
                  </a:lnTo>
                  <a:lnTo>
                    <a:pt x="58877" y="1059903"/>
                  </a:lnTo>
                  <a:lnTo>
                    <a:pt x="58877" y="84429"/>
                  </a:lnTo>
                  <a:lnTo>
                    <a:pt x="84416" y="58889"/>
                  </a:lnTo>
                  <a:lnTo>
                    <a:pt x="1740954" y="58889"/>
                  </a:lnTo>
                  <a:lnTo>
                    <a:pt x="1766493" y="84429"/>
                  </a:lnTo>
                  <a:lnTo>
                    <a:pt x="1766493" y="4927"/>
                  </a:lnTo>
                  <a:lnTo>
                    <a:pt x="1765490" y="4508"/>
                  </a:lnTo>
                  <a:lnTo>
                    <a:pt x="1759966" y="2832"/>
                  </a:lnTo>
                  <a:lnTo>
                    <a:pt x="1748586" y="571"/>
                  </a:lnTo>
                  <a:lnTo>
                    <a:pt x="1742846" y="0"/>
                  </a:lnTo>
                  <a:lnTo>
                    <a:pt x="82524" y="0"/>
                  </a:lnTo>
                  <a:lnTo>
                    <a:pt x="44069" y="11671"/>
                  </a:lnTo>
                  <a:lnTo>
                    <a:pt x="11658" y="44081"/>
                  </a:lnTo>
                  <a:lnTo>
                    <a:pt x="0" y="82524"/>
                  </a:lnTo>
                  <a:lnTo>
                    <a:pt x="50" y="1213497"/>
                  </a:lnTo>
                  <a:lnTo>
                    <a:pt x="177" y="1214767"/>
                  </a:lnTo>
                  <a:lnTo>
                    <a:pt x="558" y="1218653"/>
                  </a:lnTo>
                  <a:lnTo>
                    <a:pt x="18097" y="1260995"/>
                  </a:lnTo>
                  <a:lnTo>
                    <a:pt x="49161" y="1286484"/>
                  </a:lnTo>
                  <a:lnTo>
                    <a:pt x="82524" y="1295425"/>
                  </a:lnTo>
                  <a:lnTo>
                    <a:pt x="664197" y="1295425"/>
                  </a:lnTo>
                  <a:lnTo>
                    <a:pt x="664083" y="1296022"/>
                  </a:lnTo>
                  <a:lnTo>
                    <a:pt x="652983" y="1351178"/>
                  </a:lnTo>
                  <a:lnTo>
                    <a:pt x="638225" y="1405839"/>
                  </a:lnTo>
                  <a:lnTo>
                    <a:pt x="619925" y="1459420"/>
                  </a:lnTo>
                  <a:lnTo>
                    <a:pt x="598068" y="1511922"/>
                  </a:lnTo>
                  <a:lnTo>
                    <a:pt x="572871" y="1562900"/>
                  </a:lnTo>
                  <a:lnTo>
                    <a:pt x="544537" y="1611922"/>
                  </a:lnTo>
                  <a:lnTo>
                    <a:pt x="513054" y="1658975"/>
                  </a:lnTo>
                  <a:lnTo>
                    <a:pt x="478421" y="1704086"/>
                  </a:lnTo>
                  <a:lnTo>
                    <a:pt x="415988" y="1781822"/>
                  </a:lnTo>
                  <a:lnTo>
                    <a:pt x="413893" y="1786851"/>
                  </a:lnTo>
                  <a:lnTo>
                    <a:pt x="412623" y="1798116"/>
                  </a:lnTo>
                  <a:lnTo>
                    <a:pt x="413537" y="1803488"/>
                  </a:lnTo>
                  <a:lnTo>
                    <a:pt x="416001" y="1808594"/>
                  </a:lnTo>
                  <a:lnTo>
                    <a:pt x="418363" y="1813572"/>
                  </a:lnTo>
                  <a:lnTo>
                    <a:pt x="418490" y="1813712"/>
                  </a:lnTo>
                  <a:lnTo>
                    <a:pt x="421855" y="1817560"/>
                  </a:lnTo>
                  <a:lnTo>
                    <a:pt x="431063" y="1823593"/>
                  </a:lnTo>
                  <a:lnTo>
                    <a:pt x="436118" y="1825193"/>
                  </a:lnTo>
                  <a:lnTo>
                    <a:pt x="441134" y="1825358"/>
                  </a:lnTo>
                  <a:lnTo>
                    <a:pt x="1389405" y="1825358"/>
                  </a:lnTo>
                  <a:lnTo>
                    <a:pt x="1394637" y="1823847"/>
                  </a:lnTo>
                  <a:lnTo>
                    <a:pt x="1404200" y="1817776"/>
                  </a:lnTo>
                  <a:lnTo>
                    <a:pt x="1407807" y="1813712"/>
                  </a:lnTo>
                  <a:lnTo>
                    <a:pt x="1407871" y="1813572"/>
                  </a:lnTo>
                  <a:lnTo>
                    <a:pt x="1410246" y="1808594"/>
                  </a:lnTo>
                  <a:lnTo>
                    <a:pt x="1412709" y="1803488"/>
                  </a:lnTo>
                  <a:lnTo>
                    <a:pt x="1413624" y="1798116"/>
                  </a:lnTo>
                  <a:lnTo>
                    <a:pt x="1412354" y="1786851"/>
                  </a:lnTo>
                  <a:lnTo>
                    <a:pt x="1410258" y="1781822"/>
                  </a:lnTo>
                  <a:lnTo>
                    <a:pt x="1397952" y="1766493"/>
                  </a:lnTo>
                  <a:lnTo>
                    <a:pt x="1347825" y="1704086"/>
                  </a:lnTo>
                  <a:lnTo>
                    <a:pt x="1321625" y="1670088"/>
                  </a:lnTo>
                  <a:lnTo>
                    <a:pt x="1321625" y="1766493"/>
                  </a:lnTo>
                  <a:lnTo>
                    <a:pt x="503745" y="1766493"/>
                  </a:lnTo>
                  <a:lnTo>
                    <a:pt x="524052" y="1741182"/>
                  </a:lnTo>
                  <a:lnTo>
                    <a:pt x="554456" y="1702028"/>
                  </a:lnTo>
                  <a:lnTo>
                    <a:pt x="582625" y="1661502"/>
                  </a:lnTo>
                  <a:lnTo>
                    <a:pt x="608558" y="1619592"/>
                  </a:lnTo>
                  <a:lnTo>
                    <a:pt x="632256" y="1576298"/>
                  </a:lnTo>
                  <a:lnTo>
                    <a:pt x="653719" y="1531632"/>
                  </a:lnTo>
                  <a:lnTo>
                    <a:pt x="672807" y="1485887"/>
                  </a:lnTo>
                  <a:lnTo>
                    <a:pt x="689368" y="1439392"/>
                  </a:lnTo>
                  <a:lnTo>
                    <a:pt x="703427" y="1392161"/>
                  </a:lnTo>
                  <a:lnTo>
                    <a:pt x="714946" y="1344168"/>
                  </a:lnTo>
                  <a:lnTo>
                    <a:pt x="723963" y="1295425"/>
                  </a:lnTo>
                  <a:lnTo>
                    <a:pt x="1101407" y="1295425"/>
                  </a:lnTo>
                  <a:lnTo>
                    <a:pt x="1109116" y="1338110"/>
                  </a:lnTo>
                  <a:lnTo>
                    <a:pt x="1118755" y="1380312"/>
                  </a:lnTo>
                  <a:lnTo>
                    <a:pt x="1130312" y="1422019"/>
                  </a:lnTo>
                  <a:lnTo>
                    <a:pt x="1143800" y="1463243"/>
                  </a:lnTo>
                  <a:lnTo>
                    <a:pt x="1163294" y="1513370"/>
                  </a:lnTo>
                  <a:lnTo>
                    <a:pt x="1185468" y="1561973"/>
                  </a:lnTo>
                  <a:lnTo>
                    <a:pt x="1210322" y="1609051"/>
                  </a:lnTo>
                  <a:lnTo>
                    <a:pt x="1237869" y="1654606"/>
                  </a:lnTo>
                  <a:lnTo>
                    <a:pt x="1268095" y="1698650"/>
                  </a:lnTo>
                  <a:lnTo>
                    <a:pt x="1301013" y="1741182"/>
                  </a:lnTo>
                  <a:lnTo>
                    <a:pt x="1321625" y="1766493"/>
                  </a:lnTo>
                  <a:lnTo>
                    <a:pt x="1321625" y="1670088"/>
                  </a:lnTo>
                  <a:lnTo>
                    <a:pt x="1317040" y="1664131"/>
                  </a:lnTo>
                  <a:lnTo>
                    <a:pt x="1288757" y="1622780"/>
                  </a:lnTo>
                  <a:lnTo>
                    <a:pt x="1262964" y="1580007"/>
                  </a:lnTo>
                  <a:lnTo>
                    <a:pt x="1239685" y="1535823"/>
                  </a:lnTo>
                  <a:lnTo>
                    <a:pt x="1218895" y="1490230"/>
                  </a:lnTo>
                  <a:lnTo>
                    <a:pt x="1200619" y="1443228"/>
                  </a:lnTo>
                  <a:lnTo>
                    <a:pt x="1188745" y="1407020"/>
                  </a:lnTo>
                  <a:lnTo>
                    <a:pt x="1169619" y="1333423"/>
                  </a:lnTo>
                  <a:lnTo>
                    <a:pt x="1162342" y="1296022"/>
                  </a:lnTo>
                  <a:lnTo>
                    <a:pt x="1742846" y="1296022"/>
                  </a:lnTo>
                  <a:lnTo>
                    <a:pt x="1748701" y="1295425"/>
                  </a:lnTo>
                  <a:lnTo>
                    <a:pt x="1790941" y="1277912"/>
                  </a:lnTo>
                  <a:lnTo>
                    <a:pt x="1816430" y="1246847"/>
                  </a:lnTo>
                  <a:lnTo>
                    <a:pt x="1820964" y="1235798"/>
                  </a:lnTo>
                  <a:lnTo>
                    <a:pt x="1821040" y="1235544"/>
                  </a:lnTo>
                  <a:lnTo>
                    <a:pt x="1822538" y="1230617"/>
                  </a:lnTo>
                  <a:lnTo>
                    <a:pt x="1822653" y="1230020"/>
                  </a:lnTo>
                  <a:lnTo>
                    <a:pt x="1824799" y="1219238"/>
                  </a:lnTo>
                  <a:lnTo>
                    <a:pt x="1824863" y="1218653"/>
                  </a:lnTo>
                  <a:lnTo>
                    <a:pt x="1825244" y="1214767"/>
                  </a:lnTo>
                  <a:lnTo>
                    <a:pt x="1825371" y="1118781"/>
                  </a:lnTo>
                  <a:lnTo>
                    <a:pt x="1825371" y="1059903"/>
                  </a:lnTo>
                  <a:lnTo>
                    <a:pt x="1825371" y="82524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69577" y="2239682"/>
              <a:ext cx="1673860" cy="1663700"/>
            </a:xfrm>
            <a:custGeom>
              <a:avLst/>
              <a:gdLst/>
              <a:ahLst/>
              <a:cxnLst/>
              <a:rect l="l" t="t" r="r" b="b"/>
              <a:pathLst>
                <a:path w="1673859" h="1663700">
                  <a:moveTo>
                    <a:pt x="1102156" y="685076"/>
                  </a:moveTo>
                  <a:lnTo>
                    <a:pt x="1099375" y="670775"/>
                  </a:lnTo>
                  <a:lnTo>
                    <a:pt x="1091006" y="658190"/>
                  </a:lnTo>
                  <a:lnTo>
                    <a:pt x="1078420" y="649820"/>
                  </a:lnTo>
                  <a:lnTo>
                    <a:pt x="1064120" y="647039"/>
                  </a:lnTo>
                  <a:lnTo>
                    <a:pt x="1049820" y="649820"/>
                  </a:lnTo>
                  <a:lnTo>
                    <a:pt x="1037234" y="658190"/>
                  </a:lnTo>
                  <a:lnTo>
                    <a:pt x="759891" y="935532"/>
                  </a:lnTo>
                  <a:lnTo>
                    <a:pt x="634631" y="810298"/>
                  </a:lnTo>
                  <a:lnTo>
                    <a:pt x="593432" y="801941"/>
                  </a:lnTo>
                  <a:lnTo>
                    <a:pt x="569696" y="837209"/>
                  </a:lnTo>
                  <a:lnTo>
                    <a:pt x="572490" y="851509"/>
                  </a:lnTo>
                  <a:lnTo>
                    <a:pt x="733005" y="1016190"/>
                  </a:lnTo>
                  <a:lnTo>
                    <a:pt x="759891" y="1027328"/>
                  </a:lnTo>
                  <a:lnTo>
                    <a:pt x="767143" y="1026629"/>
                  </a:lnTo>
                  <a:lnTo>
                    <a:pt x="1091006" y="711962"/>
                  </a:lnTo>
                  <a:lnTo>
                    <a:pt x="1099375" y="699376"/>
                  </a:lnTo>
                  <a:lnTo>
                    <a:pt x="1102156" y="685076"/>
                  </a:lnTo>
                  <a:close/>
                </a:path>
                <a:path w="1673859" h="1663700">
                  <a:moveTo>
                    <a:pt x="1368348" y="837184"/>
                  </a:moveTo>
                  <a:lnTo>
                    <a:pt x="1366177" y="788797"/>
                  </a:lnTo>
                  <a:lnTo>
                    <a:pt x="1359763" y="741603"/>
                  </a:lnTo>
                  <a:lnTo>
                    <a:pt x="1349298" y="695820"/>
                  </a:lnTo>
                  <a:lnTo>
                    <a:pt x="1334985" y="651598"/>
                  </a:lnTo>
                  <a:lnTo>
                    <a:pt x="1317015" y="609155"/>
                  </a:lnTo>
                  <a:lnTo>
                    <a:pt x="1295565" y="568680"/>
                  </a:lnTo>
                  <a:lnTo>
                    <a:pt x="1292301" y="563626"/>
                  </a:lnTo>
                  <a:lnTo>
                    <a:pt x="1292301" y="837184"/>
                  </a:lnTo>
                  <a:lnTo>
                    <a:pt x="1289939" y="883780"/>
                  </a:lnTo>
                  <a:lnTo>
                    <a:pt x="1283004" y="929043"/>
                  </a:lnTo>
                  <a:lnTo>
                    <a:pt x="1271739" y="972743"/>
                  </a:lnTo>
                  <a:lnTo>
                    <a:pt x="1256372" y="1014653"/>
                  </a:lnTo>
                  <a:lnTo>
                    <a:pt x="1237132" y="1054531"/>
                  </a:lnTo>
                  <a:lnTo>
                    <a:pt x="1214259" y="1092161"/>
                  </a:lnTo>
                  <a:lnTo>
                    <a:pt x="1187958" y="1127302"/>
                  </a:lnTo>
                  <a:lnTo>
                    <a:pt x="1158481" y="1159725"/>
                  </a:lnTo>
                  <a:lnTo>
                    <a:pt x="1126058" y="1189202"/>
                  </a:lnTo>
                  <a:lnTo>
                    <a:pt x="1090917" y="1215491"/>
                  </a:lnTo>
                  <a:lnTo>
                    <a:pt x="1053299" y="1238377"/>
                  </a:lnTo>
                  <a:lnTo>
                    <a:pt x="1013409" y="1257617"/>
                  </a:lnTo>
                  <a:lnTo>
                    <a:pt x="971511" y="1272984"/>
                  </a:lnTo>
                  <a:lnTo>
                    <a:pt x="927811" y="1284249"/>
                  </a:lnTo>
                  <a:lnTo>
                    <a:pt x="882548" y="1291170"/>
                  </a:lnTo>
                  <a:lnTo>
                    <a:pt x="835952" y="1293533"/>
                  </a:lnTo>
                  <a:lnTo>
                    <a:pt x="789355" y="1291170"/>
                  </a:lnTo>
                  <a:lnTo>
                    <a:pt x="744093" y="1284249"/>
                  </a:lnTo>
                  <a:lnTo>
                    <a:pt x="700392" y="1272984"/>
                  </a:lnTo>
                  <a:lnTo>
                    <a:pt x="658482" y="1257617"/>
                  </a:lnTo>
                  <a:lnTo>
                    <a:pt x="618604" y="1238377"/>
                  </a:lnTo>
                  <a:lnTo>
                    <a:pt x="580974" y="1215491"/>
                  </a:lnTo>
                  <a:lnTo>
                    <a:pt x="545833" y="1189202"/>
                  </a:lnTo>
                  <a:lnTo>
                    <a:pt x="513410" y="1159725"/>
                  </a:lnTo>
                  <a:lnTo>
                    <a:pt x="483946" y="1127302"/>
                  </a:lnTo>
                  <a:lnTo>
                    <a:pt x="457644" y="1092161"/>
                  </a:lnTo>
                  <a:lnTo>
                    <a:pt x="434759" y="1054531"/>
                  </a:lnTo>
                  <a:lnTo>
                    <a:pt x="415518" y="1014653"/>
                  </a:lnTo>
                  <a:lnTo>
                    <a:pt x="400151" y="972743"/>
                  </a:lnTo>
                  <a:lnTo>
                    <a:pt x="388899" y="929043"/>
                  </a:lnTo>
                  <a:lnTo>
                    <a:pt x="381965" y="883780"/>
                  </a:lnTo>
                  <a:lnTo>
                    <a:pt x="379603" y="837184"/>
                  </a:lnTo>
                  <a:lnTo>
                    <a:pt x="381965" y="790600"/>
                  </a:lnTo>
                  <a:lnTo>
                    <a:pt x="388899" y="745337"/>
                  </a:lnTo>
                  <a:lnTo>
                    <a:pt x="400151" y="701636"/>
                  </a:lnTo>
                  <a:lnTo>
                    <a:pt x="415518" y="659726"/>
                  </a:lnTo>
                  <a:lnTo>
                    <a:pt x="434759" y="619848"/>
                  </a:lnTo>
                  <a:lnTo>
                    <a:pt x="457644" y="582218"/>
                  </a:lnTo>
                  <a:lnTo>
                    <a:pt x="483946" y="547077"/>
                  </a:lnTo>
                  <a:lnTo>
                    <a:pt x="513410" y="514654"/>
                  </a:lnTo>
                  <a:lnTo>
                    <a:pt x="545833" y="485178"/>
                  </a:lnTo>
                  <a:lnTo>
                    <a:pt x="580974" y="458889"/>
                  </a:lnTo>
                  <a:lnTo>
                    <a:pt x="618604" y="436003"/>
                  </a:lnTo>
                  <a:lnTo>
                    <a:pt x="658482" y="416763"/>
                  </a:lnTo>
                  <a:lnTo>
                    <a:pt x="700392" y="401396"/>
                  </a:lnTo>
                  <a:lnTo>
                    <a:pt x="744093" y="390131"/>
                  </a:lnTo>
                  <a:lnTo>
                    <a:pt x="789355" y="383209"/>
                  </a:lnTo>
                  <a:lnTo>
                    <a:pt x="835952" y="380847"/>
                  </a:lnTo>
                  <a:lnTo>
                    <a:pt x="882548" y="383209"/>
                  </a:lnTo>
                  <a:lnTo>
                    <a:pt x="927811" y="390131"/>
                  </a:lnTo>
                  <a:lnTo>
                    <a:pt x="971511" y="401396"/>
                  </a:lnTo>
                  <a:lnTo>
                    <a:pt x="1013409" y="416763"/>
                  </a:lnTo>
                  <a:lnTo>
                    <a:pt x="1053299" y="436003"/>
                  </a:lnTo>
                  <a:lnTo>
                    <a:pt x="1090917" y="458889"/>
                  </a:lnTo>
                  <a:lnTo>
                    <a:pt x="1126058" y="485178"/>
                  </a:lnTo>
                  <a:lnTo>
                    <a:pt x="1158481" y="514654"/>
                  </a:lnTo>
                  <a:lnTo>
                    <a:pt x="1187958" y="547077"/>
                  </a:lnTo>
                  <a:lnTo>
                    <a:pt x="1214259" y="582218"/>
                  </a:lnTo>
                  <a:lnTo>
                    <a:pt x="1237132" y="619848"/>
                  </a:lnTo>
                  <a:lnTo>
                    <a:pt x="1256372" y="659726"/>
                  </a:lnTo>
                  <a:lnTo>
                    <a:pt x="1271739" y="701636"/>
                  </a:lnTo>
                  <a:lnTo>
                    <a:pt x="1283004" y="745337"/>
                  </a:lnTo>
                  <a:lnTo>
                    <a:pt x="1289939" y="790600"/>
                  </a:lnTo>
                  <a:lnTo>
                    <a:pt x="1292301" y="837184"/>
                  </a:lnTo>
                  <a:lnTo>
                    <a:pt x="1292301" y="563626"/>
                  </a:lnTo>
                  <a:lnTo>
                    <a:pt x="1270825" y="530352"/>
                  </a:lnTo>
                  <a:lnTo>
                    <a:pt x="1242987" y="494360"/>
                  </a:lnTo>
                  <a:lnTo>
                    <a:pt x="1212240" y="460895"/>
                  </a:lnTo>
                  <a:lnTo>
                    <a:pt x="1178788" y="430149"/>
                  </a:lnTo>
                  <a:lnTo>
                    <a:pt x="1142796" y="402310"/>
                  </a:lnTo>
                  <a:lnTo>
                    <a:pt x="1109522" y="380847"/>
                  </a:lnTo>
                  <a:lnTo>
                    <a:pt x="1063980" y="356120"/>
                  </a:lnTo>
                  <a:lnTo>
                    <a:pt x="1021537" y="338150"/>
                  </a:lnTo>
                  <a:lnTo>
                    <a:pt x="977328" y="323837"/>
                  </a:lnTo>
                  <a:lnTo>
                    <a:pt x="931532" y="313385"/>
                  </a:lnTo>
                  <a:lnTo>
                    <a:pt x="884339" y="306971"/>
                  </a:lnTo>
                  <a:lnTo>
                    <a:pt x="835952" y="304787"/>
                  </a:lnTo>
                  <a:lnTo>
                    <a:pt x="787565" y="306971"/>
                  </a:lnTo>
                  <a:lnTo>
                    <a:pt x="740371" y="313385"/>
                  </a:lnTo>
                  <a:lnTo>
                    <a:pt x="694575" y="323837"/>
                  </a:lnTo>
                  <a:lnTo>
                    <a:pt x="650367" y="338150"/>
                  </a:lnTo>
                  <a:lnTo>
                    <a:pt x="607923" y="356120"/>
                  </a:lnTo>
                  <a:lnTo>
                    <a:pt x="567436" y="377583"/>
                  </a:lnTo>
                  <a:lnTo>
                    <a:pt x="529107" y="402310"/>
                  </a:lnTo>
                  <a:lnTo>
                    <a:pt x="493115" y="430149"/>
                  </a:lnTo>
                  <a:lnTo>
                    <a:pt x="459651" y="460895"/>
                  </a:lnTo>
                  <a:lnTo>
                    <a:pt x="428917" y="494360"/>
                  </a:lnTo>
                  <a:lnTo>
                    <a:pt x="401078" y="530352"/>
                  </a:lnTo>
                  <a:lnTo>
                    <a:pt x="376339" y="568680"/>
                  </a:lnTo>
                  <a:lnTo>
                    <a:pt x="354888" y="609155"/>
                  </a:lnTo>
                  <a:lnTo>
                    <a:pt x="336905" y="651598"/>
                  </a:lnTo>
                  <a:lnTo>
                    <a:pt x="322592" y="695820"/>
                  </a:lnTo>
                  <a:lnTo>
                    <a:pt x="312140" y="741603"/>
                  </a:lnTo>
                  <a:lnTo>
                    <a:pt x="305727" y="788797"/>
                  </a:lnTo>
                  <a:lnTo>
                    <a:pt x="305650" y="790600"/>
                  </a:lnTo>
                  <a:lnTo>
                    <a:pt x="303555" y="837184"/>
                  </a:lnTo>
                  <a:lnTo>
                    <a:pt x="305727" y="885583"/>
                  </a:lnTo>
                  <a:lnTo>
                    <a:pt x="312140" y="932764"/>
                  </a:lnTo>
                  <a:lnTo>
                    <a:pt x="322592" y="978560"/>
                  </a:lnTo>
                  <a:lnTo>
                    <a:pt x="336905" y="1022781"/>
                  </a:lnTo>
                  <a:lnTo>
                    <a:pt x="354888" y="1065225"/>
                  </a:lnTo>
                  <a:lnTo>
                    <a:pt x="376339" y="1105700"/>
                  </a:lnTo>
                  <a:lnTo>
                    <a:pt x="401078" y="1144028"/>
                  </a:lnTo>
                  <a:lnTo>
                    <a:pt x="428917" y="1180020"/>
                  </a:lnTo>
                  <a:lnTo>
                    <a:pt x="459651" y="1213485"/>
                  </a:lnTo>
                  <a:lnTo>
                    <a:pt x="493115" y="1244231"/>
                  </a:lnTo>
                  <a:lnTo>
                    <a:pt x="529107" y="1272057"/>
                  </a:lnTo>
                  <a:lnTo>
                    <a:pt x="567436" y="1296797"/>
                  </a:lnTo>
                  <a:lnTo>
                    <a:pt x="607923" y="1318260"/>
                  </a:lnTo>
                  <a:lnTo>
                    <a:pt x="650367" y="1336230"/>
                  </a:lnTo>
                  <a:lnTo>
                    <a:pt x="694575" y="1350543"/>
                  </a:lnTo>
                  <a:lnTo>
                    <a:pt x="740371" y="1360995"/>
                  </a:lnTo>
                  <a:lnTo>
                    <a:pt x="787565" y="1367409"/>
                  </a:lnTo>
                  <a:lnTo>
                    <a:pt x="835952" y="1369593"/>
                  </a:lnTo>
                  <a:lnTo>
                    <a:pt x="884339" y="1367409"/>
                  </a:lnTo>
                  <a:lnTo>
                    <a:pt x="931532" y="1360995"/>
                  </a:lnTo>
                  <a:lnTo>
                    <a:pt x="977328" y="1350543"/>
                  </a:lnTo>
                  <a:lnTo>
                    <a:pt x="1021537" y="1336230"/>
                  </a:lnTo>
                  <a:lnTo>
                    <a:pt x="1063980" y="1318260"/>
                  </a:lnTo>
                  <a:lnTo>
                    <a:pt x="1104455" y="1296797"/>
                  </a:lnTo>
                  <a:lnTo>
                    <a:pt x="1142796" y="1272057"/>
                  </a:lnTo>
                  <a:lnTo>
                    <a:pt x="1178788" y="1244231"/>
                  </a:lnTo>
                  <a:lnTo>
                    <a:pt x="1212240" y="1213485"/>
                  </a:lnTo>
                  <a:lnTo>
                    <a:pt x="1242987" y="1180020"/>
                  </a:lnTo>
                  <a:lnTo>
                    <a:pt x="1270825" y="1144028"/>
                  </a:lnTo>
                  <a:lnTo>
                    <a:pt x="1295565" y="1105700"/>
                  </a:lnTo>
                  <a:lnTo>
                    <a:pt x="1317015" y="1065225"/>
                  </a:lnTo>
                  <a:lnTo>
                    <a:pt x="1334985" y="1022781"/>
                  </a:lnTo>
                  <a:lnTo>
                    <a:pt x="1349298" y="978560"/>
                  </a:lnTo>
                  <a:lnTo>
                    <a:pt x="1359763" y="932764"/>
                  </a:lnTo>
                  <a:lnTo>
                    <a:pt x="1366177" y="885583"/>
                  </a:lnTo>
                  <a:lnTo>
                    <a:pt x="1366253" y="883780"/>
                  </a:lnTo>
                  <a:lnTo>
                    <a:pt x="1368348" y="837184"/>
                  </a:lnTo>
                  <a:close/>
                </a:path>
                <a:path w="1673859" h="1663700">
                  <a:moveTo>
                    <a:pt x="1673694" y="825500"/>
                  </a:moveTo>
                  <a:lnTo>
                    <a:pt x="1664830" y="787400"/>
                  </a:lnTo>
                  <a:lnTo>
                    <a:pt x="1638706" y="749300"/>
                  </a:lnTo>
                  <a:lnTo>
                    <a:pt x="1597240" y="715784"/>
                  </a:lnTo>
                  <a:lnTo>
                    <a:pt x="1597240" y="825500"/>
                  </a:lnTo>
                  <a:lnTo>
                    <a:pt x="1595818" y="850900"/>
                  </a:lnTo>
                  <a:lnTo>
                    <a:pt x="1585379" y="863600"/>
                  </a:lnTo>
                  <a:lnTo>
                    <a:pt x="1559458" y="876300"/>
                  </a:lnTo>
                  <a:lnTo>
                    <a:pt x="1533004" y="901700"/>
                  </a:lnTo>
                  <a:lnTo>
                    <a:pt x="1511795" y="939800"/>
                  </a:lnTo>
                  <a:lnTo>
                    <a:pt x="1501609" y="977900"/>
                  </a:lnTo>
                  <a:lnTo>
                    <a:pt x="1508175" y="1028700"/>
                  </a:lnTo>
                  <a:lnTo>
                    <a:pt x="1537271" y="1092200"/>
                  </a:lnTo>
                  <a:lnTo>
                    <a:pt x="1543037" y="1104900"/>
                  </a:lnTo>
                  <a:lnTo>
                    <a:pt x="1512785" y="1143000"/>
                  </a:lnTo>
                  <a:lnTo>
                    <a:pt x="1450060" y="1168400"/>
                  </a:lnTo>
                  <a:lnTo>
                    <a:pt x="1419225" y="1193800"/>
                  </a:lnTo>
                  <a:lnTo>
                    <a:pt x="1395107" y="1219200"/>
                  </a:lnTo>
                  <a:lnTo>
                    <a:pt x="1382445" y="1270000"/>
                  </a:lnTo>
                  <a:lnTo>
                    <a:pt x="1386001" y="1333500"/>
                  </a:lnTo>
                  <a:lnTo>
                    <a:pt x="1385887" y="1358900"/>
                  </a:lnTo>
                  <a:lnTo>
                    <a:pt x="1378127" y="1371600"/>
                  </a:lnTo>
                  <a:lnTo>
                    <a:pt x="1363002" y="1384300"/>
                  </a:lnTo>
                  <a:lnTo>
                    <a:pt x="1340739" y="1384300"/>
                  </a:lnTo>
                  <a:lnTo>
                    <a:pt x="1310665" y="1371600"/>
                  </a:lnTo>
                  <a:lnTo>
                    <a:pt x="1275054" y="1371600"/>
                  </a:lnTo>
                  <a:lnTo>
                    <a:pt x="1237602" y="1384300"/>
                  </a:lnTo>
                  <a:lnTo>
                    <a:pt x="1201991" y="1409700"/>
                  </a:lnTo>
                  <a:lnTo>
                    <a:pt x="1171879" y="1447800"/>
                  </a:lnTo>
                  <a:lnTo>
                    <a:pt x="1150975" y="1511300"/>
                  </a:lnTo>
                  <a:lnTo>
                    <a:pt x="1142568" y="1524000"/>
                  </a:lnTo>
                  <a:lnTo>
                    <a:pt x="1128090" y="1536700"/>
                  </a:lnTo>
                  <a:lnTo>
                    <a:pt x="1091882" y="1536700"/>
                  </a:lnTo>
                  <a:lnTo>
                    <a:pt x="1045349" y="1511300"/>
                  </a:lnTo>
                  <a:lnTo>
                    <a:pt x="1006246" y="1498600"/>
                  </a:lnTo>
                  <a:lnTo>
                    <a:pt x="971765" y="1498600"/>
                  </a:lnTo>
                  <a:lnTo>
                    <a:pt x="939101" y="1511300"/>
                  </a:lnTo>
                  <a:lnTo>
                    <a:pt x="905446" y="1536700"/>
                  </a:lnTo>
                  <a:lnTo>
                    <a:pt x="868006" y="1574800"/>
                  </a:lnTo>
                  <a:lnTo>
                    <a:pt x="853833" y="1587500"/>
                  </a:lnTo>
                  <a:lnTo>
                    <a:pt x="818807" y="1587500"/>
                  </a:lnTo>
                  <a:lnTo>
                    <a:pt x="804011" y="1574800"/>
                  </a:lnTo>
                  <a:lnTo>
                    <a:pt x="781532" y="1549400"/>
                  </a:lnTo>
                  <a:lnTo>
                    <a:pt x="768756" y="1536700"/>
                  </a:lnTo>
                  <a:lnTo>
                    <a:pt x="755967" y="1524000"/>
                  </a:lnTo>
                  <a:lnTo>
                    <a:pt x="725182" y="1511300"/>
                  </a:lnTo>
                  <a:lnTo>
                    <a:pt x="687019" y="1498600"/>
                  </a:lnTo>
                  <a:lnTo>
                    <a:pt x="639381" y="1498600"/>
                  </a:lnTo>
                  <a:lnTo>
                    <a:pt x="580097" y="1536700"/>
                  </a:lnTo>
                  <a:lnTo>
                    <a:pt x="545757" y="1536700"/>
                  </a:lnTo>
                  <a:lnTo>
                    <a:pt x="531279" y="1524000"/>
                  </a:lnTo>
                  <a:lnTo>
                    <a:pt x="520992" y="1511300"/>
                  </a:lnTo>
                  <a:lnTo>
                    <a:pt x="508635" y="1473200"/>
                  </a:lnTo>
                  <a:lnTo>
                    <a:pt x="499364" y="1447800"/>
                  </a:lnTo>
                  <a:lnTo>
                    <a:pt x="494728" y="1435100"/>
                  </a:lnTo>
                  <a:lnTo>
                    <a:pt x="474649" y="1409700"/>
                  </a:lnTo>
                  <a:lnTo>
                    <a:pt x="443788" y="1384300"/>
                  </a:lnTo>
                  <a:lnTo>
                    <a:pt x="397510" y="1371600"/>
                  </a:lnTo>
                  <a:lnTo>
                    <a:pt x="331190" y="1384300"/>
                  </a:lnTo>
                  <a:lnTo>
                    <a:pt x="313385" y="1384300"/>
                  </a:lnTo>
                  <a:lnTo>
                    <a:pt x="297967" y="1371600"/>
                  </a:lnTo>
                  <a:lnTo>
                    <a:pt x="287858" y="1358900"/>
                  </a:lnTo>
                  <a:lnTo>
                    <a:pt x="285978" y="1333500"/>
                  </a:lnTo>
                  <a:lnTo>
                    <a:pt x="289445" y="1295400"/>
                  </a:lnTo>
                  <a:lnTo>
                    <a:pt x="288823" y="1270000"/>
                  </a:lnTo>
                  <a:lnTo>
                    <a:pt x="279781" y="1231900"/>
                  </a:lnTo>
                  <a:lnTo>
                    <a:pt x="258013" y="1193800"/>
                  </a:lnTo>
                  <a:lnTo>
                    <a:pt x="219227" y="1168400"/>
                  </a:lnTo>
                  <a:lnTo>
                    <a:pt x="159118" y="1143000"/>
                  </a:lnTo>
                  <a:lnTo>
                    <a:pt x="143751" y="1143000"/>
                  </a:lnTo>
                  <a:lnTo>
                    <a:pt x="132803" y="1117600"/>
                  </a:lnTo>
                  <a:lnTo>
                    <a:pt x="128905" y="1104900"/>
                  </a:lnTo>
                  <a:lnTo>
                    <a:pt x="134620" y="1092200"/>
                  </a:lnTo>
                  <a:lnTo>
                    <a:pt x="157899" y="1041400"/>
                  </a:lnTo>
                  <a:lnTo>
                    <a:pt x="169633" y="1003300"/>
                  </a:lnTo>
                  <a:lnTo>
                    <a:pt x="169227" y="965200"/>
                  </a:lnTo>
                  <a:lnTo>
                    <a:pt x="156095" y="927100"/>
                  </a:lnTo>
                  <a:lnTo>
                    <a:pt x="129641" y="901700"/>
                  </a:lnTo>
                  <a:lnTo>
                    <a:pt x="89255" y="863600"/>
                  </a:lnTo>
                  <a:lnTo>
                    <a:pt x="80784" y="850900"/>
                  </a:lnTo>
                  <a:lnTo>
                    <a:pt x="74777" y="838200"/>
                  </a:lnTo>
                  <a:lnTo>
                    <a:pt x="76212" y="812800"/>
                  </a:lnTo>
                  <a:lnTo>
                    <a:pt x="90093" y="800100"/>
                  </a:lnTo>
                  <a:lnTo>
                    <a:pt x="155613" y="736600"/>
                  </a:lnTo>
                  <a:lnTo>
                    <a:pt x="168719" y="698500"/>
                  </a:lnTo>
                  <a:lnTo>
                    <a:pt x="169303" y="660400"/>
                  </a:lnTo>
                  <a:lnTo>
                    <a:pt x="157784" y="622300"/>
                  </a:lnTo>
                  <a:lnTo>
                    <a:pt x="134620" y="571500"/>
                  </a:lnTo>
                  <a:lnTo>
                    <a:pt x="128879" y="558800"/>
                  </a:lnTo>
                  <a:lnTo>
                    <a:pt x="132791" y="533400"/>
                  </a:lnTo>
                  <a:lnTo>
                    <a:pt x="143738" y="520700"/>
                  </a:lnTo>
                  <a:lnTo>
                    <a:pt x="159118" y="520700"/>
                  </a:lnTo>
                  <a:lnTo>
                    <a:pt x="219227" y="495300"/>
                  </a:lnTo>
                  <a:lnTo>
                    <a:pt x="258013" y="469900"/>
                  </a:lnTo>
                  <a:lnTo>
                    <a:pt x="279781" y="431800"/>
                  </a:lnTo>
                  <a:lnTo>
                    <a:pt x="288823" y="393700"/>
                  </a:lnTo>
                  <a:lnTo>
                    <a:pt x="289445" y="355600"/>
                  </a:lnTo>
                  <a:lnTo>
                    <a:pt x="285978" y="330200"/>
                  </a:lnTo>
                  <a:lnTo>
                    <a:pt x="287858" y="304800"/>
                  </a:lnTo>
                  <a:lnTo>
                    <a:pt x="297980" y="292100"/>
                  </a:lnTo>
                  <a:lnTo>
                    <a:pt x="313397" y="279400"/>
                  </a:lnTo>
                  <a:lnTo>
                    <a:pt x="443788" y="279400"/>
                  </a:lnTo>
                  <a:lnTo>
                    <a:pt x="474649" y="254000"/>
                  </a:lnTo>
                  <a:lnTo>
                    <a:pt x="494728" y="228600"/>
                  </a:lnTo>
                  <a:lnTo>
                    <a:pt x="508635" y="190500"/>
                  </a:lnTo>
                  <a:lnTo>
                    <a:pt x="520992" y="152400"/>
                  </a:lnTo>
                  <a:lnTo>
                    <a:pt x="531266" y="139700"/>
                  </a:lnTo>
                  <a:lnTo>
                    <a:pt x="545744" y="127000"/>
                  </a:lnTo>
                  <a:lnTo>
                    <a:pt x="580097" y="127000"/>
                  </a:lnTo>
                  <a:lnTo>
                    <a:pt x="639394" y="152400"/>
                  </a:lnTo>
                  <a:lnTo>
                    <a:pt x="687044" y="165100"/>
                  </a:lnTo>
                  <a:lnTo>
                    <a:pt x="725208" y="152400"/>
                  </a:lnTo>
                  <a:lnTo>
                    <a:pt x="755992" y="139700"/>
                  </a:lnTo>
                  <a:lnTo>
                    <a:pt x="768769" y="127000"/>
                  </a:lnTo>
                  <a:lnTo>
                    <a:pt x="781545" y="114300"/>
                  </a:lnTo>
                  <a:lnTo>
                    <a:pt x="804011" y="88900"/>
                  </a:lnTo>
                  <a:lnTo>
                    <a:pt x="818794" y="76200"/>
                  </a:lnTo>
                  <a:lnTo>
                    <a:pt x="853821" y="76200"/>
                  </a:lnTo>
                  <a:lnTo>
                    <a:pt x="868006" y="88900"/>
                  </a:lnTo>
                  <a:lnTo>
                    <a:pt x="905446" y="127000"/>
                  </a:lnTo>
                  <a:lnTo>
                    <a:pt x="939101" y="152400"/>
                  </a:lnTo>
                  <a:lnTo>
                    <a:pt x="971765" y="165100"/>
                  </a:lnTo>
                  <a:lnTo>
                    <a:pt x="1006246" y="165100"/>
                  </a:lnTo>
                  <a:lnTo>
                    <a:pt x="1045349" y="152400"/>
                  </a:lnTo>
                  <a:lnTo>
                    <a:pt x="1091882" y="127000"/>
                  </a:lnTo>
                  <a:lnTo>
                    <a:pt x="1128090" y="127000"/>
                  </a:lnTo>
                  <a:lnTo>
                    <a:pt x="1142568" y="139700"/>
                  </a:lnTo>
                  <a:lnTo>
                    <a:pt x="1150975" y="152400"/>
                  </a:lnTo>
                  <a:lnTo>
                    <a:pt x="1171879" y="215900"/>
                  </a:lnTo>
                  <a:lnTo>
                    <a:pt x="1201991" y="254000"/>
                  </a:lnTo>
                  <a:lnTo>
                    <a:pt x="1237602" y="279400"/>
                  </a:lnTo>
                  <a:lnTo>
                    <a:pt x="1363014" y="279400"/>
                  </a:lnTo>
                  <a:lnTo>
                    <a:pt x="1378140" y="292100"/>
                  </a:lnTo>
                  <a:lnTo>
                    <a:pt x="1385887" y="304800"/>
                  </a:lnTo>
                  <a:lnTo>
                    <a:pt x="1386001" y="330200"/>
                  </a:lnTo>
                  <a:lnTo>
                    <a:pt x="1382445" y="393700"/>
                  </a:lnTo>
                  <a:lnTo>
                    <a:pt x="1395107" y="444500"/>
                  </a:lnTo>
                  <a:lnTo>
                    <a:pt x="1419225" y="469900"/>
                  </a:lnTo>
                  <a:lnTo>
                    <a:pt x="1450060" y="495300"/>
                  </a:lnTo>
                  <a:lnTo>
                    <a:pt x="1482826" y="508000"/>
                  </a:lnTo>
                  <a:lnTo>
                    <a:pt x="1512785" y="520700"/>
                  </a:lnTo>
                  <a:lnTo>
                    <a:pt x="1530845" y="520700"/>
                  </a:lnTo>
                  <a:lnTo>
                    <a:pt x="1540916" y="546100"/>
                  </a:lnTo>
                  <a:lnTo>
                    <a:pt x="1543037" y="558800"/>
                  </a:lnTo>
                  <a:lnTo>
                    <a:pt x="1508442" y="635000"/>
                  </a:lnTo>
                  <a:lnTo>
                    <a:pt x="1502397" y="685800"/>
                  </a:lnTo>
                  <a:lnTo>
                    <a:pt x="1512925" y="723900"/>
                  </a:lnTo>
                  <a:lnTo>
                    <a:pt x="1533804" y="762000"/>
                  </a:lnTo>
                  <a:lnTo>
                    <a:pt x="1558836" y="774700"/>
                  </a:lnTo>
                  <a:lnTo>
                    <a:pt x="1581810" y="800100"/>
                  </a:lnTo>
                  <a:lnTo>
                    <a:pt x="1591843" y="812800"/>
                  </a:lnTo>
                  <a:lnTo>
                    <a:pt x="1597240" y="825500"/>
                  </a:lnTo>
                  <a:lnTo>
                    <a:pt x="1597240" y="715784"/>
                  </a:lnTo>
                  <a:lnTo>
                    <a:pt x="1591576" y="711200"/>
                  </a:lnTo>
                  <a:lnTo>
                    <a:pt x="1581924" y="698500"/>
                  </a:lnTo>
                  <a:lnTo>
                    <a:pt x="1576730" y="685800"/>
                  </a:lnTo>
                  <a:lnTo>
                    <a:pt x="1576425" y="673100"/>
                  </a:lnTo>
                  <a:lnTo>
                    <a:pt x="1581429" y="660400"/>
                  </a:lnTo>
                  <a:lnTo>
                    <a:pt x="1595640" y="635000"/>
                  </a:lnTo>
                  <a:lnTo>
                    <a:pt x="1608429" y="596900"/>
                  </a:lnTo>
                  <a:lnTo>
                    <a:pt x="1616786" y="571500"/>
                  </a:lnTo>
                  <a:lnTo>
                    <a:pt x="1617687" y="533400"/>
                  </a:lnTo>
                  <a:lnTo>
                    <a:pt x="1608150" y="508000"/>
                  </a:lnTo>
                  <a:lnTo>
                    <a:pt x="1585137" y="469900"/>
                  </a:lnTo>
                  <a:lnTo>
                    <a:pt x="1545678" y="444500"/>
                  </a:lnTo>
                  <a:lnTo>
                    <a:pt x="1486738" y="431800"/>
                  </a:lnTo>
                  <a:lnTo>
                    <a:pt x="1473657" y="419100"/>
                  </a:lnTo>
                  <a:lnTo>
                    <a:pt x="1463649" y="406400"/>
                  </a:lnTo>
                  <a:lnTo>
                    <a:pt x="1457960" y="393700"/>
                  </a:lnTo>
                  <a:lnTo>
                    <a:pt x="1457794" y="381000"/>
                  </a:lnTo>
                  <a:lnTo>
                    <a:pt x="1462532" y="342900"/>
                  </a:lnTo>
                  <a:lnTo>
                    <a:pt x="1460258" y="304800"/>
                  </a:lnTo>
                  <a:lnTo>
                    <a:pt x="1449247" y="266700"/>
                  </a:lnTo>
                  <a:lnTo>
                    <a:pt x="1427746" y="241300"/>
                  </a:lnTo>
                  <a:lnTo>
                    <a:pt x="1393977" y="215900"/>
                  </a:lnTo>
                  <a:lnTo>
                    <a:pt x="1346225" y="203200"/>
                  </a:lnTo>
                  <a:lnTo>
                    <a:pt x="1255331" y="203200"/>
                  </a:lnTo>
                  <a:lnTo>
                    <a:pt x="1245133" y="190500"/>
                  </a:lnTo>
                  <a:lnTo>
                    <a:pt x="1239469" y="177800"/>
                  </a:lnTo>
                  <a:lnTo>
                    <a:pt x="1232674" y="152400"/>
                  </a:lnTo>
                  <a:lnTo>
                    <a:pt x="1221193" y="127000"/>
                  </a:lnTo>
                  <a:lnTo>
                    <a:pt x="1204264" y="101600"/>
                  </a:lnTo>
                  <a:lnTo>
                    <a:pt x="1192682" y="88900"/>
                  </a:lnTo>
                  <a:lnTo>
                    <a:pt x="1181112" y="76200"/>
                  </a:lnTo>
                  <a:lnTo>
                    <a:pt x="1150950" y="50800"/>
                  </a:lnTo>
                  <a:lnTo>
                    <a:pt x="1113028" y="50800"/>
                  </a:lnTo>
                  <a:lnTo>
                    <a:pt x="1066558" y="63500"/>
                  </a:lnTo>
                  <a:lnTo>
                    <a:pt x="1010767" y="88900"/>
                  </a:lnTo>
                  <a:lnTo>
                    <a:pt x="968667" y="88900"/>
                  </a:lnTo>
                  <a:lnTo>
                    <a:pt x="959739" y="76200"/>
                  </a:lnTo>
                  <a:lnTo>
                    <a:pt x="946492" y="50800"/>
                  </a:lnTo>
                  <a:lnTo>
                    <a:pt x="926249" y="38100"/>
                  </a:lnTo>
                  <a:lnTo>
                    <a:pt x="899972" y="12700"/>
                  </a:lnTo>
                  <a:lnTo>
                    <a:pt x="868654" y="0"/>
                  </a:lnTo>
                  <a:lnTo>
                    <a:pt x="794702" y="0"/>
                  </a:lnTo>
                  <a:lnTo>
                    <a:pt x="754024" y="25400"/>
                  </a:lnTo>
                  <a:lnTo>
                    <a:pt x="712165" y="76200"/>
                  </a:lnTo>
                  <a:lnTo>
                    <a:pt x="701332" y="88900"/>
                  </a:lnTo>
                  <a:lnTo>
                    <a:pt x="661136" y="88900"/>
                  </a:lnTo>
                  <a:lnTo>
                    <a:pt x="627138" y="63500"/>
                  </a:lnTo>
                  <a:lnTo>
                    <a:pt x="589851" y="50800"/>
                  </a:lnTo>
                  <a:lnTo>
                    <a:pt x="551484" y="50800"/>
                  </a:lnTo>
                  <a:lnTo>
                    <a:pt x="514311" y="63500"/>
                  </a:lnTo>
                  <a:lnTo>
                    <a:pt x="480580" y="76200"/>
                  </a:lnTo>
                  <a:lnTo>
                    <a:pt x="452526" y="127000"/>
                  </a:lnTo>
                  <a:lnTo>
                    <a:pt x="432384" y="177800"/>
                  </a:lnTo>
                  <a:lnTo>
                    <a:pt x="426618" y="190500"/>
                  </a:lnTo>
                  <a:lnTo>
                    <a:pt x="416509" y="203200"/>
                  </a:lnTo>
                  <a:lnTo>
                    <a:pt x="330263" y="203200"/>
                  </a:lnTo>
                  <a:lnTo>
                    <a:pt x="297307" y="215900"/>
                  </a:lnTo>
                  <a:lnTo>
                    <a:pt x="265899" y="228600"/>
                  </a:lnTo>
                  <a:lnTo>
                    <a:pt x="238963" y="241300"/>
                  </a:lnTo>
                  <a:lnTo>
                    <a:pt x="219417" y="279400"/>
                  </a:lnTo>
                  <a:lnTo>
                    <a:pt x="210159" y="317500"/>
                  </a:lnTo>
                  <a:lnTo>
                    <a:pt x="214147" y="381000"/>
                  </a:lnTo>
                  <a:lnTo>
                    <a:pt x="213702" y="393700"/>
                  </a:lnTo>
                  <a:lnTo>
                    <a:pt x="208114" y="406400"/>
                  </a:lnTo>
                  <a:lnTo>
                    <a:pt x="198335" y="419100"/>
                  </a:lnTo>
                  <a:lnTo>
                    <a:pt x="185242" y="431800"/>
                  </a:lnTo>
                  <a:lnTo>
                    <a:pt x="155689" y="431800"/>
                  </a:lnTo>
                  <a:lnTo>
                    <a:pt x="125285" y="444500"/>
                  </a:lnTo>
                  <a:lnTo>
                    <a:pt x="96989" y="457200"/>
                  </a:lnTo>
                  <a:lnTo>
                    <a:pt x="73736" y="482600"/>
                  </a:lnTo>
                  <a:lnTo>
                    <a:pt x="58508" y="520700"/>
                  </a:lnTo>
                  <a:lnTo>
                    <a:pt x="54254" y="558800"/>
                  </a:lnTo>
                  <a:lnTo>
                    <a:pt x="63919" y="596900"/>
                  </a:lnTo>
                  <a:lnTo>
                    <a:pt x="90474" y="660400"/>
                  </a:lnTo>
                  <a:lnTo>
                    <a:pt x="95618" y="673100"/>
                  </a:lnTo>
                  <a:lnTo>
                    <a:pt x="95719" y="685800"/>
                  </a:lnTo>
                  <a:lnTo>
                    <a:pt x="90665" y="698500"/>
                  </a:lnTo>
                  <a:lnTo>
                    <a:pt x="80314" y="711200"/>
                  </a:lnTo>
                  <a:lnTo>
                    <a:pt x="55346" y="723900"/>
                  </a:lnTo>
                  <a:lnTo>
                    <a:pt x="32143" y="749300"/>
                  </a:lnTo>
                  <a:lnTo>
                    <a:pt x="13398" y="774700"/>
                  </a:lnTo>
                  <a:lnTo>
                    <a:pt x="1790" y="812800"/>
                  </a:lnTo>
                  <a:lnTo>
                    <a:pt x="0" y="838200"/>
                  </a:lnTo>
                  <a:lnTo>
                    <a:pt x="10693" y="876300"/>
                  </a:lnTo>
                  <a:lnTo>
                    <a:pt x="36576" y="914400"/>
                  </a:lnTo>
                  <a:lnTo>
                    <a:pt x="80314" y="952500"/>
                  </a:lnTo>
                  <a:lnTo>
                    <a:pt x="90182" y="965200"/>
                  </a:lnTo>
                  <a:lnTo>
                    <a:pt x="95300" y="977900"/>
                  </a:lnTo>
                  <a:lnTo>
                    <a:pt x="95453" y="990600"/>
                  </a:lnTo>
                  <a:lnTo>
                    <a:pt x="90474" y="1003300"/>
                  </a:lnTo>
                  <a:lnTo>
                    <a:pt x="63919" y="1054100"/>
                  </a:lnTo>
                  <a:lnTo>
                    <a:pt x="54254" y="1104900"/>
                  </a:lnTo>
                  <a:lnTo>
                    <a:pt x="58508" y="1143000"/>
                  </a:lnTo>
                  <a:lnTo>
                    <a:pt x="96989" y="1193800"/>
                  </a:lnTo>
                  <a:lnTo>
                    <a:pt x="155689" y="1231900"/>
                  </a:lnTo>
                  <a:lnTo>
                    <a:pt x="185242" y="1231900"/>
                  </a:lnTo>
                  <a:lnTo>
                    <a:pt x="198348" y="1244600"/>
                  </a:lnTo>
                  <a:lnTo>
                    <a:pt x="208140" y="1244600"/>
                  </a:lnTo>
                  <a:lnTo>
                    <a:pt x="213702" y="1257300"/>
                  </a:lnTo>
                  <a:lnTo>
                    <a:pt x="214147" y="1282700"/>
                  </a:lnTo>
                  <a:lnTo>
                    <a:pt x="210159" y="1333500"/>
                  </a:lnTo>
                  <a:lnTo>
                    <a:pt x="219417" y="1384300"/>
                  </a:lnTo>
                  <a:lnTo>
                    <a:pt x="238975" y="1422400"/>
                  </a:lnTo>
                  <a:lnTo>
                    <a:pt x="265912" y="1435100"/>
                  </a:lnTo>
                  <a:lnTo>
                    <a:pt x="297332" y="1447800"/>
                  </a:lnTo>
                  <a:lnTo>
                    <a:pt x="330288" y="1460500"/>
                  </a:lnTo>
                  <a:lnTo>
                    <a:pt x="361886" y="1460500"/>
                  </a:lnTo>
                  <a:lnTo>
                    <a:pt x="389191" y="1447800"/>
                  </a:lnTo>
                  <a:lnTo>
                    <a:pt x="403593" y="1447800"/>
                  </a:lnTo>
                  <a:lnTo>
                    <a:pt x="416585" y="1460500"/>
                  </a:lnTo>
                  <a:lnTo>
                    <a:pt x="426694" y="1473200"/>
                  </a:lnTo>
                  <a:lnTo>
                    <a:pt x="432460" y="1485900"/>
                  </a:lnTo>
                  <a:lnTo>
                    <a:pt x="452602" y="1536700"/>
                  </a:lnTo>
                  <a:lnTo>
                    <a:pt x="480656" y="1574800"/>
                  </a:lnTo>
                  <a:lnTo>
                    <a:pt x="514388" y="1600200"/>
                  </a:lnTo>
                  <a:lnTo>
                    <a:pt x="551561" y="1612900"/>
                  </a:lnTo>
                  <a:lnTo>
                    <a:pt x="589927" y="1612900"/>
                  </a:lnTo>
                  <a:lnTo>
                    <a:pt x="627214" y="1600200"/>
                  </a:lnTo>
                  <a:lnTo>
                    <a:pt x="661212" y="1574800"/>
                  </a:lnTo>
                  <a:lnTo>
                    <a:pt x="701408" y="1574800"/>
                  </a:lnTo>
                  <a:lnTo>
                    <a:pt x="712241" y="1587500"/>
                  </a:lnTo>
                  <a:lnTo>
                    <a:pt x="754100" y="1638300"/>
                  </a:lnTo>
                  <a:lnTo>
                    <a:pt x="794778" y="1663700"/>
                  </a:lnTo>
                  <a:lnTo>
                    <a:pt x="868730" y="1663700"/>
                  </a:lnTo>
                  <a:lnTo>
                    <a:pt x="900049" y="1651000"/>
                  </a:lnTo>
                  <a:lnTo>
                    <a:pt x="926325" y="1625600"/>
                  </a:lnTo>
                  <a:lnTo>
                    <a:pt x="946569" y="1600200"/>
                  </a:lnTo>
                  <a:lnTo>
                    <a:pt x="959815" y="1587500"/>
                  </a:lnTo>
                  <a:lnTo>
                    <a:pt x="968743" y="1574800"/>
                  </a:lnTo>
                  <a:lnTo>
                    <a:pt x="1010843" y="1574800"/>
                  </a:lnTo>
                  <a:lnTo>
                    <a:pt x="1066634" y="1600200"/>
                  </a:lnTo>
                  <a:lnTo>
                    <a:pt x="1113104" y="1612900"/>
                  </a:lnTo>
                  <a:lnTo>
                    <a:pt x="1151026" y="1600200"/>
                  </a:lnTo>
                  <a:lnTo>
                    <a:pt x="1181188" y="1587500"/>
                  </a:lnTo>
                  <a:lnTo>
                    <a:pt x="1192758" y="1574800"/>
                  </a:lnTo>
                  <a:lnTo>
                    <a:pt x="1204341" y="1562100"/>
                  </a:lnTo>
                  <a:lnTo>
                    <a:pt x="1221270" y="1536700"/>
                  </a:lnTo>
                  <a:lnTo>
                    <a:pt x="1232750" y="1511300"/>
                  </a:lnTo>
                  <a:lnTo>
                    <a:pt x="1239545" y="1485900"/>
                  </a:lnTo>
                  <a:lnTo>
                    <a:pt x="1245209" y="1473200"/>
                  </a:lnTo>
                  <a:lnTo>
                    <a:pt x="1255407" y="1460500"/>
                  </a:lnTo>
                  <a:lnTo>
                    <a:pt x="1268488" y="1447800"/>
                  </a:lnTo>
                  <a:lnTo>
                    <a:pt x="1282788" y="1447800"/>
                  </a:lnTo>
                  <a:lnTo>
                    <a:pt x="1346301" y="1460500"/>
                  </a:lnTo>
                  <a:lnTo>
                    <a:pt x="1394053" y="1447800"/>
                  </a:lnTo>
                  <a:lnTo>
                    <a:pt x="1427810" y="1422400"/>
                  </a:lnTo>
                  <a:lnTo>
                    <a:pt x="1449311" y="1384300"/>
                  </a:lnTo>
                  <a:lnTo>
                    <a:pt x="1460322" y="1358900"/>
                  </a:lnTo>
                  <a:lnTo>
                    <a:pt x="1462595" y="1320800"/>
                  </a:lnTo>
                  <a:lnTo>
                    <a:pt x="1457871" y="1282700"/>
                  </a:lnTo>
                  <a:lnTo>
                    <a:pt x="1457947" y="1270000"/>
                  </a:lnTo>
                  <a:lnTo>
                    <a:pt x="1458010" y="1257300"/>
                  </a:lnTo>
                  <a:lnTo>
                    <a:pt x="1463713" y="1244600"/>
                  </a:lnTo>
                  <a:lnTo>
                    <a:pt x="1473733" y="1244600"/>
                  </a:lnTo>
                  <a:lnTo>
                    <a:pt x="1486814" y="1231900"/>
                  </a:lnTo>
                  <a:lnTo>
                    <a:pt x="1545767" y="1219200"/>
                  </a:lnTo>
                  <a:lnTo>
                    <a:pt x="1585239" y="1181100"/>
                  </a:lnTo>
                  <a:lnTo>
                    <a:pt x="1608251" y="1155700"/>
                  </a:lnTo>
                  <a:lnTo>
                    <a:pt x="1617802" y="1130300"/>
                  </a:lnTo>
                  <a:lnTo>
                    <a:pt x="1616887" y="1092200"/>
                  </a:lnTo>
                  <a:lnTo>
                    <a:pt x="1608531" y="1054100"/>
                  </a:lnTo>
                  <a:lnTo>
                    <a:pt x="1595729" y="1028700"/>
                  </a:lnTo>
                  <a:lnTo>
                    <a:pt x="1581505" y="1003300"/>
                  </a:lnTo>
                  <a:lnTo>
                    <a:pt x="1576451" y="990600"/>
                  </a:lnTo>
                  <a:lnTo>
                    <a:pt x="1576654" y="977900"/>
                  </a:lnTo>
                  <a:lnTo>
                    <a:pt x="1581810" y="965200"/>
                  </a:lnTo>
                  <a:lnTo>
                    <a:pt x="1591576" y="952500"/>
                  </a:lnTo>
                  <a:lnTo>
                    <a:pt x="1612277" y="939800"/>
                  </a:lnTo>
                  <a:lnTo>
                    <a:pt x="1634617" y="914400"/>
                  </a:lnTo>
                  <a:lnTo>
                    <a:pt x="1654822" y="889000"/>
                  </a:lnTo>
                  <a:lnTo>
                    <a:pt x="1669097" y="863600"/>
                  </a:lnTo>
                  <a:lnTo>
                    <a:pt x="1673694" y="825500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7432" y="4112453"/>
            <a:ext cx="1969135" cy="10242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2600"/>
              </a:lnSpc>
              <a:spcBef>
                <a:spcPts val="240"/>
              </a:spcBef>
            </a:pPr>
            <a:r>
              <a:rPr sz="2200" dirty="0">
                <a:latin typeface="Arial"/>
                <a:cs typeface="Arial"/>
              </a:rPr>
              <a:t>4x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face-</a:t>
            </a:r>
            <a:r>
              <a:rPr sz="2200" spc="120" dirty="0">
                <a:latin typeface="Arial"/>
                <a:cs typeface="Arial"/>
              </a:rPr>
              <a:t>to-</a:t>
            </a:r>
            <a:r>
              <a:rPr sz="2200" spc="-20" dirty="0">
                <a:latin typeface="Arial"/>
                <a:cs typeface="Arial"/>
              </a:rPr>
              <a:t>face </a:t>
            </a:r>
            <a:r>
              <a:rPr sz="2200" dirty="0">
                <a:latin typeface="Arial"/>
                <a:cs typeface="Arial"/>
              </a:rPr>
              <a:t>small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spc="105" dirty="0">
                <a:latin typeface="Arial"/>
                <a:cs typeface="Arial"/>
              </a:rPr>
              <a:t>group </a:t>
            </a:r>
            <a:r>
              <a:rPr sz="2200" spc="-10" dirty="0">
                <a:latin typeface="Arial"/>
                <a:cs typeface="Arial"/>
              </a:rPr>
              <a:t>sessions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5722" y="4112453"/>
            <a:ext cx="2470785" cy="10242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240"/>
              </a:spcBef>
            </a:pPr>
            <a:r>
              <a:rPr sz="2200" dirty="0">
                <a:latin typeface="Arial"/>
                <a:cs typeface="Arial"/>
              </a:rPr>
              <a:t>Bite-sized</a:t>
            </a:r>
            <a:r>
              <a:rPr sz="2200" spc="240" dirty="0">
                <a:latin typeface="Arial"/>
                <a:cs typeface="Arial"/>
              </a:rPr>
              <a:t> </a:t>
            </a:r>
            <a:r>
              <a:rPr sz="2200" spc="80" dirty="0">
                <a:latin typeface="Arial"/>
                <a:cs typeface="Arial"/>
              </a:rPr>
              <a:t>learning </a:t>
            </a:r>
            <a:r>
              <a:rPr sz="2200" dirty="0">
                <a:latin typeface="Arial"/>
                <a:cs typeface="Arial"/>
              </a:rPr>
              <a:t>videos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55" dirty="0">
                <a:latin typeface="Arial"/>
                <a:cs typeface="Arial"/>
              </a:rPr>
              <a:t>focusing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95" dirty="0">
                <a:latin typeface="Arial"/>
                <a:cs typeface="Arial"/>
              </a:rPr>
              <a:t>on </a:t>
            </a:r>
            <a:r>
              <a:rPr sz="2200" dirty="0">
                <a:latin typeface="Arial"/>
                <a:cs typeface="Arial"/>
              </a:rPr>
              <a:t>key</a:t>
            </a:r>
            <a:r>
              <a:rPr sz="2200" spc="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policies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8977" y="4112453"/>
            <a:ext cx="2517775" cy="10242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240"/>
              </a:spcBef>
            </a:pPr>
            <a:r>
              <a:rPr sz="2200" spc="130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65" dirty="0">
                <a:latin typeface="Arial"/>
                <a:cs typeface="Arial"/>
              </a:rPr>
              <a:t>dedicated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90" dirty="0">
                <a:latin typeface="Arial"/>
                <a:cs typeface="Arial"/>
              </a:rPr>
              <a:t>online </a:t>
            </a:r>
            <a:r>
              <a:rPr sz="2200" spc="135" dirty="0">
                <a:latin typeface="Arial"/>
                <a:cs typeface="Arial"/>
              </a:rPr>
              <a:t>platform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185" dirty="0">
                <a:latin typeface="Arial"/>
                <a:cs typeface="Arial"/>
              </a:rPr>
              <a:t>with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key </a:t>
            </a:r>
            <a:r>
              <a:rPr sz="2200" spc="120" dirty="0"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8081" y="4112453"/>
            <a:ext cx="2690495" cy="10242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240"/>
              </a:spcBef>
            </a:pPr>
            <a:r>
              <a:rPr sz="2200" spc="130" dirty="0">
                <a:latin typeface="Arial"/>
                <a:cs typeface="Arial"/>
              </a:rPr>
              <a:t>A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120" dirty="0">
                <a:latin typeface="Arial"/>
                <a:cs typeface="Arial"/>
              </a:rPr>
              <a:t>digital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65" dirty="0">
                <a:latin typeface="Arial"/>
                <a:cs typeface="Arial"/>
              </a:rPr>
              <a:t>badge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130" dirty="0">
                <a:latin typeface="Arial"/>
                <a:cs typeface="Arial"/>
              </a:rPr>
              <a:t>that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5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 used </a:t>
            </a:r>
            <a:r>
              <a:rPr sz="2200" spc="90" dirty="0">
                <a:latin typeface="Arial"/>
                <a:cs typeface="Arial"/>
              </a:rPr>
              <a:t>online </a:t>
            </a:r>
            <a:r>
              <a:rPr sz="2200" spc="120" dirty="0">
                <a:latin typeface="Arial"/>
                <a:cs typeface="Arial"/>
              </a:rPr>
              <a:t>on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85" dirty="0">
                <a:latin typeface="Arial"/>
                <a:cs typeface="Arial"/>
              </a:rPr>
              <a:t>completion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Heading"/>
          <p:cNvSpPr txBox="1"/>
          <p:nvPr/>
        </p:nvSpPr>
        <p:spPr>
          <a:xfrm>
            <a:off x="700771" y="5275113"/>
            <a:ext cx="10548620" cy="43688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3000" b="1" spc="-105" dirty="0">
                <a:solidFill>
                  <a:srgbClr val="AE2573"/>
                </a:solidFill>
                <a:latin typeface="+mj-lt"/>
                <a:cs typeface="Arial"/>
              </a:rPr>
              <a:t>Course</a:t>
            </a:r>
            <a:r>
              <a:rPr sz="3000" b="1" spc="-90" dirty="0">
                <a:solidFill>
                  <a:srgbClr val="AE2573"/>
                </a:solidFill>
                <a:latin typeface="+mj-lt"/>
                <a:cs typeface="Arial"/>
              </a:rPr>
              <a:t> </a:t>
            </a:r>
            <a:r>
              <a:rPr sz="3000" b="1" spc="-10" dirty="0">
                <a:solidFill>
                  <a:srgbClr val="AE2573"/>
                </a:solidFill>
                <a:latin typeface="+mj-lt"/>
                <a:cs typeface="Arial"/>
              </a:rPr>
              <a:t>content</a:t>
            </a:r>
            <a:endParaRPr sz="30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3000" b="1" dirty="0">
                <a:latin typeface="Arial"/>
                <a:cs typeface="Arial"/>
              </a:rPr>
              <a:t>Day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1: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spc="140" dirty="0">
                <a:latin typeface="Arial"/>
                <a:cs typeface="Arial"/>
              </a:rPr>
              <a:t>Managing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people,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60" dirty="0">
                <a:latin typeface="Arial"/>
                <a:cs typeface="Arial"/>
              </a:rPr>
              <a:t>inclusion,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75" dirty="0">
                <a:latin typeface="Arial"/>
                <a:cs typeface="Arial"/>
              </a:rPr>
              <a:t>neurodiversity.</a:t>
            </a:r>
            <a:endParaRPr sz="3000" dirty="0">
              <a:latin typeface="Arial"/>
              <a:cs typeface="Arial"/>
            </a:endParaRPr>
          </a:p>
          <a:p>
            <a:pPr marL="12700" marR="428625">
              <a:lnSpc>
                <a:spcPct val="100000"/>
              </a:lnSpc>
              <a:spcBef>
                <a:spcPts val="1800"/>
              </a:spcBef>
            </a:pPr>
            <a:r>
              <a:rPr sz="3000" b="1" dirty="0">
                <a:latin typeface="Arial"/>
                <a:cs typeface="Arial"/>
              </a:rPr>
              <a:t>Day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2: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Leadership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awareness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145" dirty="0">
                <a:latin typeface="Arial"/>
                <a:cs typeface="Arial"/>
              </a:rPr>
              <a:t>emotional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80" dirty="0">
                <a:latin typeface="Arial"/>
                <a:cs typeface="Arial"/>
              </a:rPr>
              <a:t>intelligence, </a:t>
            </a:r>
            <a:r>
              <a:rPr sz="3000" spc="55" dirty="0">
                <a:latin typeface="Arial"/>
                <a:cs typeface="Arial"/>
              </a:rPr>
              <a:t>coaching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skills,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05" dirty="0">
                <a:latin typeface="Arial"/>
                <a:cs typeface="Arial"/>
              </a:rPr>
              <a:t>effective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spc="70" dirty="0">
                <a:latin typeface="Arial"/>
                <a:cs typeface="Arial"/>
              </a:rPr>
              <a:t>feedback,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60" dirty="0">
                <a:latin typeface="Arial"/>
                <a:cs typeface="Arial"/>
              </a:rPr>
              <a:t>better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conversations.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3000" b="1" dirty="0">
                <a:latin typeface="Arial"/>
                <a:cs typeface="Arial"/>
              </a:rPr>
              <a:t>Day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3: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spc="70" dirty="0">
                <a:latin typeface="Arial"/>
                <a:cs typeface="Arial"/>
              </a:rPr>
              <a:t>Leading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215" dirty="0">
                <a:latin typeface="Arial"/>
                <a:cs typeface="Arial"/>
              </a:rPr>
              <a:t>for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success,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appraisals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objective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85" dirty="0">
                <a:latin typeface="Arial"/>
                <a:cs typeface="Arial"/>
              </a:rPr>
              <a:t>setting.</a:t>
            </a:r>
            <a:endParaRPr sz="3000" dirty="0">
              <a:latin typeface="Arial"/>
              <a:cs typeface="Arial"/>
            </a:endParaRPr>
          </a:p>
          <a:p>
            <a:pPr marL="12700" marR="641985">
              <a:lnSpc>
                <a:spcPct val="100000"/>
              </a:lnSpc>
              <a:spcBef>
                <a:spcPts val="1800"/>
              </a:spcBef>
            </a:pPr>
            <a:r>
              <a:rPr sz="3000" b="1" dirty="0">
                <a:latin typeface="Arial"/>
                <a:cs typeface="Arial"/>
              </a:rPr>
              <a:t>Day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4: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spc="140" dirty="0">
                <a:latin typeface="Arial"/>
                <a:cs typeface="Arial"/>
              </a:rPr>
              <a:t>Managing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performance,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managing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concerns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60" dirty="0">
                <a:latin typeface="Arial"/>
                <a:cs typeface="Arial"/>
              </a:rPr>
              <a:t>and </a:t>
            </a:r>
            <a:r>
              <a:rPr sz="3000" spc="95" dirty="0">
                <a:latin typeface="Arial"/>
                <a:cs typeface="Arial"/>
              </a:rPr>
              <a:t>conflict.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61655" y="0"/>
            <a:ext cx="6426835" cy="10287000"/>
          </a:xfrm>
          <a:custGeom>
            <a:avLst/>
            <a:gdLst/>
            <a:ahLst/>
            <a:cxnLst/>
            <a:rect l="l" t="t" r="r" b="b"/>
            <a:pathLst>
              <a:path w="6426834" h="10287000">
                <a:moveTo>
                  <a:pt x="642634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426344" y="0"/>
                </a:lnTo>
                <a:lnTo>
                  <a:pt x="6426344" y="10286999"/>
                </a:lnTo>
                <a:close/>
              </a:path>
            </a:pathLst>
          </a:custGeom>
          <a:solidFill>
            <a:srgbClr val="B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269840" y="574298"/>
            <a:ext cx="5587365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235"/>
              </a:lnSpc>
              <a:spcBef>
                <a:spcPts val="100"/>
              </a:spcBef>
            </a:pPr>
            <a:r>
              <a:rPr sz="2700" spc="140" dirty="0">
                <a:latin typeface="Arial"/>
                <a:cs typeface="Arial"/>
              </a:rPr>
              <a:t>“Can’t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170" dirty="0">
                <a:latin typeface="Arial"/>
                <a:cs typeface="Arial"/>
              </a:rPr>
              <a:t>fault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course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145" dirty="0">
                <a:latin typeface="Arial"/>
                <a:cs typeface="Arial"/>
              </a:rPr>
              <a:t>at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0" dirty="0">
                <a:latin typeface="Arial"/>
                <a:cs typeface="Arial"/>
              </a:rPr>
              <a:t>all.</a:t>
            </a:r>
            <a:endParaRPr sz="2700" dirty="0">
              <a:latin typeface="Arial"/>
              <a:cs typeface="Arial"/>
            </a:endParaRPr>
          </a:p>
          <a:p>
            <a:pPr marL="12700" marR="5080" algn="ctr">
              <a:lnSpc>
                <a:spcPts val="3229"/>
              </a:lnSpc>
              <a:spcBef>
                <a:spcPts val="85"/>
              </a:spcBef>
            </a:pPr>
            <a:r>
              <a:rPr sz="2700" spc="60" dirty="0">
                <a:latin typeface="Arial"/>
                <a:cs typeface="Arial"/>
              </a:rPr>
              <a:t>Challenging,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engaging,</a:t>
            </a:r>
            <a:r>
              <a:rPr sz="2700" spc="30" dirty="0">
                <a:latin typeface="Arial"/>
                <a:cs typeface="Arial"/>
              </a:rPr>
              <a:t> </a:t>
            </a:r>
            <a:r>
              <a:rPr sz="2700" spc="165" dirty="0">
                <a:latin typeface="Arial"/>
                <a:cs typeface="Arial"/>
              </a:rPr>
              <a:t>thought </a:t>
            </a:r>
            <a:r>
              <a:rPr sz="2700" spc="114" dirty="0">
                <a:latin typeface="Arial"/>
                <a:cs typeface="Arial"/>
              </a:rPr>
              <a:t>provoking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and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relevant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215" dirty="0">
                <a:latin typeface="Arial"/>
                <a:cs typeface="Arial"/>
              </a:rPr>
              <a:t>to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our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80" dirty="0">
                <a:latin typeface="Arial"/>
                <a:cs typeface="Arial"/>
              </a:rPr>
              <a:t>role </a:t>
            </a:r>
            <a:r>
              <a:rPr sz="2700" spc="-135" dirty="0">
                <a:latin typeface="Arial"/>
                <a:cs typeface="Arial"/>
              </a:rPr>
              <a:t>as</a:t>
            </a:r>
            <a:r>
              <a:rPr sz="2700" spc="1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leaders.</a:t>
            </a:r>
            <a:r>
              <a:rPr sz="2700" spc="1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Fantastically</a:t>
            </a:r>
            <a:r>
              <a:rPr sz="2700" spc="120" dirty="0">
                <a:latin typeface="Arial"/>
                <a:cs typeface="Arial"/>
              </a:rPr>
              <a:t> </a:t>
            </a:r>
            <a:r>
              <a:rPr sz="2700" spc="45" dirty="0">
                <a:latin typeface="Arial"/>
                <a:cs typeface="Arial"/>
              </a:rPr>
              <a:t>presented </a:t>
            </a:r>
            <a:r>
              <a:rPr sz="2700" spc="65" dirty="0">
                <a:latin typeface="Arial"/>
                <a:cs typeface="Arial"/>
              </a:rPr>
              <a:t>by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80" dirty="0">
                <a:latin typeface="Arial"/>
                <a:cs typeface="Arial"/>
              </a:rPr>
              <a:t>team,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well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75" dirty="0">
                <a:latin typeface="Arial"/>
                <a:cs typeface="Arial"/>
              </a:rPr>
              <a:t>done.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10/10!”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98712" y="3215755"/>
            <a:ext cx="5529580" cy="207518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635" algn="ctr">
              <a:lnSpc>
                <a:spcPts val="3229"/>
              </a:lnSpc>
              <a:spcBef>
                <a:spcPts val="190"/>
              </a:spcBef>
            </a:pPr>
            <a:r>
              <a:rPr sz="2700" spc="290" dirty="0">
                <a:latin typeface="Arial"/>
                <a:cs typeface="Arial"/>
              </a:rPr>
              <a:t>“I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65" dirty="0">
                <a:latin typeface="Arial"/>
                <a:cs typeface="Arial"/>
              </a:rPr>
              <a:t>really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75" dirty="0">
                <a:latin typeface="Arial"/>
                <a:cs typeface="Arial"/>
              </a:rPr>
              <a:t>enjoyed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training,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195" dirty="0">
                <a:latin typeface="Arial"/>
                <a:cs typeface="Arial"/>
              </a:rPr>
              <a:t>it </a:t>
            </a:r>
            <a:r>
              <a:rPr sz="2700" spc="180" dirty="0">
                <a:latin typeface="Arial"/>
                <a:cs typeface="Arial"/>
              </a:rPr>
              <a:t>felt</a:t>
            </a:r>
            <a:r>
              <a:rPr sz="2700" spc="40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transformational.</a:t>
            </a:r>
            <a:r>
              <a:rPr sz="2700" spc="4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Extremely </a:t>
            </a:r>
            <a:r>
              <a:rPr sz="2700" spc="60" dirty="0">
                <a:latin typeface="Arial"/>
                <a:cs typeface="Arial"/>
              </a:rPr>
              <a:t>useful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and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meaningful</a:t>
            </a:r>
            <a:r>
              <a:rPr sz="2700" spc="20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content.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I </a:t>
            </a:r>
            <a:r>
              <a:rPr sz="2700" spc="180" dirty="0">
                <a:latin typeface="Arial"/>
                <a:cs typeface="Arial"/>
              </a:rPr>
              <a:t>now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feel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more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confident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215" dirty="0">
                <a:latin typeface="Arial"/>
                <a:cs typeface="Arial"/>
              </a:rPr>
              <a:t>to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do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40" dirty="0">
                <a:latin typeface="Arial"/>
                <a:cs typeface="Arial"/>
              </a:rPr>
              <a:t>my </a:t>
            </a:r>
            <a:r>
              <a:rPr sz="2700" spc="135" dirty="0">
                <a:latin typeface="Arial"/>
                <a:cs typeface="Arial"/>
              </a:rPr>
              <a:t>job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as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line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manager.”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16" name="object 16" descr="A grop of people at a table with laptops and sheets of informati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1655" y="5888868"/>
            <a:ext cx="6426344" cy="43981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E257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 descr="Transformation Partners in Health and Care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8841" y="0"/>
            <a:ext cx="4799157" cy="1897471"/>
          </a:xfrm>
          <a:prstGeom prst="rect">
            <a:avLst/>
          </a:prstGeom>
        </p:spPr>
      </p:pic>
      <p:sp>
        <p:nvSpPr>
          <p:cNvPr id="5" name="Heading"/>
          <p:cNvSpPr txBox="1">
            <a:spLocks noGrp="1"/>
          </p:cNvSpPr>
          <p:nvPr>
            <p:ph type="title"/>
          </p:nvPr>
        </p:nvSpPr>
        <p:spPr>
          <a:xfrm>
            <a:off x="500697" y="1396899"/>
            <a:ext cx="1304099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350" dirty="0">
                <a:solidFill>
                  <a:srgbClr val="F5F5F5"/>
                </a:solidFill>
                <a:latin typeface="+mj-lt"/>
              </a:rPr>
              <a:t>Contact</a:t>
            </a:r>
            <a:r>
              <a:rPr sz="7200" spc="-465" dirty="0">
                <a:solidFill>
                  <a:srgbClr val="F5F5F5"/>
                </a:solidFill>
                <a:latin typeface="+mj-lt"/>
              </a:rPr>
              <a:t> </a:t>
            </a:r>
            <a:r>
              <a:rPr sz="7200" spc="-565" dirty="0">
                <a:solidFill>
                  <a:srgbClr val="F5F5F5"/>
                </a:solidFill>
                <a:latin typeface="+mj-lt"/>
              </a:rPr>
              <a:t>us</a:t>
            </a:r>
            <a:r>
              <a:rPr sz="7200" spc="-455" dirty="0">
                <a:solidFill>
                  <a:srgbClr val="F5F5F5"/>
                </a:solidFill>
                <a:latin typeface="+mj-lt"/>
              </a:rPr>
              <a:t> </a:t>
            </a:r>
            <a:r>
              <a:rPr sz="7200" spc="-55" dirty="0">
                <a:solidFill>
                  <a:srgbClr val="F5F5F5"/>
                </a:solidFill>
                <a:latin typeface="+mj-lt"/>
              </a:rPr>
              <a:t>for</a:t>
            </a:r>
            <a:r>
              <a:rPr sz="7200" spc="-455" dirty="0">
                <a:solidFill>
                  <a:srgbClr val="F5F5F5"/>
                </a:solidFill>
                <a:latin typeface="+mj-lt"/>
              </a:rPr>
              <a:t> </a:t>
            </a:r>
            <a:r>
              <a:rPr sz="7200" spc="-200" dirty="0">
                <a:solidFill>
                  <a:srgbClr val="F5F5F5"/>
                </a:solidFill>
                <a:latin typeface="+mj-lt"/>
              </a:rPr>
              <a:t>more</a:t>
            </a:r>
            <a:r>
              <a:rPr sz="7200" spc="-450" dirty="0">
                <a:solidFill>
                  <a:srgbClr val="F5F5F5"/>
                </a:solidFill>
                <a:latin typeface="+mj-lt"/>
              </a:rPr>
              <a:t> </a:t>
            </a:r>
            <a:r>
              <a:rPr sz="7200" spc="-110" dirty="0">
                <a:solidFill>
                  <a:srgbClr val="F5F5F5"/>
                </a:solidFill>
                <a:latin typeface="+mj-lt"/>
              </a:rPr>
              <a:t>information</a:t>
            </a:r>
            <a:endParaRPr sz="7200" dirty="0">
              <a:latin typeface="+mj-lt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F6E43A5D-E934-26C6-2CFB-01872D268F29}"/>
              </a:ext>
            </a:extLst>
          </p:cNvPr>
          <p:cNvSpPr txBox="1"/>
          <p:nvPr/>
        </p:nvSpPr>
        <p:spPr>
          <a:xfrm>
            <a:off x="838200" y="2990379"/>
            <a:ext cx="1224916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b="1" spc="-105" dirty="0">
                <a:solidFill>
                  <a:schemeClr val="bg1"/>
                </a:solidFill>
                <a:latin typeface="Arial"/>
                <a:cs typeface="Arial"/>
              </a:rPr>
              <a:t>Email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A1E99E54-6F4A-68B5-39B5-A6F54F86D47B}"/>
              </a:ext>
            </a:extLst>
          </p:cNvPr>
          <p:cNvSpPr txBox="1"/>
          <p:nvPr/>
        </p:nvSpPr>
        <p:spPr>
          <a:xfrm>
            <a:off x="5709055" y="2899172"/>
            <a:ext cx="7767700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spc="15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rf-</a:t>
            </a:r>
            <a:r>
              <a:rPr lang="en-GB" sz="3000" spc="8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tr.tphclearninganddevelopment@nhs.net</a:t>
            </a:r>
            <a:endParaRPr lang="en-GB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3D0B97D2-FC9E-D356-066E-E071A2A76985}"/>
              </a:ext>
            </a:extLst>
          </p:cNvPr>
          <p:cNvSpPr txBox="1"/>
          <p:nvPr/>
        </p:nvSpPr>
        <p:spPr>
          <a:xfrm>
            <a:off x="838200" y="4143694"/>
            <a:ext cx="2366708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b="1" spc="-105" dirty="0">
                <a:solidFill>
                  <a:schemeClr val="bg1"/>
                </a:solidFill>
                <a:latin typeface="Arial"/>
                <a:cs typeface="Arial"/>
              </a:rPr>
              <a:t>Social Media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6F30E266-1C80-DF4A-E814-7ECAB38183F2}"/>
              </a:ext>
            </a:extLst>
          </p:cNvPr>
          <p:cNvSpPr txBox="1"/>
          <p:nvPr/>
        </p:nvSpPr>
        <p:spPr>
          <a:xfrm>
            <a:off x="5735331" y="4088476"/>
            <a:ext cx="7158100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spc="105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www.linkedin.com/company/tp-hc</a:t>
            </a:r>
            <a:endParaRPr lang="en-GB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8A8E778E-113D-33A4-9846-A240574B6A33}"/>
              </a:ext>
            </a:extLst>
          </p:cNvPr>
          <p:cNvSpPr txBox="1"/>
          <p:nvPr/>
        </p:nvSpPr>
        <p:spPr>
          <a:xfrm>
            <a:off x="838200" y="5366520"/>
            <a:ext cx="2366708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b="1" spc="-105" dirty="0">
                <a:solidFill>
                  <a:schemeClr val="bg1"/>
                </a:solidFill>
                <a:latin typeface="Arial"/>
                <a:cs typeface="Arial"/>
              </a:rPr>
              <a:t>Website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23C76DA9-2871-7E63-11E9-36D866D102C9}"/>
              </a:ext>
            </a:extLst>
          </p:cNvPr>
          <p:cNvSpPr txBox="1"/>
          <p:nvPr/>
        </p:nvSpPr>
        <p:spPr>
          <a:xfrm>
            <a:off x="5735331" y="5264900"/>
            <a:ext cx="8666664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spc="105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www.transformationpartners.nhs.uk</a:t>
            </a:r>
            <a:endParaRPr lang="en-GB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0368" y="6729531"/>
            <a:ext cx="1144270" cy="833119"/>
          </a:xfrm>
          <a:custGeom>
            <a:avLst/>
            <a:gdLst/>
            <a:ahLst/>
            <a:cxnLst/>
            <a:rect l="l" t="t" r="r" b="b"/>
            <a:pathLst>
              <a:path w="1144270" h="833120">
                <a:moveTo>
                  <a:pt x="268829" y="832789"/>
                </a:moveTo>
                <a:lnTo>
                  <a:pt x="214513" y="827418"/>
                </a:lnTo>
                <a:lnTo>
                  <a:pt x="165586" y="811295"/>
                </a:lnTo>
                <a:lnTo>
                  <a:pt x="121325" y="784406"/>
                </a:lnTo>
                <a:lnTo>
                  <a:pt x="81011" y="746737"/>
                </a:lnTo>
                <a:lnTo>
                  <a:pt x="51847" y="709953"/>
                </a:lnTo>
                <a:lnTo>
                  <a:pt x="29163" y="669589"/>
                </a:lnTo>
                <a:lnTo>
                  <a:pt x="12961" y="625644"/>
                </a:lnTo>
                <a:lnTo>
                  <a:pt x="3240" y="578118"/>
                </a:lnTo>
                <a:lnTo>
                  <a:pt x="0" y="527011"/>
                </a:lnTo>
                <a:lnTo>
                  <a:pt x="3240" y="479919"/>
                </a:lnTo>
                <a:lnTo>
                  <a:pt x="12961" y="432140"/>
                </a:lnTo>
                <a:lnTo>
                  <a:pt x="29163" y="383674"/>
                </a:lnTo>
                <a:lnTo>
                  <a:pt x="51847" y="334520"/>
                </a:lnTo>
                <a:lnTo>
                  <a:pt x="81011" y="284679"/>
                </a:lnTo>
                <a:lnTo>
                  <a:pt x="109373" y="244053"/>
                </a:lnTo>
                <a:lnTo>
                  <a:pt x="140454" y="205666"/>
                </a:lnTo>
                <a:lnTo>
                  <a:pt x="174260" y="169523"/>
                </a:lnTo>
                <a:lnTo>
                  <a:pt x="210794" y="135627"/>
                </a:lnTo>
                <a:lnTo>
                  <a:pt x="250059" y="103984"/>
                </a:lnTo>
                <a:lnTo>
                  <a:pt x="292062" y="74598"/>
                </a:lnTo>
                <a:lnTo>
                  <a:pt x="345666" y="41961"/>
                </a:lnTo>
                <a:lnTo>
                  <a:pt x="393118" y="18649"/>
                </a:lnTo>
                <a:lnTo>
                  <a:pt x="434432" y="4662"/>
                </a:lnTo>
                <a:lnTo>
                  <a:pt x="469622" y="0"/>
                </a:lnTo>
                <a:lnTo>
                  <a:pt x="481931" y="1014"/>
                </a:lnTo>
                <a:lnTo>
                  <a:pt x="519339" y="24684"/>
                </a:lnTo>
                <a:lnTo>
                  <a:pt x="528759" y="56664"/>
                </a:lnTo>
                <a:lnTo>
                  <a:pt x="525799" y="74598"/>
                </a:lnTo>
                <a:lnTo>
                  <a:pt x="501265" y="107272"/>
                </a:lnTo>
                <a:lnTo>
                  <a:pt x="425296" y="151469"/>
                </a:lnTo>
                <a:lnTo>
                  <a:pt x="378560" y="181579"/>
                </a:lnTo>
                <a:lnTo>
                  <a:pt x="339716" y="211209"/>
                </a:lnTo>
                <a:lnTo>
                  <a:pt x="308807" y="240372"/>
                </a:lnTo>
                <a:lnTo>
                  <a:pt x="271130" y="288296"/>
                </a:lnTo>
                <a:lnTo>
                  <a:pt x="258571" y="321300"/>
                </a:lnTo>
                <a:lnTo>
                  <a:pt x="260978" y="332634"/>
                </a:lnTo>
                <a:lnTo>
                  <a:pt x="268207" y="341212"/>
                </a:lnTo>
                <a:lnTo>
                  <a:pt x="280273" y="347219"/>
                </a:lnTo>
                <a:lnTo>
                  <a:pt x="297191" y="350838"/>
                </a:lnTo>
                <a:lnTo>
                  <a:pt x="312578" y="352194"/>
                </a:lnTo>
                <a:lnTo>
                  <a:pt x="333095" y="354756"/>
                </a:lnTo>
                <a:lnTo>
                  <a:pt x="372927" y="363855"/>
                </a:lnTo>
                <a:lnTo>
                  <a:pt x="408713" y="379623"/>
                </a:lnTo>
                <a:lnTo>
                  <a:pt x="440483" y="402059"/>
                </a:lnTo>
                <a:lnTo>
                  <a:pt x="468264" y="431163"/>
                </a:lnTo>
                <a:lnTo>
                  <a:pt x="490749" y="465411"/>
                </a:lnTo>
                <a:lnTo>
                  <a:pt x="506828" y="503275"/>
                </a:lnTo>
                <a:lnTo>
                  <a:pt x="516485" y="544756"/>
                </a:lnTo>
                <a:lnTo>
                  <a:pt x="519707" y="589855"/>
                </a:lnTo>
                <a:lnTo>
                  <a:pt x="515691" y="635320"/>
                </a:lnTo>
                <a:lnTo>
                  <a:pt x="503641" y="677903"/>
                </a:lnTo>
                <a:lnTo>
                  <a:pt x="483558" y="717604"/>
                </a:lnTo>
                <a:lnTo>
                  <a:pt x="455441" y="754423"/>
                </a:lnTo>
                <a:lnTo>
                  <a:pt x="416716" y="788729"/>
                </a:lnTo>
                <a:lnTo>
                  <a:pt x="372714" y="813216"/>
                </a:lnTo>
                <a:lnTo>
                  <a:pt x="323424" y="827898"/>
                </a:lnTo>
                <a:lnTo>
                  <a:pt x="268829" y="832789"/>
                </a:lnTo>
                <a:close/>
              </a:path>
              <a:path w="1144270" h="833120">
                <a:moveTo>
                  <a:pt x="883880" y="832789"/>
                </a:moveTo>
                <a:lnTo>
                  <a:pt x="829564" y="827418"/>
                </a:lnTo>
                <a:lnTo>
                  <a:pt x="780636" y="811295"/>
                </a:lnTo>
                <a:lnTo>
                  <a:pt x="736375" y="784406"/>
                </a:lnTo>
                <a:lnTo>
                  <a:pt x="696061" y="746737"/>
                </a:lnTo>
                <a:lnTo>
                  <a:pt x="666897" y="709953"/>
                </a:lnTo>
                <a:lnTo>
                  <a:pt x="644214" y="669589"/>
                </a:lnTo>
                <a:lnTo>
                  <a:pt x="628011" y="625644"/>
                </a:lnTo>
                <a:lnTo>
                  <a:pt x="618290" y="578118"/>
                </a:lnTo>
                <a:lnTo>
                  <a:pt x="615050" y="527011"/>
                </a:lnTo>
                <a:lnTo>
                  <a:pt x="618290" y="479919"/>
                </a:lnTo>
                <a:lnTo>
                  <a:pt x="628011" y="432140"/>
                </a:lnTo>
                <a:lnTo>
                  <a:pt x="644214" y="383674"/>
                </a:lnTo>
                <a:lnTo>
                  <a:pt x="666897" y="334520"/>
                </a:lnTo>
                <a:lnTo>
                  <a:pt x="696061" y="284679"/>
                </a:lnTo>
                <a:lnTo>
                  <a:pt x="724423" y="244053"/>
                </a:lnTo>
                <a:lnTo>
                  <a:pt x="755505" y="205666"/>
                </a:lnTo>
                <a:lnTo>
                  <a:pt x="789310" y="169523"/>
                </a:lnTo>
                <a:lnTo>
                  <a:pt x="825844" y="135627"/>
                </a:lnTo>
                <a:lnTo>
                  <a:pt x="865110" y="103984"/>
                </a:lnTo>
                <a:lnTo>
                  <a:pt x="907112" y="74598"/>
                </a:lnTo>
                <a:lnTo>
                  <a:pt x="960652" y="41961"/>
                </a:lnTo>
                <a:lnTo>
                  <a:pt x="1008112" y="18649"/>
                </a:lnTo>
                <a:lnTo>
                  <a:pt x="1049461" y="4662"/>
                </a:lnTo>
                <a:lnTo>
                  <a:pt x="1084672" y="0"/>
                </a:lnTo>
                <a:lnTo>
                  <a:pt x="1096981" y="1014"/>
                </a:lnTo>
                <a:lnTo>
                  <a:pt x="1134390" y="24684"/>
                </a:lnTo>
                <a:lnTo>
                  <a:pt x="1143809" y="56664"/>
                </a:lnTo>
                <a:lnTo>
                  <a:pt x="1140849" y="74598"/>
                </a:lnTo>
                <a:lnTo>
                  <a:pt x="1116315" y="107272"/>
                </a:lnTo>
                <a:lnTo>
                  <a:pt x="1040346" y="151469"/>
                </a:lnTo>
                <a:lnTo>
                  <a:pt x="993610" y="181579"/>
                </a:lnTo>
                <a:lnTo>
                  <a:pt x="954767" y="211209"/>
                </a:lnTo>
                <a:lnTo>
                  <a:pt x="923857" y="240372"/>
                </a:lnTo>
                <a:lnTo>
                  <a:pt x="886180" y="288296"/>
                </a:lnTo>
                <a:lnTo>
                  <a:pt x="873621" y="321300"/>
                </a:lnTo>
                <a:lnTo>
                  <a:pt x="876028" y="332634"/>
                </a:lnTo>
                <a:lnTo>
                  <a:pt x="883257" y="341212"/>
                </a:lnTo>
                <a:lnTo>
                  <a:pt x="895324" y="347219"/>
                </a:lnTo>
                <a:lnTo>
                  <a:pt x="912241" y="350838"/>
                </a:lnTo>
                <a:lnTo>
                  <a:pt x="927629" y="352194"/>
                </a:lnTo>
                <a:lnTo>
                  <a:pt x="948145" y="354756"/>
                </a:lnTo>
                <a:lnTo>
                  <a:pt x="987977" y="363855"/>
                </a:lnTo>
                <a:lnTo>
                  <a:pt x="1023763" y="379623"/>
                </a:lnTo>
                <a:lnTo>
                  <a:pt x="1055533" y="402059"/>
                </a:lnTo>
                <a:lnTo>
                  <a:pt x="1083315" y="431163"/>
                </a:lnTo>
                <a:lnTo>
                  <a:pt x="1105800" y="465411"/>
                </a:lnTo>
                <a:lnTo>
                  <a:pt x="1121878" y="503275"/>
                </a:lnTo>
                <a:lnTo>
                  <a:pt x="1131535" y="544756"/>
                </a:lnTo>
                <a:lnTo>
                  <a:pt x="1134757" y="589855"/>
                </a:lnTo>
                <a:lnTo>
                  <a:pt x="1130741" y="635320"/>
                </a:lnTo>
                <a:lnTo>
                  <a:pt x="1118691" y="677903"/>
                </a:lnTo>
                <a:lnTo>
                  <a:pt x="1098608" y="717604"/>
                </a:lnTo>
                <a:lnTo>
                  <a:pt x="1070492" y="754423"/>
                </a:lnTo>
                <a:lnTo>
                  <a:pt x="1031766" y="788729"/>
                </a:lnTo>
                <a:lnTo>
                  <a:pt x="987765" y="813216"/>
                </a:lnTo>
                <a:lnTo>
                  <a:pt x="938474" y="827898"/>
                </a:lnTo>
                <a:lnTo>
                  <a:pt x="883880" y="832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0708" y="6987844"/>
            <a:ext cx="10926445" cy="3063875"/>
          </a:xfrm>
          <a:custGeom>
            <a:avLst/>
            <a:gdLst/>
            <a:ahLst/>
            <a:cxnLst/>
            <a:rect l="l" t="t" r="r" b="b"/>
            <a:pathLst>
              <a:path w="10926444" h="3063875">
                <a:moveTo>
                  <a:pt x="9777895" y="2782747"/>
                </a:moveTo>
                <a:lnTo>
                  <a:pt x="9776117" y="2773934"/>
                </a:lnTo>
                <a:lnTo>
                  <a:pt x="9771278" y="2766758"/>
                </a:lnTo>
                <a:lnTo>
                  <a:pt x="9764077" y="2761919"/>
                </a:lnTo>
                <a:lnTo>
                  <a:pt x="9755264" y="2760141"/>
                </a:lnTo>
                <a:lnTo>
                  <a:pt x="601014" y="2760141"/>
                </a:lnTo>
                <a:lnTo>
                  <a:pt x="553059" y="2758109"/>
                </a:lnTo>
                <a:lnTo>
                  <a:pt x="506234" y="2752102"/>
                </a:lnTo>
                <a:lnTo>
                  <a:pt x="460705" y="2742298"/>
                </a:lnTo>
                <a:lnTo>
                  <a:pt x="416648" y="2728874"/>
                </a:lnTo>
                <a:lnTo>
                  <a:pt x="374218" y="2711983"/>
                </a:lnTo>
                <a:lnTo>
                  <a:pt x="333603" y="2691790"/>
                </a:lnTo>
                <a:lnTo>
                  <a:pt x="294944" y="2668460"/>
                </a:lnTo>
                <a:lnTo>
                  <a:pt x="258432" y="2642171"/>
                </a:lnTo>
                <a:lnTo>
                  <a:pt x="224205" y="2613088"/>
                </a:lnTo>
                <a:lnTo>
                  <a:pt x="192455" y="2581376"/>
                </a:lnTo>
                <a:lnTo>
                  <a:pt x="163334" y="2547188"/>
                </a:lnTo>
                <a:lnTo>
                  <a:pt x="137020" y="2510701"/>
                </a:lnTo>
                <a:lnTo>
                  <a:pt x="113677" y="2472093"/>
                </a:lnTo>
                <a:lnTo>
                  <a:pt x="93472" y="2431516"/>
                </a:lnTo>
                <a:lnTo>
                  <a:pt x="76555" y="2389136"/>
                </a:lnTo>
                <a:lnTo>
                  <a:pt x="63106" y="2345118"/>
                </a:lnTo>
                <a:lnTo>
                  <a:pt x="53301" y="2299639"/>
                </a:lnTo>
                <a:lnTo>
                  <a:pt x="47294" y="2252865"/>
                </a:lnTo>
                <a:lnTo>
                  <a:pt x="45250" y="2204948"/>
                </a:lnTo>
                <a:lnTo>
                  <a:pt x="45250" y="647877"/>
                </a:lnTo>
                <a:lnTo>
                  <a:pt x="43484" y="639064"/>
                </a:lnTo>
                <a:lnTo>
                  <a:pt x="38633" y="631888"/>
                </a:lnTo>
                <a:lnTo>
                  <a:pt x="31445" y="627037"/>
                </a:lnTo>
                <a:lnTo>
                  <a:pt x="22631" y="625271"/>
                </a:lnTo>
                <a:lnTo>
                  <a:pt x="13804" y="627037"/>
                </a:lnTo>
                <a:lnTo>
                  <a:pt x="6616" y="631888"/>
                </a:lnTo>
                <a:lnTo>
                  <a:pt x="1778" y="639064"/>
                </a:lnTo>
                <a:lnTo>
                  <a:pt x="0" y="647877"/>
                </a:lnTo>
                <a:lnTo>
                  <a:pt x="0" y="2204948"/>
                </a:lnTo>
                <a:lnTo>
                  <a:pt x="1803" y="2251862"/>
                </a:lnTo>
                <a:lnTo>
                  <a:pt x="7137" y="2297798"/>
                </a:lnTo>
                <a:lnTo>
                  <a:pt x="15875" y="2342604"/>
                </a:lnTo>
                <a:lnTo>
                  <a:pt x="27863" y="2386152"/>
                </a:lnTo>
                <a:lnTo>
                  <a:pt x="42989" y="2428329"/>
                </a:lnTo>
                <a:lnTo>
                  <a:pt x="61099" y="2468969"/>
                </a:lnTo>
                <a:lnTo>
                  <a:pt x="82067" y="2507958"/>
                </a:lnTo>
                <a:lnTo>
                  <a:pt x="105765" y="2545169"/>
                </a:lnTo>
                <a:lnTo>
                  <a:pt x="132054" y="2580449"/>
                </a:lnTo>
                <a:lnTo>
                  <a:pt x="160794" y="2613685"/>
                </a:lnTo>
                <a:lnTo>
                  <a:pt x="191871" y="2644724"/>
                </a:lnTo>
                <a:lnTo>
                  <a:pt x="225132" y="2673439"/>
                </a:lnTo>
                <a:lnTo>
                  <a:pt x="260451" y="2699702"/>
                </a:lnTo>
                <a:lnTo>
                  <a:pt x="297688" y="2723375"/>
                </a:lnTo>
                <a:lnTo>
                  <a:pt x="336727" y="2744317"/>
                </a:lnTo>
                <a:lnTo>
                  <a:pt x="377418" y="2762415"/>
                </a:lnTo>
                <a:lnTo>
                  <a:pt x="419620" y="2777515"/>
                </a:lnTo>
                <a:lnTo>
                  <a:pt x="463219" y="2789491"/>
                </a:lnTo>
                <a:lnTo>
                  <a:pt x="508076" y="2798216"/>
                </a:lnTo>
                <a:lnTo>
                  <a:pt x="554050" y="2803550"/>
                </a:lnTo>
                <a:lnTo>
                  <a:pt x="601014" y="2805353"/>
                </a:lnTo>
                <a:lnTo>
                  <a:pt x="9755264" y="2805353"/>
                </a:lnTo>
                <a:lnTo>
                  <a:pt x="9764077" y="2803575"/>
                </a:lnTo>
                <a:lnTo>
                  <a:pt x="9771278" y="2798737"/>
                </a:lnTo>
                <a:lnTo>
                  <a:pt x="9776117" y="2791561"/>
                </a:lnTo>
                <a:lnTo>
                  <a:pt x="9777895" y="2782747"/>
                </a:lnTo>
                <a:close/>
              </a:path>
              <a:path w="10926444" h="3063875">
                <a:moveTo>
                  <a:pt x="10295039" y="2536647"/>
                </a:moveTo>
                <a:lnTo>
                  <a:pt x="10291801" y="2485542"/>
                </a:lnTo>
                <a:lnTo>
                  <a:pt x="10282072" y="2438019"/>
                </a:lnTo>
                <a:lnTo>
                  <a:pt x="10265867" y="2394064"/>
                </a:lnTo>
                <a:lnTo>
                  <a:pt x="10243185" y="2353703"/>
                </a:lnTo>
                <a:lnTo>
                  <a:pt x="10214026" y="2316924"/>
                </a:lnTo>
                <a:lnTo>
                  <a:pt x="10173348" y="2279256"/>
                </a:lnTo>
                <a:lnTo>
                  <a:pt x="10128491" y="2252357"/>
                </a:lnTo>
                <a:lnTo>
                  <a:pt x="10079444" y="2236241"/>
                </a:lnTo>
                <a:lnTo>
                  <a:pt x="10026205" y="2230869"/>
                </a:lnTo>
                <a:lnTo>
                  <a:pt x="9971608" y="2235758"/>
                </a:lnTo>
                <a:lnTo>
                  <a:pt x="9922319" y="2250440"/>
                </a:lnTo>
                <a:lnTo>
                  <a:pt x="9878327" y="2274925"/>
                </a:lnTo>
                <a:lnTo>
                  <a:pt x="9839592" y="2309241"/>
                </a:lnTo>
                <a:lnTo>
                  <a:pt x="9811474" y="2346058"/>
                </a:lnTo>
                <a:lnTo>
                  <a:pt x="9791395" y="2385758"/>
                </a:lnTo>
                <a:lnTo>
                  <a:pt x="9779343" y="2428341"/>
                </a:lnTo>
                <a:lnTo>
                  <a:pt x="9775330" y="2473807"/>
                </a:lnTo>
                <a:lnTo>
                  <a:pt x="9778555" y="2518905"/>
                </a:lnTo>
                <a:lnTo>
                  <a:pt x="9788207" y="2560383"/>
                </a:lnTo>
                <a:lnTo>
                  <a:pt x="9804286" y="2598242"/>
                </a:lnTo>
                <a:lnTo>
                  <a:pt x="9826777" y="2632494"/>
                </a:lnTo>
                <a:lnTo>
                  <a:pt x="9854552" y="2661602"/>
                </a:lnTo>
                <a:lnTo>
                  <a:pt x="9886328" y="2684030"/>
                </a:lnTo>
                <a:lnTo>
                  <a:pt x="9922104" y="2699804"/>
                </a:lnTo>
                <a:lnTo>
                  <a:pt x="9961943" y="2708897"/>
                </a:lnTo>
                <a:lnTo>
                  <a:pt x="9997846" y="2712821"/>
                </a:lnTo>
                <a:lnTo>
                  <a:pt x="10014763" y="2716441"/>
                </a:lnTo>
                <a:lnTo>
                  <a:pt x="10026828" y="2722448"/>
                </a:lnTo>
                <a:lnTo>
                  <a:pt x="10034054" y="2731020"/>
                </a:lnTo>
                <a:lnTo>
                  <a:pt x="10036467" y="2742361"/>
                </a:lnTo>
                <a:lnTo>
                  <a:pt x="10033330" y="2756992"/>
                </a:lnTo>
                <a:lnTo>
                  <a:pt x="10008210" y="2797454"/>
                </a:lnTo>
                <a:lnTo>
                  <a:pt x="9955314" y="2852445"/>
                </a:lnTo>
                <a:lnTo>
                  <a:pt x="9916477" y="2882074"/>
                </a:lnTo>
                <a:lnTo>
                  <a:pt x="9869741" y="2912186"/>
                </a:lnTo>
                <a:lnTo>
                  <a:pt x="9815157" y="2942793"/>
                </a:lnTo>
                <a:lnTo>
                  <a:pt x="9793770" y="2956382"/>
                </a:lnTo>
                <a:lnTo>
                  <a:pt x="9778492" y="2971622"/>
                </a:lnTo>
                <a:lnTo>
                  <a:pt x="9769335" y="2988487"/>
                </a:lnTo>
                <a:lnTo>
                  <a:pt x="9769234" y="2989059"/>
                </a:lnTo>
                <a:lnTo>
                  <a:pt x="9766275" y="3006991"/>
                </a:lnTo>
                <a:lnTo>
                  <a:pt x="9767329" y="3018688"/>
                </a:lnTo>
                <a:lnTo>
                  <a:pt x="9791941" y="3054566"/>
                </a:lnTo>
                <a:lnTo>
                  <a:pt x="9825418" y="3063659"/>
                </a:lnTo>
                <a:lnTo>
                  <a:pt x="9860623" y="3058998"/>
                </a:lnTo>
                <a:lnTo>
                  <a:pt x="9901974" y="3045015"/>
                </a:lnTo>
                <a:lnTo>
                  <a:pt x="9949434" y="3021698"/>
                </a:lnTo>
                <a:lnTo>
                  <a:pt x="10002977" y="2989059"/>
                </a:lnTo>
                <a:lnTo>
                  <a:pt x="10044976" y="2959671"/>
                </a:lnTo>
                <a:lnTo>
                  <a:pt x="10084244" y="2928035"/>
                </a:lnTo>
                <a:lnTo>
                  <a:pt x="10120782" y="2894139"/>
                </a:lnTo>
                <a:lnTo>
                  <a:pt x="10154577" y="2857995"/>
                </a:lnTo>
                <a:lnTo>
                  <a:pt x="10185667" y="2819603"/>
                </a:lnTo>
                <a:lnTo>
                  <a:pt x="10214026" y="2778976"/>
                </a:lnTo>
                <a:lnTo>
                  <a:pt x="10243185" y="2729141"/>
                </a:lnTo>
                <a:lnTo>
                  <a:pt x="10265867" y="2679979"/>
                </a:lnTo>
                <a:lnTo>
                  <a:pt x="10282072" y="2631516"/>
                </a:lnTo>
                <a:lnTo>
                  <a:pt x="10291801" y="2583738"/>
                </a:lnTo>
                <a:lnTo>
                  <a:pt x="10295039" y="2536647"/>
                </a:lnTo>
                <a:close/>
              </a:path>
              <a:path w="10926444" h="3063875">
                <a:moveTo>
                  <a:pt x="10910087" y="2536647"/>
                </a:moveTo>
                <a:lnTo>
                  <a:pt x="10906849" y="2485542"/>
                </a:lnTo>
                <a:lnTo>
                  <a:pt x="10897121" y="2438019"/>
                </a:lnTo>
                <a:lnTo>
                  <a:pt x="10880928" y="2394064"/>
                </a:lnTo>
                <a:lnTo>
                  <a:pt x="10858246" y="2353703"/>
                </a:lnTo>
                <a:lnTo>
                  <a:pt x="10829074" y="2316924"/>
                </a:lnTo>
                <a:lnTo>
                  <a:pt x="10788396" y="2279256"/>
                </a:lnTo>
                <a:lnTo>
                  <a:pt x="10743540" y="2252357"/>
                </a:lnTo>
                <a:lnTo>
                  <a:pt x="10694492" y="2236241"/>
                </a:lnTo>
                <a:lnTo>
                  <a:pt x="10641254" y="2230869"/>
                </a:lnTo>
                <a:lnTo>
                  <a:pt x="10586669" y="2235758"/>
                </a:lnTo>
                <a:lnTo>
                  <a:pt x="10537368" y="2250440"/>
                </a:lnTo>
                <a:lnTo>
                  <a:pt x="10493375" y="2274925"/>
                </a:lnTo>
                <a:lnTo>
                  <a:pt x="10454640" y="2309241"/>
                </a:lnTo>
                <a:lnTo>
                  <a:pt x="10426535" y="2346058"/>
                </a:lnTo>
                <a:lnTo>
                  <a:pt x="10406443" y="2385758"/>
                </a:lnTo>
                <a:lnTo>
                  <a:pt x="10394391" y="2428341"/>
                </a:lnTo>
                <a:lnTo>
                  <a:pt x="10390378" y="2473807"/>
                </a:lnTo>
                <a:lnTo>
                  <a:pt x="10393604" y="2518905"/>
                </a:lnTo>
                <a:lnTo>
                  <a:pt x="10403256" y="2560383"/>
                </a:lnTo>
                <a:lnTo>
                  <a:pt x="10419334" y="2598242"/>
                </a:lnTo>
                <a:lnTo>
                  <a:pt x="10441826" y="2632494"/>
                </a:lnTo>
                <a:lnTo>
                  <a:pt x="10469601" y="2661602"/>
                </a:lnTo>
                <a:lnTo>
                  <a:pt x="10501376" y="2684030"/>
                </a:lnTo>
                <a:lnTo>
                  <a:pt x="10537165" y="2699804"/>
                </a:lnTo>
                <a:lnTo>
                  <a:pt x="10576992" y="2708897"/>
                </a:lnTo>
                <a:lnTo>
                  <a:pt x="10612895" y="2712821"/>
                </a:lnTo>
                <a:lnTo>
                  <a:pt x="10629811" y="2716441"/>
                </a:lnTo>
                <a:lnTo>
                  <a:pt x="10641876" y="2722448"/>
                </a:lnTo>
                <a:lnTo>
                  <a:pt x="10649115" y="2731020"/>
                </a:lnTo>
                <a:lnTo>
                  <a:pt x="10651515" y="2742361"/>
                </a:lnTo>
                <a:lnTo>
                  <a:pt x="10648379" y="2756992"/>
                </a:lnTo>
                <a:lnTo>
                  <a:pt x="10623258" y="2797454"/>
                </a:lnTo>
                <a:lnTo>
                  <a:pt x="10570375" y="2852445"/>
                </a:lnTo>
                <a:lnTo>
                  <a:pt x="10531526" y="2882074"/>
                </a:lnTo>
                <a:lnTo>
                  <a:pt x="10484790" y="2912186"/>
                </a:lnTo>
                <a:lnTo>
                  <a:pt x="10430205" y="2942793"/>
                </a:lnTo>
                <a:lnTo>
                  <a:pt x="10408818" y="2956382"/>
                </a:lnTo>
                <a:lnTo>
                  <a:pt x="10393553" y="2971622"/>
                </a:lnTo>
                <a:lnTo>
                  <a:pt x="10384384" y="2988487"/>
                </a:lnTo>
                <a:lnTo>
                  <a:pt x="10384282" y="2989059"/>
                </a:lnTo>
                <a:lnTo>
                  <a:pt x="10381323" y="3006991"/>
                </a:lnTo>
                <a:lnTo>
                  <a:pt x="10382377" y="3018688"/>
                </a:lnTo>
                <a:lnTo>
                  <a:pt x="10406990" y="3054566"/>
                </a:lnTo>
                <a:lnTo>
                  <a:pt x="10440467" y="3063659"/>
                </a:lnTo>
                <a:lnTo>
                  <a:pt x="10475671" y="3058998"/>
                </a:lnTo>
                <a:lnTo>
                  <a:pt x="10517022" y="3045015"/>
                </a:lnTo>
                <a:lnTo>
                  <a:pt x="10564482" y="3021698"/>
                </a:lnTo>
                <a:lnTo>
                  <a:pt x="10618026" y="2989059"/>
                </a:lnTo>
                <a:lnTo>
                  <a:pt x="10660024" y="2959671"/>
                </a:lnTo>
                <a:lnTo>
                  <a:pt x="10699293" y="2928035"/>
                </a:lnTo>
                <a:lnTo>
                  <a:pt x="10735831" y="2894139"/>
                </a:lnTo>
                <a:lnTo>
                  <a:pt x="10769638" y="2857995"/>
                </a:lnTo>
                <a:lnTo>
                  <a:pt x="10800715" y="2819603"/>
                </a:lnTo>
                <a:lnTo>
                  <a:pt x="10829074" y="2778976"/>
                </a:lnTo>
                <a:lnTo>
                  <a:pt x="10858246" y="2729141"/>
                </a:lnTo>
                <a:lnTo>
                  <a:pt x="10880928" y="2679979"/>
                </a:lnTo>
                <a:lnTo>
                  <a:pt x="10897121" y="2631516"/>
                </a:lnTo>
                <a:lnTo>
                  <a:pt x="10906849" y="2583738"/>
                </a:lnTo>
                <a:lnTo>
                  <a:pt x="10910087" y="2536647"/>
                </a:lnTo>
                <a:close/>
              </a:path>
              <a:path w="10926444" h="3063875">
                <a:moveTo>
                  <a:pt x="10925924" y="600405"/>
                </a:moveTo>
                <a:lnTo>
                  <a:pt x="10924121" y="553491"/>
                </a:lnTo>
                <a:lnTo>
                  <a:pt x="10918787" y="507555"/>
                </a:lnTo>
                <a:lnTo>
                  <a:pt x="10910049" y="462749"/>
                </a:lnTo>
                <a:lnTo>
                  <a:pt x="10898061" y="419201"/>
                </a:lnTo>
                <a:lnTo>
                  <a:pt x="10882935" y="377024"/>
                </a:lnTo>
                <a:lnTo>
                  <a:pt x="10864825" y="336384"/>
                </a:lnTo>
                <a:lnTo>
                  <a:pt x="10843857" y="297383"/>
                </a:lnTo>
                <a:lnTo>
                  <a:pt x="10820159" y="260184"/>
                </a:lnTo>
                <a:lnTo>
                  <a:pt x="10793870" y="224904"/>
                </a:lnTo>
                <a:lnTo>
                  <a:pt x="10765130" y="191668"/>
                </a:lnTo>
                <a:lnTo>
                  <a:pt x="10734053" y="160629"/>
                </a:lnTo>
                <a:lnTo>
                  <a:pt x="10700791" y="131914"/>
                </a:lnTo>
                <a:lnTo>
                  <a:pt x="10665473" y="105651"/>
                </a:lnTo>
                <a:lnTo>
                  <a:pt x="10628236" y="81978"/>
                </a:lnTo>
                <a:lnTo>
                  <a:pt x="10589197" y="61036"/>
                </a:lnTo>
                <a:lnTo>
                  <a:pt x="10548506" y="42938"/>
                </a:lnTo>
                <a:lnTo>
                  <a:pt x="10506304" y="27838"/>
                </a:lnTo>
                <a:lnTo>
                  <a:pt x="10462704" y="15862"/>
                </a:lnTo>
                <a:lnTo>
                  <a:pt x="10417848" y="7137"/>
                </a:lnTo>
                <a:lnTo>
                  <a:pt x="10371874" y="1803"/>
                </a:lnTo>
                <a:lnTo>
                  <a:pt x="10324909" y="0"/>
                </a:lnTo>
                <a:lnTo>
                  <a:pt x="1220597" y="0"/>
                </a:lnTo>
                <a:lnTo>
                  <a:pt x="1211770" y="1778"/>
                </a:lnTo>
                <a:lnTo>
                  <a:pt x="1204582" y="6616"/>
                </a:lnTo>
                <a:lnTo>
                  <a:pt x="1199743" y="13792"/>
                </a:lnTo>
                <a:lnTo>
                  <a:pt x="1197965" y="22606"/>
                </a:lnTo>
                <a:lnTo>
                  <a:pt x="1199743" y="31419"/>
                </a:lnTo>
                <a:lnTo>
                  <a:pt x="1204582" y="38595"/>
                </a:lnTo>
                <a:lnTo>
                  <a:pt x="1211770" y="43434"/>
                </a:lnTo>
                <a:lnTo>
                  <a:pt x="1220597" y="45212"/>
                </a:lnTo>
                <a:lnTo>
                  <a:pt x="10324909" y="45059"/>
                </a:lnTo>
                <a:lnTo>
                  <a:pt x="10372865" y="47091"/>
                </a:lnTo>
                <a:lnTo>
                  <a:pt x="10419690" y="53098"/>
                </a:lnTo>
                <a:lnTo>
                  <a:pt x="10465219" y="62903"/>
                </a:lnTo>
                <a:lnTo>
                  <a:pt x="10509275" y="76327"/>
                </a:lnTo>
                <a:lnTo>
                  <a:pt x="10551706" y="93218"/>
                </a:lnTo>
                <a:lnTo>
                  <a:pt x="10592321" y="113411"/>
                </a:lnTo>
                <a:lnTo>
                  <a:pt x="10630980" y="136740"/>
                </a:lnTo>
                <a:lnTo>
                  <a:pt x="10667492" y="163029"/>
                </a:lnTo>
                <a:lnTo>
                  <a:pt x="10701719" y="192112"/>
                </a:lnTo>
                <a:lnTo>
                  <a:pt x="10733469" y="223824"/>
                </a:lnTo>
                <a:lnTo>
                  <a:pt x="10762590" y="258013"/>
                </a:lnTo>
                <a:lnTo>
                  <a:pt x="10788904" y="294500"/>
                </a:lnTo>
                <a:lnTo>
                  <a:pt x="10812247" y="333108"/>
                </a:lnTo>
                <a:lnTo>
                  <a:pt x="10832452" y="373684"/>
                </a:lnTo>
                <a:lnTo>
                  <a:pt x="10849369" y="416064"/>
                </a:lnTo>
                <a:lnTo>
                  <a:pt x="10862818" y="460082"/>
                </a:lnTo>
                <a:lnTo>
                  <a:pt x="10872622" y="505561"/>
                </a:lnTo>
                <a:lnTo>
                  <a:pt x="10878630" y="552335"/>
                </a:lnTo>
                <a:lnTo>
                  <a:pt x="10880674" y="600252"/>
                </a:lnTo>
                <a:lnTo>
                  <a:pt x="10880674" y="2157323"/>
                </a:lnTo>
                <a:lnTo>
                  <a:pt x="10882440" y="2166137"/>
                </a:lnTo>
                <a:lnTo>
                  <a:pt x="10887291" y="2173325"/>
                </a:lnTo>
                <a:lnTo>
                  <a:pt x="10894479" y="2178164"/>
                </a:lnTo>
                <a:lnTo>
                  <a:pt x="10903293" y="2179929"/>
                </a:lnTo>
                <a:lnTo>
                  <a:pt x="10912119" y="2178164"/>
                </a:lnTo>
                <a:lnTo>
                  <a:pt x="10919308" y="2173325"/>
                </a:lnTo>
                <a:lnTo>
                  <a:pt x="10924146" y="2166137"/>
                </a:lnTo>
                <a:lnTo>
                  <a:pt x="10925924" y="2157323"/>
                </a:lnTo>
                <a:lnTo>
                  <a:pt x="10925924" y="600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20660" y="7375094"/>
            <a:ext cx="8261350" cy="198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500"/>
              </a:lnSpc>
              <a:spcBef>
                <a:spcPts val="100"/>
              </a:spcBef>
            </a:pPr>
            <a:r>
              <a:rPr sz="4000" spc="14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60" dirty="0">
                <a:solidFill>
                  <a:srgbClr val="FFFFFF"/>
                </a:solidFill>
                <a:latin typeface="Arial"/>
                <a:cs typeface="Arial"/>
              </a:rPr>
              <a:t>buy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85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7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95" dirty="0">
                <a:solidFill>
                  <a:srgbClr val="FFFFFF"/>
                </a:solidFill>
                <a:latin typeface="Arial"/>
                <a:cs typeface="Arial"/>
              </a:rPr>
              <a:t>leader</a:t>
            </a:r>
            <a:r>
              <a:rPr sz="4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20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4000" spc="26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60" dirty="0">
                <a:solidFill>
                  <a:srgbClr val="FFFFFF"/>
                </a:solidFill>
                <a:latin typeface="Arial"/>
                <a:cs typeface="Arial"/>
              </a:rPr>
              <a:t>buy</a:t>
            </a:r>
            <a:r>
              <a:rPr sz="4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85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7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  <a:p>
            <a:pPr marR="119380" algn="ctr">
              <a:lnSpc>
                <a:spcPct val="100000"/>
              </a:lnSpc>
              <a:spcBef>
                <a:spcPts val="725"/>
              </a:spcBef>
            </a:pPr>
            <a:r>
              <a:rPr sz="3000" spc="175" dirty="0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Arial"/>
                <a:cs typeface="Arial"/>
              </a:rPr>
              <a:t>Maxwell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DB55E5-7EE7-085D-0812-35EDC6555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00" y="2879239"/>
            <a:ext cx="15999459" cy="3566796"/>
            <a:chOff x="685800" y="2857499"/>
            <a:chExt cx="15999459" cy="356679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5FBF0A-5199-7D8A-FDF9-CF3DDE48857C}"/>
                </a:ext>
              </a:extLst>
            </p:cNvPr>
            <p:cNvSpPr/>
            <p:nvPr/>
          </p:nvSpPr>
          <p:spPr>
            <a:xfrm>
              <a:off x="685800" y="2857500"/>
              <a:ext cx="15999459" cy="35667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94FF1E-A319-30B8-9EB2-FBB86203F564}"/>
                </a:ext>
              </a:extLst>
            </p:cNvPr>
            <p:cNvSpPr/>
            <p:nvPr/>
          </p:nvSpPr>
          <p:spPr>
            <a:xfrm>
              <a:off x="685800" y="4013334"/>
              <a:ext cx="15987834" cy="12228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0BDFA1-0D75-6E8A-86AD-B1341150BF47}"/>
                </a:ext>
              </a:extLst>
            </p:cNvPr>
            <p:cNvSpPr/>
            <p:nvPr/>
          </p:nvSpPr>
          <p:spPr>
            <a:xfrm>
              <a:off x="5357217" y="2857499"/>
              <a:ext cx="11316418" cy="35667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489</Words>
  <Application>Microsoft Macintosh PowerPoint</Application>
  <PresentationFormat>Custom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Effective line management Training</vt:lpstr>
      <vt:lpstr>Line management essentials</vt:lpstr>
      <vt:lpstr>A course to embed effective line management</vt:lpstr>
      <vt:lpstr>The training will include:</vt:lpstr>
      <vt:lpstr>Contact us for more information</vt:lpstr>
    </vt:vector>
  </TitlesOfParts>
  <Manager/>
  <Company>Transformation Partners in Health and Care (TPHC)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Line Management Training info pack</dc:title>
  <dc:subject>Effective Line Management Training info pack</dc:subject>
  <dc:creator>Transformation Partners in Health and Care (TPHC)</dc:creator>
  <cp:keywords/>
  <dc:description/>
  <cp:lastModifiedBy>USHER, Adam (ROYAL FREE LONDON NHS FOUNDATION TRUST)</cp:lastModifiedBy>
  <cp:revision>8</cp:revision>
  <dcterms:created xsi:type="dcterms:W3CDTF">2025-06-24T15:24:57Z</dcterms:created>
  <dcterms:modified xsi:type="dcterms:W3CDTF">2025-06-24T16:06:15Z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2025-06-24T10:00:00Z</vt:filetime>
  </property>
  <property fmtid="{D5CDD505-2E9C-101B-9397-08002B2CF9AE}" pid="3" name="Creator">
    <vt:lpwstr>Canva</vt:lpwstr>
  </property>
  <property fmtid="{D5CDD505-2E9C-101B-9397-08002B2CF9AE}" pid="4" name="LastSaved">
    <vt:filetime>2025-06-24T10:00:00Z</vt:filetime>
  </property>
  <property fmtid="{D5CDD505-2E9C-101B-9397-08002B2CF9AE}" pid="5" name="Producer">
    <vt:lpwstr>Canva</vt:lpwstr>
  </property>
</Properties>
</file>