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114425" y="0"/>
            <a:ext cx="9963150" cy="6858000"/>
          </a:xfrm>
          <a:custGeom>
            <a:rect b="b" l="l" r="r" t="t"/>
            <a:pathLst>
              <a:path extrusionOk="0" h="6858000" w="996315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rgbClr val="EFEFE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sx="102000" rotWithShape="0" algn="ctr" sy="102000">
              <a:srgbClr val="D8D8D8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121664" y="0"/>
            <a:ext cx="9948672" cy="6858000"/>
          </a:xfrm>
          <a:custGeom>
            <a:rect b="b" l="l" r="r" t="t"/>
            <a:pathLst>
              <a:path extrusionOk="0" h="6858000" w="996315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>
            <p:ph type="ctrTitle"/>
          </p:nvPr>
        </p:nvSpPr>
        <p:spPr>
          <a:xfrm>
            <a:off x="1524003" y="1999615"/>
            <a:ext cx="9144000" cy="2764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Reflection &amp; Goal Setting</a:t>
            </a:r>
            <a:endParaRPr/>
          </a:p>
        </p:txBody>
      </p:sp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1966912" y="5645150"/>
            <a:ext cx="8258176" cy="631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Peer support Jan 2023</a:t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What went well in 2022?</a:t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 rot="5400000">
            <a:off x="1627450" y="3462719"/>
            <a:ext cx="5410200" cy="18288"/>
          </a:xfrm>
          <a:custGeom>
            <a:rect b="b" l="l" r="r" t="t"/>
            <a:pathLst>
              <a:path extrusionOk="0" fill="none" h="18288" w="541020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extrusionOk="0" h="18288" w="541020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12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" name="Google Shape;102;p14"/>
          <p:cNvGrpSpPr/>
          <p:nvPr/>
        </p:nvGrpSpPr>
        <p:grpSpPr>
          <a:xfrm>
            <a:off x="4648018" y="641497"/>
            <a:ext cx="6900512" cy="5534790"/>
            <a:chOff x="0" y="675"/>
            <a:chExt cx="6900512" cy="5534790"/>
          </a:xfrm>
        </p:grpSpPr>
        <p:cxnSp>
          <p:nvCxnSpPr>
            <p:cNvPr id="103" name="Google Shape;103;p14"/>
            <p:cNvCxnSpPr/>
            <p:nvPr/>
          </p:nvCxnSpPr>
          <p:spPr>
            <a:xfrm>
              <a:off x="0" y="675"/>
              <a:ext cx="6900512" cy="0"/>
            </a:xfrm>
            <a:prstGeom prst="straightConnector1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4" name="Google Shape;104;p14"/>
            <p:cNvSpPr/>
            <p:nvPr/>
          </p:nvSpPr>
          <p:spPr>
            <a:xfrm>
              <a:off x="0" y="675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0" y="675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sessions / patients / interventions / interactions went well?</a:t>
              </a:r>
              <a:endParaRPr/>
            </a:p>
          </p:txBody>
        </p:sp>
        <p:cxnSp>
          <p:nvCxnSpPr>
            <p:cNvPr id="106" name="Google Shape;106;p14"/>
            <p:cNvCxnSpPr/>
            <p:nvPr/>
          </p:nvCxnSpPr>
          <p:spPr>
            <a:xfrm>
              <a:off x="0" y="791359"/>
              <a:ext cx="6900512" cy="0"/>
            </a:xfrm>
            <a:prstGeom prst="straightConnector1">
              <a:avLst/>
            </a:prstGeom>
            <a:solidFill>
              <a:srgbClr val="DE7946"/>
            </a:solidFill>
            <a:ln cap="flat" cmpd="sng" w="12700">
              <a:solidFill>
                <a:srgbClr val="DE7946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7" name="Google Shape;107;p14"/>
            <p:cNvSpPr/>
            <p:nvPr/>
          </p:nvSpPr>
          <p:spPr>
            <a:xfrm>
              <a:off x="0" y="791359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 txBox="1"/>
            <p:nvPr/>
          </p:nvSpPr>
          <p:spPr>
            <a:xfrm>
              <a:off x="0" y="791359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am I proud of or happy about?</a:t>
              </a:r>
              <a:endParaRPr/>
            </a:p>
          </p:txBody>
        </p:sp>
        <p:cxnSp>
          <p:nvCxnSpPr>
            <p:cNvPr id="109" name="Google Shape;109;p14"/>
            <p:cNvCxnSpPr/>
            <p:nvPr/>
          </p:nvCxnSpPr>
          <p:spPr>
            <a:xfrm>
              <a:off x="0" y="1582044"/>
              <a:ext cx="6900512" cy="0"/>
            </a:xfrm>
            <a:prstGeom prst="straightConnector1">
              <a:avLst/>
            </a:prstGeom>
            <a:solidFill>
              <a:srgbClr val="D07A5B"/>
            </a:solidFill>
            <a:ln cap="flat" cmpd="sng" w="12700">
              <a:solidFill>
                <a:srgbClr val="D07A5B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0" name="Google Shape;110;p14"/>
            <p:cNvSpPr/>
            <p:nvPr/>
          </p:nvSpPr>
          <p:spPr>
            <a:xfrm>
              <a:off x="0" y="1582044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4"/>
            <p:cNvSpPr txBox="1"/>
            <p:nvPr/>
          </p:nvSpPr>
          <p:spPr>
            <a:xfrm>
              <a:off x="0" y="1582044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have I enjoyed most?</a:t>
              </a:r>
              <a:endParaRPr/>
            </a:p>
          </p:txBody>
        </p:sp>
        <p:cxnSp>
          <p:nvCxnSpPr>
            <p:cNvPr id="112" name="Google Shape;112;p14"/>
            <p:cNvCxnSpPr/>
            <p:nvPr/>
          </p:nvCxnSpPr>
          <p:spPr>
            <a:xfrm>
              <a:off x="0" y="2372728"/>
              <a:ext cx="6900512" cy="0"/>
            </a:xfrm>
            <a:prstGeom prst="straightConnector1">
              <a:avLst/>
            </a:prstGeom>
            <a:solidFill>
              <a:srgbClr val="C47F6E"/>
            </a:solidFill>
            <a:ln cap="flat" cmpd="sng" w="12700">
              <a:solidFill>
                <a:srgbClr val="C47F6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3" name="Google Shape;113;p14"/>
            <p:cNvSpPr/>
            <p:nvPr/>
          </p:nvSpPr>
          <p:spPr>
            <a:xfrm>
              <a:off x="0" y="2372728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0" y="2372728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are my wins &amp; successes?</a:t>
              </a:r>
              <a:endParaRPr/>
            </a:p>
          </p:txBody>
        </p:sp>
        <p:cxnSp>
          <p:nvCxnSpPr>
            <p:cNvPr id="115" name="Google Shape;115;p14"/>
            <p:cNvCxnSpPr/>
            <p:nvPr/>
          </p:nvCxnSpPr>
          <p:spPr>
            <a:xfrm>
              <a:off x="0" y="3163412"/>
              <a:ext cx="6900512" cy="0"/>
            </a:xfrm>
            <a:prstGeom prst="straightConnector1">
              <a:avLst/>
            </a:prstGeom>
            <a:solidFill>
              <a:srgbClr val="B88881"/>
            </a:solidFill>
            <a:ln cap="flat" cmpd="sng" w="12700">
              <a:solidFill>
                <a:srgbClr val="B8888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6" name="Google Shape;116;p14"/>
            <p:cNvSpPr/>
            <p:nvPr/>
          </p:nvSpPr>
          <p:spPr>
            <a:xfrm>
              <a:off x="0" y="3163412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0" y="3163412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do I want to celebrate?</a:t>
              </a:r>
              <a:endParaRPr/>
            </a:p>
          </p:txBody>
        </p:sp>
        <p:cxnSp>
          <p:nvCxnSpPr>
            <p:cNvPr id="118" name="Google Shape;118;p14"/>
            <p:cNvCxnSpPr/>
            <p:nvPr/>
          </p:nvCxnSpPr>
          <p:spPr>
            <a:xfrm>
              <a:off x="0" y="3954096"/>
              <a:ext cx="6900512" cy="0"/>
            </a:xfrm>
            <a:prstGeom prst="straightConnector1">
              <a:avLst/>
            </a:prstGeom>
            <a:solidFill>
              <a:srgbClr val="AD9593"/>
            </a:solidFill>
            <a:ln cap="flat" cmpd="sng" w="12700">
              <a:solidFill>
                <a:srgbClr val="AD959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9" name="Google Shape;119;p14"/>
            <p:cNvSpPr/>
            <p:nvPr/>
          </p:nvSpPr>
          <p:spPr>
            <a:xfrm>
              <a:off x="0" y="3954096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 txBox="1"/>
            <p:nvPr/>
          </p:nvSpPr>
          <p:spPr>
            <a:xfrm>
              <a:off x="0" y="3954096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If you made goals for 2022, then what progress have you made?</a:t>
              </a:r>
              <a:endParaRPr/>
            </a:p>
          </p:txBody>
        </p:sp>
        <p:cxnSp>
          <p:nvCxnSpPr>
            <p:cNvPr id="121" name="Google Shape;121;p14"/>
            <p:cNvCxnSpPr/>
            <p:nvPr/>
          </p:nvCxnSpPr>
          <p:spPr>
            <a:xfrm>
              <a:off x="0" y="4744781"/>
              <a:ext cx="6900512" cy="0"/>
            </a:xfrm>
            <a:prstGeom prst="straightConnector1">
              <a:avLst/>
            </a:prstGeom>
            <a:solidFill>
              <a:srgbClr val="A4A4A4"/>
            </a:solidFill>
            <a:ln cap="flat" cmpd="sng" w="12700">
              <a:solidFill>
                <a:srgbClr val="A4A4A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2" name="Google Shape;122;p14"/>
            <p:cNvSpPr/>
            <p:nvPr/>
          </p:nvSpPr>
          <p:spPr>
            <a:xfrm>
              <a:off x="0" y="4744781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0" y="4744781"/>
              <a:ext cx="6900512" cy="790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3800" lIns="83800" spcFirstLastPara="1" rIns="83800" wrap="square" tIns="838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or who am I grateful for?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What didn’t go so well in 2022?</a:t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 rot="5400000">
            <a:off x="1627450" y="3462719"/>
            <a:ext cx="5410200" cy="18288"/>
          </a:xfrm>
          <a:custGeom>
            <a:rect b="b" l="l" r="r" t="t"/>
            <a:pathLst>
              <a:path extrusionOk="0" fill="none" h="18288" w="541020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extrusionOk="0" h="18288" w="541020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12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1" name="Google Shape;131;p15"/>
          <p:cNvGrpSpPr/>
          <p:nvPr/>
        </p:nvGrpSpPr>
        <p:grpSpPr>
          <a:xfrm>
            <a:off x="4648018" y="640822"/>
            <a:ext cx="6900512" cy="5536140"/>
            <a:chOff x="0" y="0"/>
            <a:chExt cx="6900512" cy="5536140"/>
          </a:xfrm>
        </p:grpSpPr>
        <p:cxnSp>
          <p:nvCxnSpPr>
            <p:cNvPr id="132" name="Google Shape;132;p15"/>
            <p:cNvCxnSpPr/>
            <p:nvPr/>
          </p:nvCxnSpPr>
          <p:spPr>
            <a:xfrm>
              <a:off x="0" y="0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3" name="Google Shape;133;p15"/>
            <p:cNvSpPr/>
            <p:nvPr/>
          </p:nvSpPr>
          <p:spPr>
            <a:xfrm>
              <a:off x="0" y="0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5"/>
            <p:cNvSpPr txBox="1"/>
            <p:nvPr/>
          </p:nvSpPr>
          <p:spPr>
            <a:xfrm>
              <a:off x="0" y="0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has been difficult?</a:t>
              </a:r>
              <a:endParaRPr/>
            </a:p>
          </p:txBody>
        </p:sp>
        <p:cxnSp>
          <p:nvCxnSpPr>
            <p:cNvPr id="135" name="Google Shape;135;p15"/>
            <p:cNvCxnSpPr/>
            <p:nvPr/>
          </p:nvCxnSpPr>
          <p:spPr>
            <a:xfrm>
              <a:off x="0" y="692017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6" name="Google Shape;136;p15"/>
            <p:cNvSpPr/>
            <p:nvPr/>
          </p:nvSpPr>
          <p:spPr>
            <a:xfrm>
              <a:off x="0" y="692017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5"/>
            <p:cNvSpPr txBox="1"/>
            <p:nvPr/>
          </p:nvSpPr>
          <p:spPr>
            <a:xfrm>
              <a:off x="0" y="692017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Was I uncertain about anything?</a:t>
              </a:r>
              <a:endParaRPr/>
            </a:p>
          </p:txBody>
        </p:sp>
        <p:cxnSp>
          <p:nvCxnSpPr>
            <p:cNvPr id="138" name="Google Shape;138;p15"/>
            <p:cNvCxnSpPr/>
            <p:nvPr/>
          </p:nvCxnSpPr>
          <p:spPr>
            <a:xfrm>
              <a:off x="0" y="1384035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9" name="Google Shape;139;p15"/>
            <p:cNvSpPr/>
            <p:nvPr/>
          </p:nvSpPr>
          <p:spPr>
            <a:xfrm>
              <a:off x="0" y="1384035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5"/>
            <p:cNvSpPr txBox="1"/>
            <p:nvPr/>
          </p:nvSpPr>
          <p:spPr>
            <a:xfrm>
              <a:off x="0" y="1384035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was I disappointed about?</a:t>
              </a:r>
              <a:endParaRPr/>
            </a:p>
          </p:txBody>
        </p:sp>
        <p:cxnSp>
          <p:nvCxnSpPr>
            <p:cNvPr id="141" name="Google Shape;141;p15"/>
            <p:cNvCxnSpPr/>
            <p:nvPr/>
          </p:nvCxnSpPr>
          <p:spPr>
            <a:xfrm>
              <a:off x="0" y="2076052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2" name="Google Shape;142;p15"/>
            <p:cNvSpPr/>
            <p:nvPr/>
          </p:nvSpPr>
          <p:spPr>
            <a:xfrm>
              <a:off x="0" y="2076052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5"/>
            <p:cNvSpPr txBox="1"/>
            <p:nvPr/>
          </p:nvSpPr>
          <p:spPr>
            <a:xfrm>
              <a:off x="0" y="2076052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concerns have I got about the way I’ve been working?</a:t>
              </a:r>
              <a:endParaRPr/>
            </a:p>
          </p:txBody>
        </p:sp>
        <p:cxnSp>
          <p:nvCxnSpPr>
            <p:cNvPr id="144" name="Google Shape;144;p15"/>
            <p:cNvCxnSpPr/>
            <p:nvPr/>
          </p:nvCxnSpPr>
          <p:spPr>
            <a:xfrm>
              <a:off x="0" y="2768070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5" name="Google Shape;145;p15"/>
            <p:cNvSpPr/>
            <p:nvPr/>
          </p:nvSpPr>
          <p:spPr>
            <a:xfrm>
              <a:off x="0" y="2768070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5"/>
            <p:cNvSpPr txBox="1"/>
            <p:nvPr/>
          </p:nvSpPr>
          <p:spPr>
            <a:xfrm>
              <a:off x="0" y="2768070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interactions or sessions with patients didn’t go so well?</a:t>
              </a:r>
              <a:endParaRPr/>
            </a:p>
          </p:txBody>
        </p:sp>
        <p:cxnSp>
          <p:nvCxnSpPr>
            <p:cNvPr id="147" name="Google Shape;147;p15"/>
            <p:cNvCxnSpPr/>
            <p:nvPr/>
          </p:nvCxnSpPr>
          <p:spPr>
            <a:xfrm>
              <a:off x="0" y="3460088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8" name="Google Shape;148;p15"/>
            <p:cNvSpPr/>
            <p:nvPr/>
          </p:nvSpPr>
          <p:spPr>
            <a:xfrm>
              <a:off x="0" y="3460088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5"/>
            <p:cNvSpPr txBox="1"/>
            <p:nvPr/>
          </p:nvSpPr>
          <p:spPr>
            <a:xfrm>
              <a:off x="0" y="3460088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can be improved?</a:t>
              </a:r>
              <a:endParaRPr/>
            </a:p>
          </p:txBody>
        </p:sp>
        <p:cxnSp>
          <p:nvCxnSpPr>
            <p:cNvPr id="150" name="Google Shape;150;p15"/>
            <p:cNvCxnSpPr/>
            <p:nvPr/>
          </p:nvCxnSpPr>
          <p:spPr>
            <a:xfrm>
              <a:off x="0" y="4152105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1" name="Google Shape;151;p15"/>
            <p:cNvSpPr/>
            <p:nvPr/>
          </p:nvSpPr>
          <p:spPr>
            <a:xfrm>
              <a:off x="0" y="4152105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5"/>
            <p:cNvSpPr txBox="1"/>
            <p:nvPr/>
          </p:nvSpPr>
          <p:spPr>
            <a:xfrm>
              <a:off x="0" y="4152105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Did I limit myself? Or in what way did I stand in my own way?</a:t>
              </a:r>
              <a:endParaRPr/>
            </a:p>
          </p:txBody>
        </p:sp>
        <p:cxnSp>
          <p:nvCxnSpPr>
            <p:cNvPr id="153" name="Google Shape;153;p15"/>
            <p:cNvCxnSpPr/>
            <p:nvPr/>
          </p:nvCxnSpPr>
          <p:spPr>
            <a:xfrm>
              <a:off x="0" y="4844123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4" name="Google Shape;154;p15"/>
            <p:cNvSpPr/>
            <p:nvPr/>
          </p:nvSpPr>
          <p:spPr>
            <a:xfrm>
              <a:off x="0" y="4844123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5"/>
            <p:cNvSpPr txBox="1"/>
            <p:nvPr/>
          </p:nvSpPr>
          <p:spPr>
            <a:xfrm>
              <a:off x="0" y="4844123"/>
              <a:ext cx="6900512" cy="692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b="0" i="0" lang="en-US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lessons have I learnt?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6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Looking forward to 2023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 rot="5400000">
            <a:off x="1627450" y="3462719"/>
            <a:ext cx="5410200" cy="18288"/>
          </a:xfrm>
          <a:custGeom>
            <a:rect b="b" l="l" r="r" t="t"/>
            <a:pathLst>
              <a:path extrusionOk="0" fill="none" h="18288" w="541020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extrusionOk="0" h="18288" w="541020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12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4" name="Google Shape;164;p16"/>
          <p:cNvGrpSpPr/>
          <p:nvPr/>
        </p:nvGrpSpPr>
        <p:grpSpPr>
          <a:xfrm>
            <a:off x="4648018" y="641497"/>
            <a:ext cx="6900512" cy="5534789"/>
            <a:chOff x="0" y="675"/>
            <a:chExt cx="6900512" cy="5534789"/>
          </a:xfrm>
        </p:grpSpPr>
        <p:cxnSp>
          <p:nvCxnSpPr>
            <p:cNvPr id="165" name="Google Shape;165;p16"/>
            <p:cNvCxnSpPr/>
            <p:nvPr/>
          </p:nvCxnSpPr>
          <p:spPr>
            <a:xfrm>
              <a:off x="0" y="675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6" name="Google Shape;166;p16"/>
            <p:cNvSpPr/>
            <p:nvPr/>
          </p:nvSpPr>
          <p:spPr>
            <a:xfrm>
              <a:off x="0" y="67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6"/>
            <p:cNvSpPr txBox="1"/>
            <p:nvPr/>
          </p:nvSpPr>
          <p:spPr>
            <a:xfrm>
              <a:off x="0" y="67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do I want to do more of in 2023?</a:t>
              </a:r>
              <a:endParaRPr/>
            </a:p>
          </p:txBody>
        </p:sp>
        <p:cxnSp>
          <p:nvCxnSpPr>
            <p:cNvPr id="168" name="Google Shape;168;p16"/>
            <p:cNvCxnSpPr/>
            <p:nvPr/>
          </p:nvCxnSpPr>
          <p:spPr>
            <a:xfrm>
              <a:off x="0" y="615652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9" name="Google Shape;169;p16"/>
            <p:cNvSpPr/>
            <p:nvPr/>
          </p:nvSpPr>
          <p:spPr>
            <a:xfrm>
              <a:off x="0" y="61565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6"/>
            <p:cNvSpPr txBox="1"/>
            <p:nvPr/>
          </p:nvSpPr>
          <p:spPr>
            <a:xfrm>
              <a:off x="0" y="61565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do I want to build on?</a:t>
              </a:r>
              <a:endParaRPr/>
            </a:p>
          </p:txBody>
        </p:sp>
        <p:cxnSp>
          <p:nvCxnSpPr>
            <p:cNvPr id="171" name="Google Shape;171;p16"/>
            <p:cNvCxnSpPr/>
            <p:nvPr/>
          </p:nvCxnSpPr>
          <p:spPr>
            <a:xfrm>
              <a:off x="0" y="1230628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2" name="Google Shape;172;p16"/>
            <p:cNvSpPr/>
            <p:nvPr/>
          </p:nvSpPr>
          <p:spPr>
            <a:xfrm>
              <a:off x="0" y="123062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6"/>
            <p:cNvSpPr txBox="1"/>
            <p:nvPr/>
          </p:nvSpPr>
          <p:spPr>
            <a:xfrm>
              <a:off x="0" y="123062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strengths do I want to foster?</a:t>
              </a:r>
              <a:endParaRPr/>
            </a:p>
          </p:txBody>
        </p:sp>
        <p:cxnSp>
          <p:nvCxnSpPr>
            <p:cNvPr id="174" name="Google Shape;174;p16"/>
            <p:cNvCxnSpPr/>
            <p:nvPr/>
          </p:nvCxnSpPr>
          <p:spPr>
            <a:xfrm>
              <a:off x="0" y="1845605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5" name="Google Shape;175;p16"/>
            <p:cNvSpPr/>
            <p:nvPr/>
          </p:nvSpPr>
          <p:spPr>
            <a:xfrm>
              <a:off x="0" y="184560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6"/>
            <p:cNvSpPr txBox="1"/>
            <p:nvPr/>
          </p:nvSpPr>
          <p:spPr>
            <a:xfrm>
              <a:off x="0" y="184560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Ideas of things I’d like to change?</a:t>
              </a:r>
              <a:endParaRPr/>
            </a:p>
          </p:txBody>
        </p:sp>
        <p:cxnSp>
          <p:nvCxnSpPr>
            <p:cNvPr id="177" name="Google Shape;177;p16"/>
            <p:cNvCxnSpPr/>
            <p:nvPr/>
          </p:nvCxnSpPr>
          <p:spPr>
            <a:xfrm>
              <a:off x="0" y="2460582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8" name="Google Shape;178;p16"/>
            <p:cNvSpPr/>
            <p:nvPr/>
          </p:nvSpPr>
          <p:spPr>
            <a:xfrm>
              <a:off x="0" y="246058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6"/>
            <p:cNvSpPr txBox="1"/>
            <p:nvPr/>
          </p:nvSpPr>
          <p:spPr>
            <a:xfrm>
              <a:off x="0" y="246058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How can I bring forwards the lessons I’ve learnt?</a:t>
              </a:r>
              <a:endParaRPr/>
            </a:p>
          </p:txBody>
        </p:sp>
        <p:cxnSp>
          <p:nvCxnSpPr>
            <p:cNvPr id="180" name="Google Shape;180;p16"/>
            <p:cNvCxnSpPr/>
            <p:nvPr/>
          </p:nvCxnSpPr>
          <p:spPr>
            <a:xfrm>
              <a:off x="0" y="3075558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1" name="Google Shape;181;p16"/>
            <p:cNvSpPr/>
            <p:nvPr/>
          </p:nvSpPr>
          <p:spPr>
            <a:xfrm>
              <a:off x="0" y="307555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6"/>
            <p:cNvSpPr txBox="1"/>
            <p:nvPr/>
          </p:nvSpPr>
          <p:spPr>
            <a:xfrm>
              <a:off x="0" y="307555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results do I want to achieve?</a:t>
              </a:r>
              <a:endParaRPr/>
            </a:p>
          </p:txBody>
        </p:sp>
        <p:cxnSp>
          <p:nvCxnSpPr>
            <p:cNvPr id="183" name="Google Shape;183;p16"/>
            <p:cNvCxnSpPr/>
            <p:nvPr/>
          </p:nvCxnSpPr>
          <p:spPr>
            <a:xfrm>
              <a:off x="0" y="3690535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4" name="Google Shape;184;p16"/>
            <p:cNvSpPr/>
            <p:nvPr/>
          </p:nvSpPr>
          <p:spPr>
            <a:xfrm>
              <a:off x="0" y="369053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6"/>
            <p:cNvSpPr txBox="1"/>
            <p:nvPr/>
          </p:nvSpPr>
          <p:spPr>
            <a:xfrm>
              <a:off x="0" y="3690535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are my priorities &amp; intentions for the year?</a:t>
              </a:r>
              <a:endParaRPr/>
            </a:p>
          </p:txBody>
        </p:sp>
        <p:cxnSp>
          <p:nvCxnSpPr>
            <p:cNvPr id="186" name="Google Shape;186;p16"/>
            <p:cNvCxnSpPr/>
            <p:nvPr/>
          </p:nvCxnSpPr>
          <p:spPr>
            <a:xfrm>
              <a:off x="0" y="4305512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7" name="Google Shape;187;p16"/>
            <p:cNvSpPr/>
            <p:nvPr/>
          </p:nvSpPr>
          <p:spPr>
            <a:xfrm>
              <a:off x="0" y="430551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6"/>
            <p:cNvSpPr txBox="1"/>
            <p:nvPr/>
          </p:nvSpPr>
          <p:spPr>
            <a:xfrm>
              <a:off x="0" y="4305512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How do I want to show up? </a:t>
              </a:r>
              <a:endParaRPr/>
            </a:p>
          </p:txBody>
        </p:sp>
        <p:cxnSp>
          <p:nvCxnSpPr>
            <p:cNvPr id="189" name="Google Shape;189;p16"/>
            <p:cNvCxnSpPr/>
            <p:nvPr/>
          </p:nvCxnSpPr>
          <p:spPr>
            <a:xfrm>
              <a:off x="0" y="4920488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90" name="Google Shape;190;p16"/>
            <p:cNvSpPr/>
            <p:nvPr/>
          </p:nvSpPr>
          <p:spPr>
            <a:xfrm>
              <a:off x="0" y="492048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6"/>
            <p:cNvSpPr txBox="1"/>
            <p:nvPr/>
          </p:nvSpPr>
          <p:spPr>
            <a:xfrm>
              <a:off x="0" y="4920488"/>
              <a:ext cx="6900512" cy="614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Calibri"/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are my top goals? 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7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How can I achieve my goals?</a:t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 rot="5400000">
            <a:off x="1627450" y="3462719"/>
            <a:ext cx="5410200" cy="18288"/>
          </a:xfrm>
          <a:custGeom>
            <a:rect b="b" l="l" r="r" t="t"/>
            <a:pathLst>
              <a:path extrusionOk="0" fill="none" h="18288" w="541020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extrusionOk="0" h="18288" w="541020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12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9" name="Google Shape;199;p17"/>
          <p:cNvGrpSpPr/>
          <p:nvPr/>
        </p:nvGrpSpPr>
        <p:grpSpPr>
          <a:xfrm>
            <a:off x="4648018" y="643525"/>
            <a:ext cx="6900512" cy="5530734"/>
            <a:chOff x="0" y="2703"/>
            <a:chExt cx="6900512" cy="5530734"/>
          </a:xfrm>
        </p:grpSpPr>
        <p:cxnSp>
          <p:nvCxnSpPr>
            <p:cNvPr id="200" name="Google Shape;200;p17"/>
            <p:cNvCxnSpPr/>
            <p:nvPr/>
          </p:nvCxnSpPr>
          <p:spPr>
            <a:xfrm>
              <a:off x="0" y="2703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1" name="Google Shape;201;p17"/>
            <p:cNvSpPr/>
            <p:nvPr/>
          </p:nvSpPr>
          <p:spPr>
            <a:xfrm>
              <a:off x="0" y="2703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7"/>
            <p:cNvSpPr txBox="1"/>
            <p:nvPr/>
          </p:nvSpPr>
          <p:spPr>
            <a:xfrm>
              <a:off x="0" y="2703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might get in the way of me working on my goals?</a:t>
              </a:r>
              <a:endParaRPr/>
            </a:p>
          </p:txBody>
        </p:sp>
        <p:cxnSp>
          <p:nvCxnSpPr>
            <p:cNvPr id="203" name="Google Shape;203;p17"/>
            <p:cNvCxnSpPr/>
            <p:nvPr/>
          </p:nvCxnSpPr>
          <p:spPr>
            <a:xfrm>
              <a:off x="0" y="924492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4" name="Google Shape;204;p17"/>
            <p:cNvSpPr/>
            <p:nvPr/>
          </p:nvSpPr>
          <p:spPr>
            <a:xfrm>
              <a:off x="0" y="924492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7"/>
            <p:cNvSpPr txBox="1"/>
            <p:nvPr/>
          </p:nvSpPr>
          <p:spPr>
            <a:xfrm>
              <a:off x="0" y="924492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obstacles do I need to remove? (Internal &amp; external)</a:t>
              </a:r>
              <a:endParaRPr/>
            </a:p>
          </p:txBody>
        </p:sp>
        <p:cxnSp>
          <p:nvCxnSpPr>
            <p:cNvPr id="206" name="Google Shape;206;p17"/>
            <p:cNvCxnSpPr/>
            <p:nvPr/>
          </p:nvCxnSpPr>
          <p:spPr>
            <a:xfrm>
              <a:off x="0" y="1846281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7" name="Google Shape;207;p17"/>
            <p:cNvSpPr/>
            <p:nvPr/>
          </p:nvSpPr>
          <p:spPr>
            <a:xfrm>
              <a:off x="0" y="1846281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7"/>
            <p:cNvSpPr txBox="1"/>
            <p:nvPr/>
          </p:nvSpPr>
          <p:spPr>
            <a:xfrm>
              <a:off x="0" y="1846281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How can I set up the conditions for success? (Accountability, reminders, habit stacking etc)</a:t>
              </a:r>
              <a:endParaRPr/>
            </a:p>
          </p:txBody>
        </p:sp>
        <p:cxnSp>
          <p:nvCxnSpPr>
            <p:cNvPr id="209" name="Google Shape;209;p17"/>
            <p:cNvCxnSpPr/>
            <p:nvPr/>
          </p:nvCxnSpPr>
          <p:spPr>
            <a:xfrm>
              <a:off x="0" y="2768070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0" name="Google Shape;210;p17"/>
            <p:cNvSpPr/>
            <p:nvPr/>
          </p:nvSpPr>
          <p:spPr>
            <a:xfrm>
              <a:off x="0" y="2768070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7"/>
            <p:cNvSpPr txBox="1"/>
            <p:nvPr/>
          </p:nvSpPr>
          <p:spPr>
            <a:xfrm>
              <a:off x="0" y="2768070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 there anything I need to stop doing?</a:t>
              </a:r>
              <a:endParaRPr/>
            </a:p>
          </p:txBody>
        </p:sp>
        <p:cxnSp>
          <p:nvCxnSpPr>
            <p:cNvPr id="212" name="Google Shape;212;p17"/>
            <p:cNvCxnSpPr/>
            <p:nvPr/>
          </p:nvCxnSpPr>
          <p:spPr>
            <a:xfrm>
              <a:off x="0" y="3689859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3" name="Google Shape;213;p17"/>
            <p:cNvSpPr/>
            <p:nvPr/>
          </p:nvSpPr>
          <p:spPr>
            <a:xfrm>
              <a:off x="0" y="3689859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7"/>
            <p:cNvSpPr txBox="1"/>
            <p:nvPr/>
          </p:nvSpPr>
          <p:spPr>
            <a:xfrm>
              <a:off x="0" y="3689859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support do I need?</a:t>
              </a:r>
              <a:endParaRPr/>
            </a:p>
          </p:txBody>
        </p:sp>
        <p:cxnSp>
          <p:nvCxnSpPr>
            <p:cNvPr id="215" name="Google Shape;215;p17"/>
            <p:cNvCxnSpPr/>
            <p:nvPr/>
          </p:nvCxnSpPr>
          <p:spPr>
            <a:xfrm>
              <a:off x="0" y="4611648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6" name="Google Shape;216;p17"/>
            <p:cNvSpPr/>
            <p:nvPr/>
          </p:nvSpPr>
          <p:spPr>
            <a:xfrm>
              <a:off x="0" y="4611648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7"/>
            <p:cNvSpPr txBox="1"/>
            <p:nvPr/>
          </p:nvSpPr>
          <p:spPr>
            <a:xfrm>
              <a:off x="0" y="4611648"/>
              <a:ext cx="6900512" cy="9217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Calibri"/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What do I want to do and by when?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