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92">
          <p15:clr>
            <a:srgbClr val="A4A3A4"/>
          </p15:clr>
        </p15:guide>
        <p15:guide id="2" pos="7056">
          <p15:clr>
            <a:srgbClr val="A4A3A4"/>
          </p15:clr>
        </p15:guide>
        <p15:guide id="3" orient="horz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92" orient="horz"/>
        <p:guide pos="7056"/>
        <p:guide pos="316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penSans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italic.fntdata"/><Relationship Id="rId6" Type="http://schemas.openxmlformats.org/officeDocument/2006/relationships/slide" Target="slides/slide1.xml"/><Relationship Id="rId18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2 Slide" type="title">
  <p:cSld name="TITLE">
    <p:bg>
      <p:bgPr>
        <a:gradFill>
          <a:gsLst>
            <a:gs pos="0">
              <a:schemeClr val="accent2"/>
            </a:gs>
            <a:gs pos="100000">
              <a:schemeClr val="accent4"/>
            </a:gs>
          </a:gsLst>
          <a:lin ang="2700000" scaled="0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298448" y="594360"/>
            <a:ext cx="6272784" cy="2843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  <a:defRPr b="1" i="0" sz="5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641848" y="4700016"/>
            <a:ext cx="5093208" cy="119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18" name="Google Shape;18;p2"/>
          <p:cNvCxnSpPr/>
          <p:nvPr/>
        </p:nvCxnSpPr>
        <p:spPr>
          <a:xfrm>
            <a:off x="1301262" y="3496322"/>
            <a:ext cx="0" cy="3352800"/>
          </a:xfrm>
          <a:prstGeom prst="straightConnector1">
            <a:avLst/>
          </a:prstGeom>
          <a:noFill/>
          <a:ln cap="sq" cmpd="sng" w="25400">
            <a:solidFill>
              <a:schemeClr val="lt1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9" name="Google Shape;19;p2"/>
          <p:cNvSpPr/>
          <p:nvPr/>
        </p:nvSpPr>
        <p:spPr>
          <a:xfrm>
            <a:off x="8217780" y="2973840"/>
            <a:ext cx="91138" cy="91138"/>
          </a:xfrm>
          <a:custGeom>
            <a:rect b="b" l="l" r="r" t="t"/>
            <a:pathLst>
              <a:path extrusionOk="0" h="91138" w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7859002" y="2744546"/>
            <a:ext cx="139038" cy="139038"/>
          </a:xfrm>
          <a:custGeom>
            <a:rect b="b" l="l" r="r" t="t"/>
            <a:pathLst>
              <a:path extrusionOk="0" h="139038" w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7843462" y="3198265"/>
            <a:ext cx="127713" cy="127713"/>
          </a:xfrm>
          <a:custGeom>
            <a:rect b="b" l="l" r="r" t="t"/>
            <a:pathLst>
              <a:path extrusionOk="0" h="127713" w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b="1" i="0" sz="6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100" name="Google Shape;100;p11"/>
          <p:cNvCxnSpPr/>
          <p:nvPr/>
        </p:nvCxnSpPr>
        <p:spPr>
          <a:xfrm>
            <a:off x="715890" y="1114050"/>
            <a:ext cx="0" cy="5735637"/>
          </a:xfrm>
          <a:prstGeom prst="straightConnector1">
            <a:avLst/>
          </a:prstGeom>
          <a:noFill/>
          <a:ln cap="sq" cmpd="sng" w="25400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" type="body"/>
          </p:nvPr>
        </p:nvSpPr>
        <p:spPr>
          <a:xfrm>
            <a:off x="1444752" y="1825625"/>
            <a:ext cx="455371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2" type="body"/>
          </p:nvPr>
        </p:nvSpPr>
        <p:spPr>
          <a:xfrm>
            <a:off x="6784848" y="1825625"/>
            <a:ext cx="455371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05" name="Google Shape;105;p12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cap="sq" cmpd="sng" w="25400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06" name="Google Shape;106;p12"/>
          <p:cNvSpPr/>
          <p:nvPr/>
        </p:nvSpPr>
        <p:spPr>
          <a:xfrm>
            <a:off x="10508317" y="492206"/>
            <a:ext cx="139039" cy="139039"/>
          </a:xfrm>
          <a:custGeom>
            <a:rect b="b" l="l" r="r" t="t"/>
            <a:pathLst>
              <a:path extrusionOk="0" h="139039" w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12"/>
          <p:cNvSpPr/>
          <p:nvPr/>
        </p:nvSpPr>
        <p:spPr>
          <a:xfrm>
            <a:off x="11477944" y="1055581"/>
            <a:ext cx="127714" cy="127714"/>
          </a:xfrm>
          <a:custGeom>
            <a:rect b="b" l="l" r="r" t="t"/>
            <a:pathLst>
              <a:path extrusionOk="0" h="127714" w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12"/>
          <p:cNvSpPr/>
          <p:nvPr/>
        </p:nvSpPr>
        <p:spPr>
          <a:xfrm>
            <a:off x="11241555" y="446637"/>
            <a:ext cx="91138" cy="91138"/>
          </a:xfrm>
          <a:custGeom>
            <a:rect b="b" l="l" r="r" t="t"/>
            <a:pathLst>
              <a:path extrusionOk="0" h="91138" w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1" type="body"/>
          </p:nvPr>
        </p:nvSpPr>
        <p:spPr>
          <a:xfrm>
            <a:off x="1444752" y="1681163"/>
            <a:ext cx="28346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2" name="Google Shape;112;p13"/>
          <p:cNvSpPr txBox="1"/>
          <p:nvPr>
            <p:ph idx="2" type="body"/>
          </p:nvPr>
        </p:nvSpPr>
        <p:spPr>
          <a:xfrm>
            <a:off x="1444752" y="2505075"/>
            <a:ext cx="28346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3"/>
          <p:cNvSpPr txBox="1"/>
          <p:nvPr>
            <p:ph idx="3" type="body"/>
          </p:nvPr>
        </p:nvSpPr>
        <p:spPr>
          <a:xfrm>
            <a:off x="4983480" y="1681163"/>
            <a:ext cx="28346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13"/>
          <p:cNvSpPr txBox="1"/>
          <p:nvPr>
            <p:ph idx="4" type="body"/>
          </p:nvPr>
        </p:nvSpPr>
        <p:spPr>
          <a:xfrm>
            <a:off x="4983480" y="2505075"/>
            <a:ext cx="28346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15" name="Google Shape;115;p13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cap="sq" cmpd="sng" w="25400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16" name="Google Shape;116;p13"/>
          <p:cNvSpPr/>
          <p:nvPr/>
        </p:nvSpPr>
        <p:spPr>
          <a:xfrm>
            <a:off x="10508317" y="492206"/>
            <a:ext cx="139039" cy="139039"/>
          </a:xfrm>
          <a:custGeom>
            <a:rect b="b" l="l" r="r" t="t"/>
            <a:pathLst>
              <a:path extrusionOk="0" h="139039" w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13"/>
          <p:cNvSpPr/>
          <p:nvPr/>
        </p:nvSpPr>
        <p:spPr>
          <a:xfrm>
            <a:off x="11477944" y="1055581"/>
            <a:ext cx="127714" cy="127714"/>
          </a:xfrm>
          <a:custGeom>
            <a:rect b="b" l="l" r="r" t="t"/>
            <a:pathLst>
              <a:path extrusionOk="0" h="127714" w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13"/>
          <p:cNvSpPr/>
          <p:nvPr/>
        </p:nvSpPr>
        <p:spPr>
          <a:xfrm>
            <a:off x="11241555" y="446637"/>
            <a:ext cx="91138" cy="91138"/>
          </a:xfrm>
          <a:custGeom>
            <a:rect b="b" l="l" r="r" t="t"/>
            <a:pathLst>
              <a:path extrusionOk="0" h="91138" w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p13"/>
          <p:cNvSpPr txBox="1"/>
          <p:nvPr>
            <p:ph idx="5" type="body"/>
          </p:nvPr>
        </p:nvSpPr>
        <p:spPr>
          <a:xfrm>
            <a:off x="8531352" y="1769269"/>
            <a:ext cx="28346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13"/>
          <p:cNvSpPr txBox="1"/>
          <p:nvPr>
            <p:ph idx="6" type="body"/>
          </p:nvPr>
        </p:nvSpPr>
        <p:spPr>
          <a:xfrm>
            <a:off x="8531352" y="2593181"/>
            <a:ext cx="28346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/>
          <p:nvPr>
            <p:ph type="ctrTitle"/>
          </p:nvPr>
        </p:nvSpPr>
        <p:spPr>
          <a:xfrm>
            <a:off x="6391656" y="804672"/>
            <a:ext cx="4434840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b="0" i="0" sz="5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4"/>
          <p:cNvSpPr txBox="1"/>
          <p:nvPr>
            <p:ph idx="1" type="subTitle"/>
          </p:nvPr>
        </p:nvSpPr>
        <p:spPr>
          <a:xfrm>
            <a:off x="6391654" y="1801368"/>
            <a:ext cx="4434840" cy="4754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24" name="Google Shape;124;p14"/>
          <p:cNvSpPr txBox="1"/>
          <p:nvPr>
            <p:ph idx="11" type="ftr"/>
          </p:nvPr>
        </p:nvSpPr>
        <p:spPr>
          <a:xfrm rot="-5400000">
            <a:off x="9811512" y="1591056"/>
            <a:ext cx="35478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20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1" i="0" sz="120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1" i="0" sz="120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1" i="0" sz="120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1" i="0" sz="120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1" i="0" sz="120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1" i="0" sz="120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1" i="0" sz="120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1" i="0" sz="120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6" name="Google Shape;126;p14"/>
          <p:cNvCxnSpPr/>
          <p:nvPr/>
        </p:nvCxnSpPr>
        <p:spPr>
          <a:xfrm>
            <a:off x="11586162" y="3619272"/>
            <a:ext cx="0" cy="3238728"/>
          </a:xfrm>
          <a:prstGeom prst="straightConnector1">
            <a:avLst/>
          </a:prstGeom>
          <a:noFill/>
          <a:ln cap="sq" cmpd="sng" w="25400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127" name="Google Shape;127;p14"/>
          <p:cNvSpPr/>
          <p:nvPr/>
        </p:nvSpPr>
        <p:spPr>
          <a:xfrm>
            <a:off x="0" y="0"/>
            <a:ext cx="5779911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14"/>
          <p:cNvSpPr/>
          <p:nvPr>
            <p:ph idx="2" type="pic"/>
          </p:nvPr>
        </p:nvSpPr>
        <p:spPr>
          <a:xfrm>
            <a:off x="283464" y="3108960"/>
            <a:ext cx="5221224" cy="3447288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14"/>
          <p:cNvSpPr/>
          <p:nvPr>
            <p:ph idx="3" type="pic"/>
          </p:nvPr>
        </p:nvSpPr>
        <p:spPr>
          <a:xfrm>
            <a:off x="283464" y="301752"/>
            <a:ext cx="2459736" cy="2505456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14"/>
          <p:cNvSpPr/>
          <p:nvPr>
            <p:ph idx="4" type="pic"/>
          </p:nvPr>
        </p:nvSpPr>
        <p:spPr>
          <a:xfrm>
            <a:off x="3044952" y="301752"/>
            <a:ext cx="2459736" cy="250545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6" name="Google Shape;136;p15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cap="sq" cmpd="sng" w="25400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1" name="Google Shape;141;p16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cap="sq" cmpd="sng" w="25400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5" name="Google Shape;145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6" name="Google Shape;1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9" name="Google Shape;149;p17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cap="sq" cmpd="sng" w="25400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4" name="Google Shape;15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7" name="Google Shape;157;p18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cap="sq" cmpd="sng" w="25400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bg>
      <p:bgPr>
        <a:gradFill>
          <a:gsLst>
            <a:gs pos="0">
              <a:schemeClr val="accent2"/>
            </a:gs>
            <a:gs pos="100000">
              <a:schemeClr val="accent4"/>
            </a:gs>
          </a:gsLst>
          <a:lin ang="8100000" scaled="0"/>
        </a:gra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>
            <p:ph idx="2" type="pic"/>
          </p:nvPr>
        </p:nvSpPr>
        <p:spPr>
          <a:xfrm>
            <a:off x="1366432" y="2530058"/>
            <a:ext cx="3707972" cy="3707971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3"/>
          <p:cNvSpPr txBox="1"/>
          <p:nvPr>
            <p:ph type="title"/>
          </p:nvPr>
        </p:nvSpPr>
        <p:spPr>
          <a:xfrm>
            <a:off x="5202936" y="585216"/>
            <a:ext cx="5833872" cy="22768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  <a:defRPr b="1" sz="6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658368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 rot="-5400000">
            <a:off x="-548640" y="1938528"/>
            <a:ext cx="27889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610600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2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1" i="0" sz="12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1" i="0" sz="12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1" i="0" sz="12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1" i="0" sz="12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1" i="0" sz="12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1" i="0" sz="12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1" i="0" sz="12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1" i="0" sz="12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" name="Google Shape;28;p3"/>
          <p:cNvCxnSpPr/>
          <p:nvPr/>
        </p:nvCxnSpPr>
        <p:spPr>
          <a:xfrm>
            <a:off x="856114" y="3503032"/>
            <a:ext cx="0" cy="3346090"/>
          </a:xfrm>
          <a:prstGeom prst="straightConnector1">
            <a:avLst/>
          </a:prstGeom>
          <a:noFill/>
          <a:ln cap="sq" cmpd="sng" w="25400">
            <a:solidFill>
              <a:schemeClr val="lt1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5202936" y="3127248"/>
            <a:ext cx="5833872" cy="3118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"/>
          <p:cNvSpPr/>
          <p:nvPr/>
        </p:nvSpPr>
        <p:spPr>
          <a:xfrm>
            <a:off x="4745394" y="2760277"/>
            <a:ext cx="91138" cy="91138"/>
          </a:xfrm>
          <a:custGeom>
            <a:rect b="b" l="l" r="r" t="t"/>
            <a:pathLst>
              <a:path extrusionOk="0" h="91138" w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4386614" y="2530982"/>
            <a:ext cx="139039" cy="139039"/>
          </a:xfrm>
          <a:custGeom>
            <a:rect b="b" l="l" r="r" t="t"/>
            <a:pathLst>
              <a:path extrusionOk="0" h="139039" w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1669987" y="6031572"/>
            <a:ext cx="127714" cy="127714"/>
          </a:xfrm>
          <a:custGeom>
            <a:rect b="b" l="l" r="r" t="t"/>
            <a:pathLst>
              <a:path extrusionOk="0" h="127714" w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>
            <p:ph idx="2" type="pic"/>
          </p:nvPr>
        </p:nvSpPr>
        <p:spPr>
          <a:xfrm>
            <a:off x="7451965" y="1665520"/>
            <a:ext cx="4266960" cy="4266968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4"/>
          <p:cNvSpPr txBox="1"/>
          <p:nvPr>
            <p:ph type="title"/>
          </p:nvPr>
        </p:nvSpPr>
        <p:spPr>
          <a:xfrm>
            <a:off x="804672" y="1335024"/>
            <a:ext cx="619048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850392" y="2825496"/>
            <a:ext cx="6190488" cy="3346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1" type="ftr"/>
          </p:nvPr>
        </p:nvSpPr>
        <p:spPr>
          <a:xfrm>
            <a:off x="7964424" y="6217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20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1" i="0" sz="120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1" i="0" sz="120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1" i="0" sz="120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1" i="0" sz="120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1" i="0" sz="120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1" i="0" sz="120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1" i="0" sz="120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1" i="0" sz="120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0" name="Google Shape;40;p4"/>
          <p:cNvCxnSpPr/>
          <p:nvPr/>
        </p:nvCxnSpPr>
        <p:spPr>
          <a:xfrm>
            <a:off x="0" y="806470"/>
            <a:ext cx="7903723" cy="0"/>
          </a:xfrm>
          <a:prstGeom prst="straightConnector1">
            <a:avLst/>
          </a:prstGeom>
          <a:noFill/>
          <a:ln cap="sq" cmpd="sng" w="25400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41" name="Google Shape;41;p4"/>
          <p:cNvSpPr/>
          <p:nvPr/>
        </p:nvSpPr>
        <p:spPr>
          <a:xfrm>
            <a:off x="11281590" y="2070656"/>
            <a:ext cx="91138" cy="91138"/>
          </a:xfrm>
          <a:custGeom>
            <a:rect b="b" l="l" r="r" t="t"/>
            <a:pathLst>
              <a:path extrusionOk="0" h="91138" w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10969280" y="1780012"/>
            <a:ext cx="139039" cy="139039"/>
          </a:xfrm>
          <a:custGeom>
            <a:rect b="b" l="l" r="r" t="t"/>
            <a:pathLst>
              <a:path extrusionOk="0" h="139039" w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gradFill>
          <a:gsLst>
            <a:gs pos="0">
              <a:schemeClr val="accent2"/>
            </a:gs>
            <a:gs pos="100000">
              <a:schemeClr val="accent4"/>
            </a:gs>
          </a:gsLst>
          <a:lin ang="2700000" scaled="0"/>
        </a:gra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  <a:defRPr b="1" i="0" sz="6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" type="subTitle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6" name="Google Shape;46;p5"/>
          <p:cNvSpPr/>
          <p:nvPr/>
        </p:nvSpPr>
        <p:spPr>
          <a:xfrm>
            <a:off x="10772266" y="3054359"/>
            <a:ext cx="91138" cy="91138"/>
          </a:xfrm>
          <a:custGeom>
            <a:rect b="b" l="l" r="r" t="t"/>
            <a:pathLst>
              <a:path extrusionOk="0" h="91138" w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10724364" y="2515838"/>
            <a:ext cx="139039" cy="139039"/>
          </a:xfrm>
          <a:custGeom>
            <a:rect b="b" l="l" r="r" t="t"/>
            <a:pathLst>
              <a:path extrusionOk="0" h="139039" w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11024834" y="2787572"/>
            <a:ext cx="127714" cy="127714"/>
          </a:xfrm>
          <a:custGeom>
            <a:rect b="b" l="l" r="r" t="t"/>
            <a:pathLst>
              <a:path extrusionOk="0" h="127714" w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1261869" y="2633448"/>
            <a:ext cx="151536" cy="151536"/>
          </a:xfrm>
          <a:custGeom>
            <a:rect b="b" l="l" r="r" t="t"/>
            <a:pathLst>
              <a:path extrusionOk="0" h="151536" w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1064053" y="3083338"/>
            <a:ext cx="95759" cy="95759"/>
          </a:xfrm>
          <a:custGeom>
            <a:rect b="b" l="l" r="r" t="t"/>
            <a:pathLst>
              <a:path extrusionOk="0" h="95759" w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1413405" y="3492870"/>
            <a:ext cx="108625" cy="108625"/>
          </a:xfrm>
          <a:custGeom>
            <a:rect b="b" l="l" r="r" t="t"/>
            <a:pathLst>
              <a:path extrusionOk="0" h="108625" w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6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cap="sq" cmpd="sng" w="25400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ctrTitle"/>
          </p:nvPr>
        </p:nvSpPr>
        <p:spPr>
          <a:xfrm>
            <a:off x="6391656" y="841248"/>
            <a:ext cx="4434840" cy="32369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b="0" i="0" sz="3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" type="subTitle"/>
          </p:nvPr>
        </p:nvSpPr>
        <p:spPr>
          <a:xfrm>
            <a:off x="6391655" y="4498848"/>
            <a:ext cx="4434835" cy="510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 rot="-5400000">
            <a:off x="9811512" y="1591056"/>
            <a:ext cx="35478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20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1" i="0" sz="120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1" i="0" sz="120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1" i="0" sz="120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1" i="0" sz="120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1" i="0" sz="120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1" i="0" sz="120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1" i="0" sz="120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1" i="0" sz="1200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2" name="Google Shape;62;p7"/>
          <p:cNvCxnSpPr/>
          <p:nvPr/>
        </p:nvCxnSpPr>
        <p:spPr>
          <a:xfrm>
            <a:off x="11586162" y="3619272"/>
            <a:ext cx="0" cy="3238728"/>
          </a:xfrm>
          <a:prstGeom prst="straightConnector1">
            <a:avLst/>
          </a:prstGeom>
          <a:noFill/>
          <a:ln cap="sq" cmpd="sng" w="25400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63" name="Google Shape;63;p7"/>
          <p:cNvSpPr/>
          <p:nvPr/>
        </p:nvSpPr>
        <p:spPr>
          <a:xfrm>
            <a:off x="0" y="0"/>
            <a:ext cx="5779911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p7"/>
          <p:cNvSpPr/>
          <p:nvPr>
            <p:ph idx="2" type="pic"/>
          </p:nvPr>
        </p:nvSpPr>
        <p:spPr>
          <a:xfrm>
            <a:off x="283464" y="301752"/>
            <a:ext cx="5221224" cy="62636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chemeClr val="accent2"/>
            </a:gs>
            <a:gs pos="100000">
              <a:schemeClr val="accent4"/>
            </a:gs>
          </a:gsLst>
          <a:lin ang="18900000" scaled="0"/>
        </a:gra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type="title"/>
          </p:nvPr>
        </p:nvSpPr>
        <p:spPr>
          <a:xfrm>
            <a:off x="576072" y="365125"/>
            <a:ext cx="1077163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  <a:defRPr b="1" sz="5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" type="body"/>
          </p:nvPr>
        </p:nvSpPr>
        <p:spPr>
          <a:xfrm>
            <a:off x="576072" y="1825625"/>
            <a:ext cx="1077163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0" type="dt"/>
          </p:nvPr>
        </p:nvSpPr>
        <p:spPr>
          <a:xfrm>
            <a:off x="6583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1" type="ftr"/>
          </p:nvPr>
        </p:nvSpPr>
        <p:spPr>
          <a:xfrm>
            <a:off x="8503920" y="841248"/>
            <a:ext cx="36301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2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1" i="0" sz="12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1" i="0" sz="12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1" i="0" sz="12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1" i="0" sz="12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1" i="0" sz="12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1" i="0" sz="12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1" i="0" sz="12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1" i="0" sz="12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8"/>
          <p:cNvSpPr/>
          <p:nvPr/>
        </p:nvSpPr>
        <p:spPr>
          <a:xfrm>
            <a:off x="11202264" y="344083"/>
            <a:ext cx="151536" cy="151536"/>
          </a:xfrm>
          <a:custGeom>
            <a:rect b="b" l="l" r="r" t="t"/>
            <a:pathLst>
              <a:path extrusionOk="0" h="151536" w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" name="Google Shape;72;p8"/>
          <p:cNvSpPr/>
          <p:nvPr/>
        </p:nvSpPr>
        <p:spPr>
          <a:xfrm>
            <a:off x="11563141" y="590910"/>
            <a:ext cx="108625" cy="108625"/>
          </a:xfrm>
          <a:custGeom>
            <a:rect b="b" l="l" r="r" t="t"/>
            <a:pathLst>
              <a:path extrusionOk="0" h="108625" w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" type="body"/>
          </p:nvPr>
        </p:nvSpPr>
        <p:spPr>
          <a:xfrm>
            <a:off x="1444752" y="1681163"/>
            <a:ext cx="455371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6" name="Google Shape;76;p9"/>
          <p:cNvSpPr txBox="1"/>
          <p:nvPr>
            <p:ph idx="2" type="body"/>
          </p:nvPr>
        </p:nvSpPr>
        <p:spPr>
          <a:xfrm>
            <a:off x="1444752" y="2505075"/>
            <a:ext cx="4553712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3" type="body"/>
          </p:nvPr>
        </p:nvSpPr>
        <p:spPr>
          <a:xfrm>
            <a:off x="6784848" y="1681163"/>
            <a:ext cx="455371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9"/>
          <p:cNvSpPr txBox="1"/>
          <p:nvPr>
            <p:ph idx="4" type="body"/>
          </p:nvPr>
        </p:nvSpPr>
        <p:spPr>
          <a:xfrm>
            <a:off x="6784848" y="2505075"/>
            <a:ext cx="4553712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9" name="Google Shape;79;p9"/>
          <p:cNvCxnSpPr/>
          <p:nvPr/>
        </p:nvCxnSpPr>
        <p:spPr>
          <a:xfrm>
            <a:off x="715890" y="356812"/>
            <a:ext cx="0" cy="6492875"/>
          </a:xfrm>
          <a:prstGeom prst="straightConnector1">
            <a:avLst/>
          </a:prstGeom>
          <a:noFill/>
          <a:ln cap="sq" cmpd="sng" w="25400">
            <a:solidFill>
              <a:schemeClr val="accent2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80" name="Google Shape;80;p9"/>
          <p:cNvSpPr/>
          <p:nvPr/>
        </p:nvSpPr>
        <p:spPr>
          <a:xfrm>
            <a:off x="10508317" y="492206"/>
            <a:ext cx="139039" cy="139039"/>
          </a:xfrm>
          <a:custGeom>
            <a:rect b="b" l="l" r="r" t="t"/>
            <a:pathLst>
              <a:path extrusionOk="0" h="139039" w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9"/>
          <p:cNvSpPr/>
          <p:nvPr/>
        </p:nvSpPr>
        <p:spPr>
          <a:xfrm>
            <a:off x="11477944" y="1055581"/>
            <a:ext cx="127714" cy="127714"/>
          </a:xfrm>
          <a:custGeom>
            <a:rect b="b" l="l" r="r" t="t"/>
            <a:pathLst>
              <a:path extrusionOk="0" h="127714" w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9"/>
          <p:cNvSpPr/>
          <p:nvPr/>
        </p:nvSpPr>
        <p:spPr>
          <a:xfrm>
            <a:off x="11241555" y="446637"/>
            <a:ext cx="91138" cy="91138"/>
          </a:xfrm>
          <a:custGeom>
            <a:rect b="b" l="l" r="r" t="t"/>
            <a:pathLst>
              <a:path extrusionOk="0" h="91138" w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chemeClr val="accent2"/>
            </a:gs>
            <a:gs pos="100000">
              <a:schemeClr val="accent4"/>
            </a:gs>
          </a:gsLst>
          <a:lin ang="81000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>
            <p:ph idx="2" type="pic"/>
          </p:nvPr>
        </p:nvSpPr>
        <p:spPr>
          <a:xfrm>
            <a:off x="1777111" y="407499"/>
            <a:ext cx="1952279" cy="1952279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0"/>
          <p:cNvSpPr/>
          <p:nvPr>
            <p:ph idx="3" type="pic"/>
          </p:nvPr>
        </p:nvSpPr>
        <p:spPr>
          <a:xfrm>
            <a:off x="3528345" y="1972581"/>
            <a:ext cx="2290065" cy="2273502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0"/>
          <p:cNvSpPr/>
          <p:nvPr>
            <p:ph idx="4" type="pic"/>
          </p:nvPr>
        </p:nvSpPr>
        <p:spPr>
          <a:xfrm>
            <a:off x="5579539" y="4386312"/>
            <a:ext cx="3119293" cy="246281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0"/>
          <p:cNvSpPr/>
          <p:nvPr>
            <p:ph idx="5" type="pic"/>
          </p:nvPr>
        </p:nvSpPr>
        <p:spPr>
          <a:xfrm>
            <a:off x="1092905" y="4018982"/>
            <a:ext cx="3854161" cy="2839018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0"/>
          <p:cNvSpPr txBox="1"/>
          <p:nvPr>
            <p:ph type="title"/>
          </p:nvPr>
        </p:nvSpPr>
        <p:spPr>
          <a:xfrm>
            <a:off x="5760720" y="585216"/>
            <a:ext cx="5276088" cy="22768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None/>
              <a:defRPr b="1" sz="48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658368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1" type="ftr"/>
          </p:nvPr>
        </p:nvSpPr>
        <p:spPr>
          <a:xfrm rot="-5400000">
            <a:off x="-548640" y="1938528"/>
            <a:ext cx="27889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8610600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2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1" i="0" sz="12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1" i="0" sz="12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1" i="0" sz="12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1" i="0" sz="12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1" i="0" sz="12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1" i="0" sz="12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1" i="0" sz="12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1" i="0" sz="12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0"/>
          <p:cNvSpPr/>
          <p:nvPr/>
        </p:nvSpPr>
        <p:spPr>
          <a:xfrm>
            <a:off x="1472366" y="1859534"/>
            <a:ext cx="139039" cy="139039"/>
          </a:xfrm>
          <a:custGeom>
            <a:rect b="b" l="l" r="r" t="t"/>
            <a:pathLst>
              <a:path extrusionOk="0" h="139039" w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10"/>
          <p:cNvSpPr/>
          <p:nvPr/>
        </p:nvSpPr>
        <p:spPr>
          <a:xfrm>
            <a:off x="2014523" y="3146867"/>
            <a:ext cx="127714" cy="127714"/>
          </a:xfrm>
          <a:custGeom>
            <a:rect b="b" l="l" r="r" t="t"/>
            <a:pathLst>
              <a:path extrusionOk="0" h="127714" w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10"/>
          <p:cNvSpPr/>
          <p:nvPr/>
        </p:nvSpPr>
        <p:spPr>
          <a:xfrm>
            <a:off x="5404920" y="4508295"/>
            <a:ext cx="91138" cy="91138"/>
          </a:xfrm>
          <a:custGeom>
            <a:rect b="b" l="l" r="r" t="t"/>
            <a:pathLst>
              <a:path extrusionOk="0" h="91138" w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5" name="Google Shape;95;p10"/>
          <p:cNvCxnSpPr/>
          <p:nvPr/>
        </p:nvCxnSpPr>
        <p:spPr>
          <a:xfrm>
            <a:off x="856114" y="3503032"/>
            <a:ext cx="0" cy="3346090"/>
          </a:xfrm>
          <a:prstGeom prst="straightConnector1">
            <a:avLst/>
          </a:prstGeom>
          <a:noFill/>
          <a:ln cap="sq" cmpd="sng" w="25400">
            <a:solidFill>
              <a:schemeClr val="lt1"/>
            </a:solidFill>
            <a:prstDash val="solid"/>
            <a:bevel/>
            <a:headEnd len="sm" w="sm" type="none"/>
            <a:tailEnd len="sm" w="sm" type="none"/>
          </a:ln>
        </p:spPr>
      </p:cxnSp>
      <p:sp>
        <p:nvSpPr>
          <p:cNvPr id="96" name="Google Shape;96;p10"/>
          <p:cNvSpPr txBox="1"/>
          <p:nvPr>
            <p:ph idx="1" type="body"/>
          </p:nvPr>
        </p:nvSpPr>
        <p:spPr>
          <a:xfrm>
            <a:off x="5760720" y="3127248"/>
            <a:ext cx="5276088" cy="1124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b="0" i="0" sz="4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/>
          <p:nvPr>
            <p:ph type="ctrTitle"/>
          </p:nvPr>
        </p:nvSpPr>
        <p:spPr>
          <a:xfrm>
            <a:off x="1298448" y="594360"/>
            <a:ext cx="6272784" cy="28437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"/>
              <a:buNone/>
            </a:pPr>
            <a:r>
              <a:rPr lang="en-US" sz="5400">
                <a:solidFill>
                  <a:schemeClr val="lt1"/>
                </a:solidFill>
              </a:rPr>
              <a:t>TOP TIPS ON EMIS POPULATION SEARCHES </a:t>
            </a:r>
            <a:endParaRPr/>
          </a:p>
        </p:txBody>
      </p:sp>
      <p:sp>
        <p:nvSpPr>
          <p:cNvPr id="163" name="Google Shape;163;p19"/>
          <p:cNvSpPr txBox="1"/>
          <p:nvPr>
            <p:ph idx="1" type="subTitle"/>
          </p:nvPr>
        </p:nvSpPr>
        <p:spPr>
          <a:xfrm>
            <a:off x="5618988" y="4814316"/>
            <a:ext cx="5093208" cy="119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solidFill>
                  <a:schemeClr val="lt1"/>
                </a:solidFill>
              </a:rPr>
              <a:t>Dr Nadine Singh 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/>
          <p:nvPr>
            <p:ph type="title"/>
          </p:nvPr>
        </p:nvSpPr>
        <p:spPr>
          <a:xfrm>
            <a:off x="739775" y="3556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</a:pPr>
            <a:r>
              <a:rPr lang="en-US" sz="5400"/>
              <a:t>Ardens Templates </a:t>
            </a:r>
            <a:endParaRPr/>
          </a:p>
        </p:txBody>
      </p:sp>
      <p:sp>
        <p:nvSpPr>
          <p:cNvPr id="235" name="Google Shape;235;p28"/>
          <p:cNvSpPr txBox="1"/>
          <p:nvPr>
            <p:ph idx="1" type="body"/>
          </p:nvPr>
        </p:nvSpPr>
        <p:spPr>
          <a:xfrm>
            <a:off x="1447800" y="1681163"/>
            <a:ext cx="714756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Cancer Care review within 3 months : Provision of Information </a:t>
            </a:r>
            <a:endParaRPr/>
          </a:p>
        </p:txBody>
      </p:sp>
      <p:sp>
        <p:nvSpPr>
          <p:cNvPr id="236" name="Google Shape;236;p28"/>
          <p:cNvSpPr txBox="1"/>
          <p:nvPr>
            <p:ph idx="2" type="body"/>
          </p:nvPr>
        </p:nvSpPr>
        <p:spPr>
          <a:xfrm>
            <a:off x="1447800" y="2505075"/>
            <a:ext cx="4549775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Add text, images, art, and videos.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Add transitions, animations, and motion.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Save to OneDrive, to get to your presentations from your computer, tablet, or phone. </a:t>
            </a:r>
            <a:endParaRPr/>
          </a:p>
        </p:txBody>
      </p:sp>
      <p:sp>
        <p:nvSpPr>
          <p:cNvPr id="237" name="Google Shape;237;p28"/>
          <p:cNvSpPr txBox="1"/>
          <p:nvPr>
            <p:ph idx="4" type="body"/>
          </p:nvPr>
        </p:nvSpPr>
        <p:spPr>
          <a:xfrm>
            <a:off x="6783206" y="2505075"/>
            <a:ext cx="4572182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Open the Design Ideas pane for instant slide makeovers.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When we have design ideas, we’ll show them to you right there. </a:t>
            </a:r>
            <a:endParaRPr/>
          </a:p>
        </p:txBody>
      </p:sp>
      <p:pic>
        <p:nvPicPr>
          <p:cNvPr id="238" name="Google Shape;23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5075"/>
            <a:ext cx="12192000" cy="4032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/>
          <p:nvPr>
            <p:ph idx="10" type="dt"/>
          </p:nvPr>
        </p:nvSpPr>
        <p:spPr>
          <a:xfrm>
            <a:off x="658368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9/3/20XX</a:t>
            </a:r>
            <a:endParaRPr/>
          </a:p>
        </p:txBody>
      </p:sp>
      <p:sp>
        <p:nvSpPr>
          <p:cNvPr id="244" name="Google Shape;244;p29"/>
          <p:cNvSpPr txBox="1"/>
          <p:nvPr>
            <p:ph idx="12" type="sldNum"/>
          </p:nvPr>
        </p:nvSpPr>
        <p:spPr>
          <a:xfrm>
            <a:off x="8610600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5" name="Google Shape;245;p29"/>
          <p:cNvSpPr txBox="1"/>
          <p:nvPr>
            <p:ph idx="11" type="ftr"/>
          </p:nvPr>
        </p:nvSpPr>
        <p:spPr>
          <a:xfrm rot="-5400000">
            <a:off x="-548640" y="1938528"/>
            <a:ext cx="27889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PRESENTATION TITLE</a:t>
            </a:r>
            <a:endParaRPr/>
          </a:p>
        </p:txBody>
      </p:sp>
      <p:pic>
        <p:nvPicPr>
          <p:cNvPr descr="mountains at sunset" id="246" name="Google Shape;246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1" l="0" r="0" t="41"/>
          <a:stretch/>
        </p:blipFill>
        <p:spPr>
          <a:xfrm>
            <a:off x="1777111" y="407499"/>
            <a:ext cx="1952279" cy="19522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untains at sunset" id="247" name="Google Shape;247;p29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347" l="0" r="0" t="347"/>
          <a:stretch/>
        </p:blipFill>
        <p:spPr>
          <a:xfrm>
            <a:off x="3528345" y="1972581"/>
            <a:ext cx="2290065" cy="227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9"/>
          <p:cNvSpPr txBox="1"/>
          <p:nvPr>
            <p:ph type="title"/>
          </p:nvPr>
        </p:nvSpPr>
        <p:spPr>
          <a:xfrm>
            <a:off x="5760720" y="585216"/>
            <a:ext cx="5276088" cy="22768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"/>
              <a:buNone/>
            </a:pPr>
            <a:r>
              <a:rPr lang="en-US"/>
              <a:t>THANK YOU</a:t>
            </a:r>
            <a:endParaRPr/>
          </a:p>
        </p:txBody>
      </p:sp>
      <p:pic>
        <p:nvPicPr>
          <p:cNvPr descr="mountains under near dusk sky" id="249" name="Google Shape;249;p29"/>
          <p:cNvPicPr preferRelativeResize="0"/>
          <p:nvPr>
            <p:ph idx="5" type="pic"/>
          </p:nvPr>
        </p:nvPicPr>
        <p:blipFill rotWithShape="1">
          <a:blip r:embed="rId5">
            <a:alphaModFix/>
          </a:blip>
          <a:srcRect b="0" l="16" r="15" t="0"/>
          <a:stretch/>
        </p:blipFill>
        <p:spPr>
          <a:xfrm>
            <a:off x="1092905" y="4018982"/>
            <a:ext cx="3854161" cy="28390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untains under the night sky just before dawn" id="250" name="Google Shape;250;p29"/>
          <p:cNvPicPr preferRelativeResize="0"/>
          <p:nvPr>
            <p:ph idx="4" type="pic"/>
          </p:nvPr>
        </p:nvPicPr>
        <p:blipFill rotWithShape="1">
          <a:blip r:embed="rId6">
            <a:alphaModFix/>
          </a:blip>
          <a:srcRect b="107" l="0" r="0" t="108"/>
          <a:stretch/>
        </p:blipFill>
        <p:spPr>
          <a:xfrm>
            <a:off x="5579539" y="4386312"/>
            <a:ext cx="3119293" cy="246281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9"/>
          <p:cNvSpPr txBox="1"/>
          <p:nvPr>
            <p:ph idx="1" type="body"/>
          </p:nvPr>
        </p:nvSpPr>
        <p:spPr>
          <a:xfrm>
            <a:off x="5760720" y="3127248"/>
            <a:ext cx="5276088" cy="1124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/>
          <p:nvPr>
            <p:ph type="title"/>
          </p:nvPr>
        </p:nvSpPr>
        <p:spPr>
          <a:xfrm>
            <a:off x="5202936" y="585216"/>
            <a:ext cx="5833872" cy="22768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b="1" lang="en-US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AIMS</a:t>
            </a:r>
            <a:endParaRPr/>
          </a:p>
        </p:txBody>
      </p:sp>
      <p:sp>
        <p:nvSpPr>
          <p:cNvPr id="169" name="Google Shape;169;p20"/>
          <p:cNvSpPr txBox="1"/>
          <p:nvPr>
            <p:ph idx="1" type="body"/>
          </p:nvPr>
        </p:nvSpPr>
        <p:spPr>
          <a:xfrm>
            <a:off x="5202936" y="3127248"/>
            <a:ext cx="5833872" cy="3118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How do you Do EMIS searches?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Examples of  Useful Searches 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Arden’s Templates  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70" name="Google Shape;170;p20"/>
          <p:cNvSpPr txBox="1"/>
          <p:nvPr>
            <p:ph idx="10" type="dt"/>
          </p:nvPr>
        </p:nvSpPr>
        <p:spPr>
          <a:xfrm>
            <a:off x="658368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9/3/20XX</a:t>
            </a:r>
            <a:endParaRPr/>
          </a:p>
        </p:txBody>
      </p:sp>
      <p:sp>
        <p:nvSpPr>
          <p:cNvPr id="171" name="Google Shape;171;p20"/>
          <p:cNvSpPr txBox="1"/>
          <p:nvPr>
            <p:ph idx="12" type="sldNum"/>
          </p:nvPr>
        </p:nvSpPr>
        <p:spPr>
          <a:xfrm>
            <a:off x="8610600" y="2011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>
            <p:ph type="title"/>
          </p:nvPr>
        </p:nvSpPr>
        <p:spPr>
          <a:xfrm>
            <a:off x="804672" y="1335024"/>
            <a:ext cx="6190488" cy="11795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</a:pPr>
            <a:r>
              <a:rPr lang="en-US" sz="5400"/>
              <a:t>EMIS searches </a:t>
            </a:r>
            <a:endParaRPr/>
          </a:p>
        </p:txBody>
      </p:sp>
      <p:sp>
        <p:nvSpPr>
          <p:cNvPr id="177" name="Google Shape;177;p21"/>
          <p:cNvSpPr txBox="1"/>
          <p:nvPr>
            <p:ph idx="1" type="body"/>
          </p:nvPr>
        </p:nvSpPr>
        <p:spPr>
          <a:xfrm>
            <a:off x="838200" y="3009646"/>
            <a:ext cx="6190488" cy="3346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Click on EMIS button 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Click on Reporting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/>
              <a:t>Then Click on Population Reporting  </a:t>
            </a:r>
            <a:endParaRPr/>
          </a:p>
          <a:p>
            <a:pPr indent="-215900" lvl="0" marL="3429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8" name="Google Shape;17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9/3/20XX</a:t>
            </a:r>
            <a:endParaRPr/>
          </a:p>
        </p:txBody>
      </p:sp>
      <p:sp>
        <p:nvSpPr>
          <p:cNvPr id="179" name="Google Shape;17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0" name="Google Shape;18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2740" y="655605"/>
            <a:ext cx="2087020" cy="606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74129" y="1924812"/>
            <a:ext cx="2417871" cy="3104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>
            <p:ph type="ctrTitle"/>
          </p:nvPr>
        </p:nvSpPr>
        <p:spPr>
          <a:xfrm>
            <a:off x="1524000" y="1463040"/>
            <a:ext cx="9144000" cy="23408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b="1" lang="en-US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TOPIC ONE</a:t>
            </a:r>
            <a:endParaRPr/>
          </a:p>
        </p:txBody>
      </p:sp>
      <p:sp>
        <p:nvSpPr>
          <p:cNvPr id="187" name="Google Shape;187;p22"/>
          <p:cNvSpPr txBox="1"/>
          <p:nvPr>
            <p:ph idx="1" type="subTitle"/>
          </p:nvPr>
        </p:nvSpPr>
        <p:spPr>
          <a:xfrm>
            <a:off x="1527048" y="3858768"/>
            <a:ext cx="914400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solidFill>
                  <a:schemeClr val="lt1"/>
                </a:solidFill>
              </a:rPr>
              <a:t>Subtitle</a:t>
            </a:r>
            <a:endParaRPr/>
          </a:p>
        </p:txBody>
      </p:sp>
      <p:pic>
        <p:nvPicPr>
          <p:cNvPr id="188" name="Google Shape;18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1466" y="2057401"/>
            <a:ext cx="10316916" cy="42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/>
          <p:nvPr/>
        </p:nvSpPr>
        <p:spPr>
          <a:xfrm>
            <a:off x="1321466" y="475488"/>
            <a:ext cx="896558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Most of the searches you will need should be in the Ardens Folder within your Practice Folder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en-US"/>
              <a:t>Examples of Searches : FIT test for Lower GI 2WW Referrals </a:t>
            </a:r>
            <a:endParaRPr sz="5400"/>
          </a:p>
        </p:txBody>
      </p:sp>
      <p:sp>
        <p:nvSpPr>
          <p:cNvPr id="195" name="Google Shape;19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cap="none">
                <a:solidFill>
                  <a:schemeClr val="accent2"/>
                </a:solidFill>
              </a:rPr>
              <a:t>‹#›</a:t>
            </a:fld>
            <a:endParaRPr b="1" cap="none">
              <a:solidFill>
                <a:schemeClr val="accent2"/>
              </a:solidFill>
            </a:endParaRPr>
          </a:p>
        </p:txBody>
      </p:sp>
      <p:pic>
        <p:nvPicPr>
          <p:cNvPr id="196" name="Google Shape;196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6969" y="2057399"/>
            <a:ext cx="8632385" cy="4119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/>
          <p:nvPr>
            <p:ph type="title"/>
          </p:nvPr>
        </p:nvSpPr>
        <p:spPr>
          <a:xfrm>
            <a:off x="838200" y="4324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</a:pPr>
            <a:r>
              <a:rPr lang="en-US" sz="5400"/>
              <a:t>FIT Test for Lower GI 2WW</a:t>
            </a:r>
            <a:endParaRPr/>
          </a:p>
        </p:txBody>
      </p:sp>
      <p:sp>
        <p:nvSpPr>
          <p:cNvPr id="202" name="Google Shape;20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cap="none">
                <a:solidFill>
                  <a:schemeClr val="accent2"/>
                </a:solidFill>
              </a:rPr>
              <a:t>‹#›</a:t>
            </a:fld>
            <a:endParaRPr b="1" cap="none">
              <a:solidFill>
                <a:schemeClr val="accent2"/>
              </a:solidFill>
            </a:endParaRPr>
          </a:p>
        </p:txBody>
      </p:sp>
      <p:sp>
        <p:nvSpPr>
          <p:cNvPr id="203" name="Google Shape;203;p24"/>
          <p:cNvSpPr txBox="1"/>
          <p:nvPr>
            <p:ph idx="1" type="body"/>
          </p:nvPr>
        </p:nvSpPr>
        <p:spPr>
          <a:xfrm>
            <a:off x="914400" y="1736090"/>
            <a:ext cx="10515600" cy="803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400"/>
              <a:t>Click on Run to see the report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400"/>
              <a:t>Then click on Patient Included (see arrow)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400"/>
              <a:t>Below this will appear the relevant patients included in the report </a:t>
            </a:r>
            <a:endParaRPr/>
          </a:p>
          <a:p>
            <a:pPr indent="-15748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5748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5748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5748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04" name="Google Shape;20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10897"/>
            <a:ext cx="12192000" cy="323844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4"/>
          <p:cNvSpPr/>
          <p:nvPr/>
        </p:nvSpPr>
        <p:spPr>
          <a:xfrm>
            <a:off x="6096000" y="6158360"/>
            <a:ext cx="198120" cy="395979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5E38B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/>
          <p:nvPr>
            <p:ph type="ctrTitle"/>
          </p:nvPr>
        </p:nvSpPr>
        <p:spPr>
          <a:xfrm>
            <a:off x="6391656" y="841248"/>
            <a:ext cx="4434840" cy="32369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en-US" sz="3600"/>
              <a:t>Exporting Results to EMIS </a:t>
            </a:r>
            <a:br>
              <a:rPr lang="en-US" sz="3600"/>
            </a:br>
            <a:r>
              <a:rPr lang="en-US" sz="3600"/>
              <a:t>Click CSV </a:t>
            </a:r>
            <a:br>
              <a:rPr lang="en-US" sz="3600"/>
            </a:br>
            <a:r>
              <a:rPr lang="en-US" sz="3600"/>
              <a:t>Click Population Included </a:t>
            </a:r>
            <a:endParaRPr/>
          </a:p>
        </p:txBody>
      </p:sp>
      <p:sp>
        <p:nvSpPr>
          <p:cNvPr id="211" name="Google Shape;211;p25"/>
          <p:cNvSpPr txBox="1"/>
          <p:nvPr>
            <p:ph idx="11" type="ftr"/>
          </p:nvPr>
        </p:nvSpPr>
        <p:spPr>
          <a:xfrm rot="-5400000">
            <a:off x="9811512" y="1591056"/>
            <a:ext cx="35478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PRESENTATION TITLE</a:t>
            </a:r>
            <a:endParaRPr/>
          </a:p>
        </p:txBody>
      </p:sp>
      <p:sp>
        <p:nvSpPr>
          <p:cNvPr id="212" name="Google Shape;212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3" name="Google Shape;213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1960" r="31960" t="0"/>
          <a:stretch/>
        </p:blipFill>
        <p:spPr>
          <a:xfrm>
            <a:off x="283464" y="301752"/>
            <a:ext cx="5221224" cy="6263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 txBox="1"/>
          <p:nvPr>
            <p:ph type="title"/>
          </p:nvPr>
        </p:nvSpPr>
        <p:spPr>
          <a:xfrm>
            <a:off x="576072" y="365125"/>
            <a:ext cx="1077163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</a:pPr>
            <a:r>
              <a:rPr lang="en-US"/>
              <a:t>OTHER SEARCHES </a:t>
            </a:r>
            <a:endParaRPr/>
          </a:p>
        </p:txBody>
      </p:sp>
      <p:sp>
        <p:nvSpPr>
          <p:cNvPr id="219" name="Google Shape;219;p26"/>
          <p:cNvSpPr txBox="1"/>
          <p:nvPr>
            <p:ph idx="11" type="ftr"/>
          </p:nvPr>
        </p:nvSpPr>
        <p:spPr>
          <a:xfrm>
            <a:off x="8503920" y="841248"/>
            <a:ext cx="36301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PRESENTATION TITLE</a:t>
            </a:r>
            <a:endParaRPr/>
          </a:p>
        </p:txBody>
      </p:sp>
      <p:sp>
        <p:nvSpPr>
          <p:cNvPr id="220" name="Google Shape;220;p26"/>
          <p:cNvSpPr txBox="1"/>
          <p:nvPr>
            <p:ph idx="10" type="dt"/>
          </p:nvPr>
        </p:nvSpPr>
        <p:spPr>
          <a:xfrm>
            <a:off x="6583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9/3/20XX</a:t>
            </a:r>
            <a:endParaRPr/>
          </a:p>
        </p:txBody>
      </p:sp>
      <p:sp>
        <p:nvSpPr>
          <p:cNvPr id="221" name="Google Shape;22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2" name="Google Shape;222;p26"/>
          <p:cNvSpPr txBox="1"/>
          <p:nvPr>
            <p:ph idx="1" type="body"/>
          </p:nvPr>
        </p:nvSpPr>
        <p:spPr>
          <a:xfrm>
            <a:off x="576072" y="2005012"/>
            <a:ext cx="1077163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Learning Disability – Patients who are due their outstanding Checks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Ethnicity Data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Flu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QOF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</a:pPr>
            <a:r>
              <a:rPr lang="en-US"/>
              <a:t>Resources </a:t>
            </a:r>
            <a:endParaRPr/>
          </a:p>
        </p:txBody>
      </p:sp>
      <p:sp>
        <p:nvSpPr>
          <p:cNvPr id="228" name="Google Shape;22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cap="none">
                <a:solidFill>
                  <a:schemeClr val="accent2"/>
                </a:solidFill>
              </a:rPr>
              <a:t>‹#›</a:t>
            </a:fld>
            <a:endParaRPr b="1" cap="none">
              <a:solidFill>
                <a:schemeClr val="accent2"/>
              </a:solidFill>
            </a:endParaRPr>
          </a:p>
        </p:txBody>
      </p:sp>
      <p:sp>
        <p:nvSpPr>
          <p:cNvPr id="229" name="Google Shape;229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Ardens Support – Via Facebook/Email Updates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https://support-ew.ardens.org.uk/support/solutions/articles/31000158342-ardens-search-folders-overview#:~:text=Frailty%2C%20CH%20%2B%20EoL-,The%20Ardens%20condition%20searches%20have%20been%20designed%20to%20support%20GP,Care%20Home%20and%20EOL%20patients.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radientUnivers">
  <a:themeElements>
    <a:clrScheme name="Gradient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