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3" r:id="rId4"/>
  </p:sldMasterIdLst>
  <p:notesMasterIdLst>
    <p:notesMasterId r:id="rId5"/>
  </p:notesMasterIdLst>
  <p:sldIdLst>
    <p:sldId id="256" r:id="rId6"/>
    <p:sldId id="257" r:id="rId7"/>
    <p:sldId id="258" r:id="rId8"/>
    <p:sldId id="259" r:id="rId9"/>
  </p:sldIdLst>
  <p:sldSz cy="6858000" cx="12192000"/>
  <p:notesSz cx="6858000" cy="9144000"/>
  <p:embeddedFontLst>
    <p:embeddedFont>
      <p:font typeface="Arial Black"/>
      <p:regular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95E05CE-3EF0-4C3D-ABB4-8376BAFD413B}">
  <a:tblStyle styleId="{895E05CE-3EF0-4C3D-ABB4-8376BAFD413B}"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AE7ED"/>
          </a:solidFill>
        </a:fill>
      </a:tcStyle>
    </a:wholeTbl>
    <a:band1H>
      <a:tcTxStyle b="off" i="off"/>
      <a:tcStyle>
        <a:fill>
          <a:solidFill>
            <a:srgbClr val="F4CBD8"/>
          </a:solidFill>
        </a:fill>
      </a:tcStyle>
    </a:band1H>
    <a:band2H>
      <a:tcTxStyle b="off" i="off"/>
    </a:band2H>
    <a:band1V>
      <a:tcTxStyle b="off" i="off"/>
      <a:tcStyle>
        <a:fill>
          <a:solidFill>
            <a:srgbClr val="F4CBD8"/>
          </a:solidFill>
        </a:fill>
      </a:tcStyle>
    </a:band1V>
    <a:band2V>
      <a:tcTxStyle b="off" i="off"/>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0" Type="http://schemas.openxmlformats.org/officeDocument/2006/relationships/font" Target="fonts/ArialBlack-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9" name="Google Shape;23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 Id="rId3" Type="http://schemas.openxmlformats.org/officeDocument/2006/relationships/image" Target="../media/image7.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9" name="Shape 9"/>
        <p:cNvGrpSpPr/>
        <p:nvPr/>
      </p:nvGrpSpPr>
      <p:grpSpPr>
        <a:xfrm>
          <a:off x="0" y="0"/>
          <a:ext cx="0" cy="0"/>
          <a:chOff x="0" y="0"/>
          <a:chExt cx="0" cy="0"/>
        </a:xfrm>
      </p:grpSpPr>
      <p:sp>
        <p:nvSpPr>
          <p:cNvPr id="10" name="Google Shape;10;p2"/>
          <p:cNvSpPr txBox="1"/>
          <p:nvPr>
            <p:ph type="title"/>
          </p:nvPr>
        </p:nvSpPr>
        <p:spPr>
          <a:xfrm>
            <a:off x="334434" y="188914"/>
            <a:ext cx="11523133" cy="503783"/>
          </a:xfrm>
          <a:prstGeom prst="rect">
            <a:avLst/>
          </a:prstGeom>
          <a:solidFill>
            <a:srgbClr val="0072C6"/>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
          <p:cNvSpPr txBox="1"/>
          <p:nvPr>
            <p:ph idx="1" type="body"/>
          </p:nvPr>
        </p:nvSpPr>
        <p:spPr>
          <a:xfrm>
            <a:off x="334434" y="692697"/>
            <a:ext cx="11523133" cy="43204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2" name="Google Shape;12;p2"/>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3" name="Google Shape;13;p2"/>
          <p:cNvSpPr txBox="1"/>
          <p:nvPr>
            <p:ph idx="2" type="body"/>
          </p:nvPr>
        </p:nvSpPr>
        <p:spPr>
          <a:xfrm>
            <a:off x="334434" y="1341439"/>
            <a:ext cx="11523133" cy="496728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Content and Two Column">
  <p:cSld name="5_Content and Two Column">
    <p:spTree>
      <p:nvGrpSpPr>
        <p:cNvPr id="67" name="Shape 67"/>
        <p:cNvGrpSpPr/>
        <p:nvPr/>
      </p:nvGrpSpPr>
      <p:grpSpPr>
        <a:xfrm>
          <a:off x="0" y="0"/>
          <a:ext cx="0" cy="0"/>
          <a:chOff x="0" y="0"/>
          <a:chExt cx="0" cy="0"/>
        </a:xfrm>
      </p:grpSpPr>
      <p:sp>
        <p:nvSpPr>
          <p:cNvPr id="68" name="Google Shape;68;p11"/>
          <p:cNvSpPr txBox="1"/>
          <p:nvPr>
            <p:ph type="title"/>
          </p:nvPr>
        </p:nvSpPr>
        <p:spPr>
          <a:xfrm>
            <a:off x="334434" y="188914"/>
            <a:ext cx="11523133" cy="503783"/>
          </a:xfrm>
          <a:prstGeom prst="rect">
            <a:avLst/>
          </a:prstGeom>
          <a:solidFill>
            <a:srgbClr val="E32486"/>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9" name="Google Shape;69;p11"/>
          <p:cNvSpPr txBox="1"/>
          <p:nvPr>
            <p:ph idx="1"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0" name="Google Shape;70;p11"/>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71" name="Google Shape;71;p11"/>
          <p:cNvSpPr txBox="1"/>
          <p:nvPr>
            <p:ph idx="2" type="body"/>
          </p:nvPr>
        </p:nvSpPr>
        <p:spPr>
          <a:xfrm>
            <a:off x="334434" y="1342801"/>
            <a:ext cx="5666317" cy="511333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2" name="Google Shape;72;p11"/>
          <p:cNvSpPr txBox="1"/>
          <p:nvPr>
            <p:ph idx="3" type="body"/>
          </p:nvPr>
        </p:nvSpPr>
        <p:spPr>
          <a:xfrm>
            <a:off x="6096001" y="1341438"/>
            <a:ext cx="5760640" cy="511175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Three Column">
  <p:cSld name="5_Title and Three Column">
    <p:spTree>
      <p:nvGrpSpPr>
        <p:cNvPr id="73" name="Shape 73"/>
        <p:cNvGrpSpPr/>
        <p:nvPr/>
      </p:nvGrpSpPr>
      <p:grpSpPr>
        <a:xfrm>
          <a:off x="0" y="0"/>
          <a:ext cx="0" cy="0"/>
          <a:chOff x="0" y="0"/>
          <a:chExt cx="0" cy="0"/>
        </a:xfrm>
      </p:grpSpPr>
      <p:sp>
        <p:nvSpPr>
          <p:cNvPr id="74" name="Google Shape;74;p12"/>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5" name="Google Shape;75;p12"/>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6" name="Google Shape;76;p12"/>
          <p:cNvSpPr txBox="1"/>
          <p:nvPr>
            <p:ph idx="2" type="body"/>
          </p:nvPr>
        </p:nvSpPr>
        <p:spPr>
          <a:xfrm>
            <a:off x="4271434" y="1341438"/>
            <a:ext cx="3649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12"/>
          <p:cNvSpPr txBox="1"/>
          <p:nvPr>
            <p:ph idx="3" type="body"/>
          </p:nvPr>
        </p:nvSpPr>
        <p:spPr>
          <a:xfrm>
            <a:off x="8113185" y="1341438"/>
            <a:ext cx="374438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8" name="Google Shape;78;p12"/>
          <p:cNvSpPr txBox="1"/>
          <p:nvPr>
            <p:ph idx="4"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9" name="Google Shape;79;p12"/>
          <p:cNvSpPr txBox="1"/>
          <p:nvPr/>
        </p:nvSpPr>
        <p:spPr>
          <a:xfrm>
            <a:off x="336000" y="190801"/>
            <a:ext cx="11523133" cy="503783"/>
          </a:xfrm>
          <a:prstGeom prst="rect">
            <a:avLst/>
          </a:prstGeom>
          <a:solidFill>
            <a:srgbClr val="E32486"/>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80" name="Google Shape;80;p12"/>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key message">
  <p:cSld name="5_Title and key message">
    <p:spTree>
      <p:nvGrpSpPr>
        <p:cNvPr id="81" name="Shape 81"/>
        <p:cNvGrpSpPr/>
        <p:nvPr/>
      </p:nvGrpSpPr>
      <p:grpSpPr>
        <a:xfrm>
          <a:off x="0" y="0"/>
          <a:ext cx="0" cy="0"/>
          <a:chOff x="0" y="0"/>
          <a:chExt cx="0" cy="0"/>
        </a:xfrm>
      </p:grpSpPr>
      <p:sp>
        <p:nvSpPr>
          <p:cNvPr id="82" name="Google Shape;82;p13"/>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3" name="Google Shape;83;p13"/>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4" name="Google Shape;84;p13"/>
          <p:cNvSpPr txBox="1"/>
          <p:nvPr>
            <p:ph idx="2" type="body"/>
          </p:nvPr>
        </p:nvSpPr>
        <p:spPr>
          <a:xfrm>
            <a:off x="4271434" y="1341438"/>
            <a:ext cx="7586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5" name="Google Shape;85;p13"/>
          <p:cNvSpPr txBox="1"/>
          <p:nvPr>
            <p:ph idx="3"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6" name="Google Shape;86;p13"/>
          <p:cNvSpPr txBox="1"/>
          <p:nvPr/>
        </p:nvSpPr>
        <p:spPr>
          <a:xfrm>
            <a:off x="335360" y="190801"/>
            <a:ext cx="11523133" cy="503783"/>
          </a:xfrm>
          <a:prstGeom prst="rect">
            <a:avLst/>
          </a:prstGeom>
          <a:solidFill>
            <a:srgbClr val="E32486"/>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87" name="Google Shape;87;p13"/>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Deviderslide">
  <p:cSld name="2_Deviderslide">
    <p:spTree>
      <p:nvGrpSpPr>
        <p:cNvPr id="88" name="Shape 88"/>
        <p:cNvGrpSpPr/>
        <p:nvPr/>
      </p:nvGrpSpPr>
      <p:grpSpPr>
        <a:xfrm>
          <a:off x="0" y="0"/>
          <a:ext cx="0" cy="0"/>
          <a:chOff x="0" y="0"/>
          <a:chExt cx="0" cy="0"/>
        </a:xfrm>
      </p:grpSpPr>
      <p:sp>
        <p:nvSpPr>
          <p:cNvPr id="89" name="Google Shape;89;p14"/>
          <p:cNvSpPr/>
          <p:nvPr/>
        </p:nvSpPr>
        <p:spPr>
          <a:xfrm>
            <a:off x="0" y="0"/>
            <a:ext cx="12192000" cy="6858000"/>
          </a:xfrm>
          <a:prstGeom prst="rect">
            <a:avLst/>
          </a:prstGeom>
          <a:solidFill>
            <a:srgbClr val="A25BA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0" name="Google Shape;90;p14"/>
          <p:cNvSpPr txBox="1"/>
          <p:nvPr>
            <p:ph idx="1" type="body"/>
          </p:nvPr>
        </p:nvSpPr>
        <p:spPr>
          <a:xfrm>
            <a:off x="334434" y="1340768"/>
            <a:ext cx="9313333" cy="50405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Clr>
                <a:schemeClr val="lt1"/>
              </a:buClr>
              <a:buSzPts val="3600"/>
              <a:buNone/>
              <a:defRPr sz="3600">
                <a:solidFill>
                  <a:schemeClr val="lt1"/>
                </a:solidFill>
                <a:latin typeface="Arial Black"/>
                <a:ea typeface="Arial Black"/>
                <a:cs typeface="Arial Black"/>
                <a:sym typeface="Arial Black"/>
              </a:defRPr>
            </a:lvl1pPr>
            <a:lvl2pPr indent="-457200" lvl="1" marL="9144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2pPr>
            <a:lvl3pPr indent="-457200" lvl="2" marL="13716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3pPr>
            <a:lvl4pPr indent="-457200" lvl="3" marL="18288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4pPr>
            <a:lvl5pPr indent="-457200" lvl="4" marL="22860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1" name="Google Shape;91;p14"/>
          <p:cNvSpPr/>
          <p:nvPr/>
        </p:nvSpPr>
        <p:spPr>
          <a:xfrm>
            <a:off x="310555" y="188912"/>
            <a:ext cx="2233051" cy="115252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8800"/>
              <a:buFont typeface="Arial"/>
              <a:buNone/>
            </a:pPr>
            <a:r>
              <a:rPr b="0" i="0" lang="en-GB" sz="8800" u="none" cap="none" strike="noStrike">
                <a:solidFill>
                  <a:schemeClr val="lt1"/>
                </a:solidFill>
                <a:latin typeface="Arial Black"/>
                <a:ea typeface="Arial Black"/>
                <a:cs typeface="Arial Black"/>
                <a:sym typeface="Arial Black"/>
              </a:rPr>
              <a:t>03</a:t>
            </a:r>
            <a:endParaRPr b="0" i="0" sz="8800" u="none" cap="none" strike="noStrike">
              <a:solidFill>
                <a:schemeClr val="lt1"/>
              </a:solidFill>
              <a:latin typeface="Arial"/>
              <a:ea typeface="Arial"/>
              <a:cs typeface="Arial"/>
              <a:sym typeface="Arial"/>
            </a:endParaRPr>
          </a:p>
        </p:txBody>
      </p:sp>
      <p:sp>
        <p:nvSpPr>
          <p:cNvPr id="92" name="Google Shape;92;p14"/>
          <p:cNvSpPr txBox="1"/>
          <p:nvPr/>
        </p:nvSpPr>
        <p:spPr>
          <a:xfrm>
            <a:off x="310555" y="6165304"/>
            <a:ext cx="114500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1" lang="en-GB" sz="1800" u="none" cap="none" strike="noStrike">
                <a:solidFill>
                  <a:schemeClr val="lt1"/>
                </a:solidFill>
                <a:latin typeface="Arial"/>
                <a:ea typeface="Arial"/>
                <a:cs typeface="Arial"/>
                <a:sym typeface="Arial"/>
              </a:rPr>
              <a:t>Transforming London’s health and care together</a:t>
            </a:r>
            <a:endParaRPr b="0" i="1" sz="1800" u="none" cap="none" strike="noStrike">
              <a:solidFill>
                <a:schemeClr val="lt1"/>
              </a:solidFill>
              <a:latin typeface="Arial"/>
              <a:ea typeface="Arial"/>
              <a:cs typeface="Arial"/>
              <a:sym typeface="Arial"/>
            </a:endParaRPr>
          </a:p>
        </p:txBody>
      </p:sp>
      <p:cxnSp>
        <p:nvCxnSpPr>
          <p:cNvPr id="93" name="Google Shape;93;p14"/>
          <p:cNvCxnSpPr/>
          <p:nvPr/>
        </p:nvCxnSpPr>
        <p:spPr>
          <a:xfrm>
            <a:off x="310555" y="6165304"/>
            <a:ext cx="11450075" cy="0"/>
          </a:xfrm>
          <a:prstGeom prst="straightConnector1">
            <a:avLst/>
          </a:prstGeom>
          <a:noFill/>
          <a:ln cap="flat" cmpd="sng" w="9525">
            <a:solidFill>
              <a:schemeClr val="lt1"/>
            </a:solidFill>
            <a:prstDash val="solid"/>
            <a:round/>
            <a:headEnd len="sm" w="sm" type="none"/>
            <a:tailEnd len="sm" w="sm" type="none"/>
          </a:ln>
        </p:spPr>
      </p:cxnSp>
      <p:sp>
        <p:nvSpPr>
          <p:cNvPr id="94" name="Google Shape;94;p14"/>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95" name="Shape 95"/>
        <p:cNvGrpSpPr/>
        <p:nvPr/>
      </p:nvGrpSpPr>
      <p:grpSpPr>
        <a:xfrm>
          <a:off x="0" y="0"/>
          <a:ext cx="0" cy="0"/>
          <a:chOff x="0" y="0"/>
          <a:chExt cx="0" cy="0"/>
        </a:xfrm>
      </p:grpSpPr>
      <p:sp>
        <p:nvSpPr>
          <p:cNvPr id="96" name="Google Shape;96;p15"/>
          <p:cNvSpPr txBox="1"/>
          <p:nvPr>
            <p:ph type="title"/>
          </p:nvPr>
        </p:nvSpPr>
        <p:spPr>
          <a:xfrm>
            <a:off x="334434" y="188914"/>
            <a:ext cx="11523133" cy="503783"/>
          </a:xfrm>
          <a:prstGeom prst="rect">
            <a:avLst/>
          </a:prstGeom>
          <a:solidFill>
            <a:srgbClr val="A25BA0"/>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97" name="Google Shape;97;p15"/>
          <p:cNvSpPr txBox="1"/>
          <p:nvPr>
            <p:ph idx="1" type="body"/>
          </p:nvPr>
        </p:nvSpPr>
        <p:spPr>
          <a:xfrm>
            <a:off x="334434" y="692697"/>
            <a:ext cx="11523133" cy="43204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8" name="Google Shape;98;p15"/>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99" name="Google Shape;99;p15"/>
          <p:cNvSpPr txBox="1"/>
          <p:nvPr>
            <p:ph idx="2" type="body"/>
          </p:nvPr>
        </p:nvSpPr>
        <p:spPr>
          <a:xfrm>
            <a:off x="334434" y="1341439"/>
            <a:ext cx="11523133" cy="496728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Content and Two Column">
  <p:cSld name="2_Content and Two Column">
    <p:spTree>
      <p:nvGrpSpPr>
        <p:cNvPr id="100" name="Shape 100"/>
        <p:cNvGrpSpPr/>
        <p:nvPr/>
      </p:nvGrpSpPr>
      <p:grpSpPr>
        <a:xfrm>
          <a:off x="0" y="0"/>
          <a:ext cx="0" cy="0"/>
          <a:chOff x="0" y="0"/>
          <a:chExt cx="0" cy="0"/>
        </a:xfrm>
      </p:grpSpPr>
      <p:sp>
        <p:nvSpPr>
          <p:cNvPr id="101" name="Google Shape;101;p16"/>
          <p:cNvSpPr txBox="1"/>
          <p:nvPr>
            <p:ph type="title"/>
          </p:nvPr>
        </p:nvSpPr>
        <p:spPr>
          <a:xfrm>
            <a:off x="334434" y="188914"/>
            <a:ext cx="11523133" cy="503783"/>
          </a:xfrm>
          <a:prstGeom prst="rect">
            <a:avLst/>
          </a:prstGeom>
          <a:solidFill>
            <a:srgbClr val="A25BA0"/>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02" name="Google Shape;102;p16"/>
          <p:cNvSpPr txBox="1"/>
          <p:nvPr>
            <p:ph idx="1"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3" name="Google Shape;103;p16"/>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04" name="Google Shape;104;p16"/>
          <p:cNvSpPr txBox="1"/>
          <p:nvPr>
            <p:ph idx="2" type="body"/>
          </p:nvPr>
        </p:nvSpPr>
        <p:spPr>
          <a:xfrm>
            <a:off x="334434" y="1342801"/>
            <a:ext cx="5666317" cy="511333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5" name="Google Shape;105;p16"/>
          <p:cNvSpPr txBox="1"/>
          <p:nvPr>
            <p:ph idx="3" type="body"/>
          </p:nvPr>
        </p:nvSpPr>
        <p:spPr>
          <a:xfrm>
            <a:off x="6096001" y="1341438"/>
            <a:ext cx="5760640" cy="511175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Three Column">
  <p:cSld name="2_Title and Three Column">
    <p:spTree>
      <p:nvGrpSpPr>
        <p:cNvPr id="106" name="Shape 106"/>
        <p:cNvGrpSpPr/>
        <p:nvPr/>
      </p:nvGrpSpPr>
      <p:grpSpPr>
        <a:xfrm>
          <a:off x="0" y="0"/>
          <a:ext cx="0" cy="0"/>
          <a:chOff x="0" y="0"/>
          <a:chExt cx="0" cy="0"/>
        </a:xfrm>
      </p:grpSpPr>
      <p:sp>
        <p:nvSpPr>
          <p:cNvPr id="107" name="Google Shape;107;p17"/>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08" name="Google Shape;108;p17"/>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9" name="Google Shape;109;p17"/>
          <p:cNvSpPr txBox="1"/>
          <p:nvPr>
            <p:ph idx="2" type="body"/>
          </p:nvPr>
        </p:nvSpPr>
        <p:spPr>
          <a:xfrm>
            <a:off x="4271434" y="1341438"/>
            <a:ext cx="3649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10" name="Google Shape;110;p17"/>
          <p:cNvSpPr txBox="1"/>
          <p:nvPr>
            <p:ph idx="3" type="body"/>
          </p:nvPr>
        </p:nvSpPr>
        <p:spPr>
          <a:xfrm>
            <a:off x="8113185" y="1341438"/>
            <a:ext cx="374438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11" name="Google Shape;111;p17"/>
          <p:cNvSpPr txBox="1"/>
          <p:nvPr>
            <p:ph idx="4"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12" name="Google Shape;112;p17"/>
          <p:cNvSpPr txBox="1"/>
          <p:nvPr/>
        </p:nvSpPr>
        <p:spPr>
          <a:xfrm>
            <a:off x="336000" y="190801"/>
            <a:ext cx="11523133" cy="503783"/>
          </a:xfrm>
          <a:prstGeom prst="rect">
            <a:avLst/>
          </a:prstGeom>
          <a:solidFill>
            <a:srgbClr val="A25BA0"/>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113" name="Google Shape;113;p17"/>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key message">
  <p:cSld name="2_Title and key message">
    <p:spTree>
      <p:nvGrpSpPr>
        <p:cNvPr id="114" name="Shape 114"/>
        <p:cNvGrpSpPr/>
        <p:nvPr/>
      </p:nvGrpSpPr>
      <p:grpSpPr>
        <a:xfrm>
          <a:off x="0" y="0"/>
          <a:ext cx="0" cy="0"/>
          <a:chOff x="0" y="0"/>
          <a:chExt cx="0" cy="0"/>
        </a:xfrm>
      </p:grpSpPr>
      <p:sp>
        <p:nvSpPr>
          <p:cNvPr id="115" name="Google Shape;115;p18"/>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6" name="Google Shape;116;p18"/>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17" name="Google Shape;117;p18"/>
          <p:cNvSpPr txBox="1"/>
          <p:nvPr>
            <p:ph idx="2" type="body"/>
          </p:nvPr>
        </p:nvSpPr>
        <p:spPr>
          <a:xfrm>
            <a:off x="4271434" y="1341438"/>
            <a:ext cx="7586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18" name="Google Shape;118;p18"/>
          <p:cNvSpPr txBox="1"/>
          <p:nvPr>
            <p:ph idx="3"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rgbClr val="0072C6"/>
              </a:buClr>
              <a:buSzPts val="2200"/>
              <a:buNone/>
              <a:defRPr sz="2200">
                <a:solidFill>
                  <a:srgbClr val="0072C6"/>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19" name="Google Shape;119;p18"/>
          <p:cNvSpPr txBox="1"/>
          <p:nvPr/>
        </p:nvSpPr>
        <p:spPr>
          <a:xfrm>
            <a:off x="335360" y="190801"/>
            <a:ext cx="11523133" cy="503783"/>
          </a:xfrm>
          <a:prstGeom prst="rect">
            <a:avLst/>
          </a:prstGeom>
          <a:solidFill>
            <a:schemeClr val="accent2"/>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120" name="Google Shape;120;p18"/>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Deviderslide">
  <p:cSld name="3_Deviderslide">
    <p:spTree>
      <p:nvGrpSpPr>
        <p:cNvPr id="121" name="Shape 121"/>
        <p:cNvGrpSpPr/>
        <p:nvPr/>
      </p:nvGrpSpPr>
      <p:grpSpPr>
        <a:xfrm>
          <a:off x="0" y="0"/>
          <a:ext cx="0" cy="0"/>
          <a:chOff x="0" y="0"/>
          <a:chExt cx="0" cy="0"/>
        </a:xfrm>
      </p:grpSpPr>
      <p:sp>
        <p:nvSpPr>
          <p:cNvPr id="122" name="Google Shape;122;p19"/>
          <p:cNvSpPr/>
          <p:nvPr/>
        </p:nvSpPr>
        <p:spPr>
          <a:xfrm>
            <a:off x="0" y="0"/>
            <a:ext cx="12192000" cy="6858000"/>
          </a:xfrm>
          <a:prstGeom prst="rect">
            <a:avLst/>
          </a:prstGeom>
          <a:solidFill>
            <a:srgbClr val="33BBB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3" name="Google Shape;123;p19"/>
          <p:cNvSpPr txBox="1"/>
          <p:nvPr>
            <p:ph idx="1" type="body"/>
          </p:nvPr>
        </p:nvSpPr>
        <p:spPr>
          <a:xfrm>
            <a:off x="334434" y="1340768"/>
            <a:ext cx="9313333" cy="50405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Clr>
                <a:schemeClr val="lt1"/>
              </a:buClr>
              <a:buSzPts val="3600"/>
              <a:buNone/>
              <a:defRPr sz="3600">
                <a:solidFill>
                  <a:schemeClr val="lt1"/>
                </a:solidFill>
                <a:latin typeface="Arial Black"/>
                <a:ea typeface="Arial Black"/>
                <a:cs typeface="Arial Black"/>
                <a:sym typeface="Arial Black"/>
              </a:defRPr>
            </a:lvl1pPr>
            <a:lvl2pPr indent="-457200" lvl="1" marL="9144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2pPr>
            <a:lvl3pPr indent="-457200" lvl="2" marL="13716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3pPr>
            <a:lvl4pPr indent="-457200" lvl="3" marL="18288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4pPr>
            <a:lvl5pPr indent="-457200" lvl="4" marL="22860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24" name="Google Shape;124;p19"/>
          <p:cNvSpPr/>
          <p:nvPr/>
        </p:nvSpPr>
        <p:spPr>
          <a:xfrm>
            <a:off x="310555" y="188912"/>
            <a:ext cx="2233051" cy="115252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8800"/>
              <a:buFont typeface="Arial"/>
              <a:buNone/>
            </a:pPr>
            <a:r>
              <a:rPr b="0" i="0" lang="en-GB" sz="8800" u="none" cap="none" strike="noStrike">
                <a:solidFill>
                  <a:schemeClr val="lt1"/>
                </a:solidFill>
                <a:latin typeface="Arial Black"/>
                <a:ea typeface="Arial Black"/>
                <a:cs typeface="Arial Black"/>
                <a:sym typeface="Arial Black"/>
              </a:rPr>
              <a:t>04</a:t>
            </a:r>
            <a:endParaRPr b="0" i="0" sz="8800" u="none" cap="none" strike="noStrike">
              <a:solidFill>
                <a:schemeClr val="lt1"/>
              </a:solidFill>
              <a:latin typeface="Arial"/>
              <a:ea typeface="Arial"/>
              <a:cs typeface="Arial"/>
              <a:sym typeface="Arial"/>
            </a:endParaRPr>
          </a:p>
        </p:txBody>
      </p:sp>
      <p:sp>
        <p:nvSpPr>
          <p:cNvPr id="125" name="Google Shape;125;p19"/>
          <p:cNvSpPr txBox="1"/>
          <p:nvPr/>
        </p:nvSpPr>
        <p:spPr>
          <a:xfrm>
            <a:off x="310555" y="6165304"/>
            <a:ext cx="114500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1" lang="en-GB" sz="1800" u="none" cap="none" strike="noStrike">
                <a:solidFill>
                  <a:schemeClr val="lt1"/>
                </a:solidFill>
                <a:latin typeface="Arial"/>
                <a:ea typeface="Arial"/>
                <a:cs typeface="Arial"/>
                <a:sym typeface="Arial"/>
              </a:rPr>
              <a:t>Transforming London’s health and care together</a:t>
            </a:r>
            <a:endParaRPr b="0" i="1" sz="1800" u="none" cap="none" strike="noStrike">
              <a:solidFill>
                <a:schemeClr val="lt1"/>
              </a:solidFill>
              <a:latin typeface="Arial"/>
              <a:ea typeface="Arial"/>
              <a:cs typeface="Arial"/>
              <a:sym typeface="Arial"/>
            </a:endParaRPr>
          </a:p>
        </p:txBody>
      </p:sp>
      <p:cxnSp>
        <p:nvCxnSpPr>
          <p:cNvPr id="126" name="Google Shape;126;p19"/>
          <p:cNvCxnSpPr/>
          <p:nvPr/>
        </p:nvCxnSpPr>
        <p:spPr>
          <a:xfrm>
            <a:off x="310555" y="6165304"/>
            <a:ext cx="11450075" cy="0"/>
          </a:xfrm>
          <a:prstGeom prst="straightConnector1">
            <a:avLst/>
          </a:prstGeom>
          <a:noFill/>
          <a:ln cap="flat" cmpd="sng" w="9525">
            <a:solidFill>
              <a:schemeClr val="lt1"/>
            </a:solidFill>
            <a:prstDash val="solid"/>
            <a:round/>
            <a:headEnd len="sm" w="sm" type="none"/>
            <a:tailEnd len="sm" w="sm" type="none"/>
          </a:ln>
        </p:spPr>
      </p:cxnSp>
      <p:sp>
        <p:nvSpPr>
          <p:cNvPr id="127" name="Google Shape;127;p19"/>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28" name="Shape 128"/>
        <p:cNvGrpSpPr/>
        <p:nvPr/>
      </p:nvGrpSpPr>
      <p:grpSpPr>
        <a:xfrm>
          <a:off x="0" y="0"/>
          <a:ext cx="0" cy="0"/>
          <a:chOff x="0" y="0"/>
          <a:chExt cx="0" cy="0"/>
        </a:xfrm>
      </p:grpSpPr>
      <p:sp>
        <p:nvSpPr>
          <p:cNvPr id="129" name="Google Shape;129;p20"/>
          <p:cNvSpPr txBox="1"/>
          <p:nvPr>
            <p:ph type="title"/>
          </p:nvPr>
        </p:nvSpPr>
        <p:spPr>
          <a:xfrm>
            <a:off x="334434" y="188914"/>
            <a:ext cx="11523133" cy="503783"/>
          </a:xfrm>
          <a:prstGeom prst="rect">
            <a:avLst/>
          </a:prstGeom>
          <a:solidFill>
            <a:srgbClr val="33BBB1"/>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30" name="Google Shape;130;p20"/>
          <p:cNvSpPr txBox="1"/>
          <p:nvPr>
            <p:ph idx="1" type="body"/>
          </p:nvPr>
        </p:nvSpPr>
        <p:spPr>
          <a:xfrm>
            <a:off x="334434" y="692697"/>
            <a:ext cx="11523133" cy="43204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1" name="Google Shape;131;p20"/>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32" name="Google Shape;132;p20"/>
          <p:cNvSpPr txBox="1"/>
          <p:nvPr>
            <p:ph idx="2" type="body"/>
          </p:nvPr>
        </p:nvSpPr>
        <p:spPr>
          <a:xfrm>
            <a:off x="334434" y="1341439"/>
            <a:ext cx="11523133" cy="496728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
  <p:cSld name="Title and Three Column">
    <p:spTree>
      <p:nvGrpSpPr>
        <p:cNvPr id="14" name="Shape 14"/>
        <p:cNvGrpSpPr/>
        <p:nvPr/>
      </p:nvGrpSpPr>
      <p:grpSpPr>
        <a:xfrm>
          <a:off x="0" y="0"/>
          <a:ext cx="0" cy="0"/>
          <a:chOff x="0" y="0"/>
          <a:chExt cx="0" cy="0"/>
        </a:xfrm>
      </p:grpSpPr>
      <p:sp>
        <p:nvSpPr>
          <p:cNvPr id="15" name="Google Shape;15;p3"/>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6" name="Google Shape;16;p3"/>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7" name="Google Shape;17;p3"/>
          <p:cNvSpPr txBox="1"/>
          <p:nvPr>
            <p:ph idx="2" type="body"/>
          </p:nvPr>
        </p:nvSpPr>
        <p:spPr>
          <a:xfrm>
            <a:off x="4271434" y="1341438"/>
            <a:ext cx="3649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8" name="Google Shape;18;p3"/>
          <p:cNvSpPr txBox="1"/>
          <p:nvPr>
            <p:ph idx="3" type="body"/>
          </p:nvPr>
        </p:nvSpPr>
        <p:spPr>
          <a:xfrm>
            <a:off x="8113185" y="1341438"/>
            <a:ext cx="374438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9" name="Google Shape;19;p3"/>
          <p:cNvSpPr txBox="1"/>
          <p:nvPr>
            <p:ph idx="4"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 name="Google Shape;20;p3"/>
          <p:cNvSpPr txBox="1"/>
          <p:nvPr/>
        </p:nvSpPr>
        <p:spPr>
          <a:xfrm>
            <a:off x="336000" y="190801"/>
            <a:ext cx="11523133" cy="503783"/>
          </a:xfrm>
          <a:prstGeom prst="rect">
            <a:avLst/>
          </a:prstGeom>
          <a:solidFill>
            <a:srgbClr val="0072C6"/>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21" name="Google Shape;21;p3"/>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Content and Two Column">
  <p:cSld name="3_Content and Two Column">
    <p:spTree>
      <p:nvGrpSpPr>
        <p:cNvPr id="133" name="Shape 133"/>
        <p:cNvGrpSpPr/>
        <p:nvPr/>
      </p:nvGrpSpPr>
      <p:grpSpPr>
        <a:xfrm>
          <a:off x="0" y="0"/>
          <a:ext cx="0" cy="0"/>
          <a:chOff x="0" y="0"/>
          <a:chExt cx="0" cy="0"/>
        </a:xfrm>
      </p:grpSpPr>
      <p:sp>
        <p:nvSpPr>
          <p:cNvPr id="134" name="Google Shape;134;p21"/>
          <p:cNvSpPr txBox="1"/>
          <p:nvPr>
            <p:ph type="title"/>
          </p:nvPr>
        </p:nvSpPr>
        <p:spPr>
          <a:xfrm>
            <a:off x="334434" y="188914"/>
            <a:ext cx="11523133" cy="503783"/>
          </a:xfrm>
          <a:prstGeom prst="rect">
            <a:avLst/>
          </a:prstGeom>
          <a:solidFill>
            <a:srgbClr val="33BBB1"/>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35" name="Google Shape;135;p21"/>
          <p:cNvSpPr txBox="1"/>
          <p:nvPr>
            <p:ph idx="1"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6" name="Google Shape;136;p21"/>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37" name="Google Shape;137;p21"/>
          <p:cNvSpPr txBox="1"/>
          <p:nvPr>
            <p:ph idx="2" type="body"/>
          </p:nvPr>
        </p:nvSpPr>
        <p:spPr>
          <a:xfrm>
            <a:off x="334434" y="1342801"/>
            <a:ext cx="5666317" cy="511333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8" name="Google Shape;138;p21"/>
          <p:cNvSpPr txBox="1"/>
          <p:nvPr>
            <p:ph idx="3" type="body"/>
          </p:nvPr>
        </p:nvSpPr>
        <p:spPr>
          <a:xfrm>
            <a:off x="6096001" y="1341438"/>
            <a:ext cx="5760640" cy="511175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Three Column">
  <p:cSld name="3_Title and Three Column">
    <p:spTree>
      <p:nvGrpSpPr>
        <p:cNvPr id="139" name="Shape 139"/>
        <p:cNvGrpSpPr/>
        <p:nvPr/>
      </p:nvGrpSpPr>
      <p:grpSpPr>
        <a:xfrm>
          <a:off x="0" y="0"/>
          <a:ext cx="0" cy="0"/>
          <a:chOff x="0" y="0"/>
          <a:chExt cx="0" cy="0"/>
        </a:xfrm>
      </p:grpSpPr>
      <p:sp>
        <p:nvSpPr>
          <p:cNvPr id="140" name="Google Shape;140;p22"/>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1" name="Google Shape;141;p22"/>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2" name="Google Shape;142;p22"/>
          <p:cNvSpPr txBox="1"/>
          <p:nvPr>
            <p:ph idx="2" type="body"/>
          </p:nvPr>
        </p:nvSpPr>
        <p:spPr>
          <a:xfrm>
            <a:off x="4271434" y="1341438"/>
            <a:ext cx="3649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3" name="Google Shape;143;p22"/>
          <p:cNvSpPr txBox="1"/>
          <p:nvPr>
            <p:ph idx="3" type="body"/>
          </p:nvPr>
        </p:nvSpPr>
        <p:spPr>
          <a:xfrm>
            <a:off x="8113185" y="1341438"/>
            <a:ext cx="374438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4" name="Google Shape;144;p22"/>
          <p:cNvSpPr txBox="1"/>
          <p:nvPr>
            <p:ph idx="4"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5" name="Google Shape;145;p22"/>
          <p:cNvSpPr txBox="1"/>
          <p:nvPr/>
        </p:nvSpPr>
        <p:spPr>
          <a:xfrm>
            <a:off x="336000" y="190801"/>
            <a:ext cx="11523133" cy="503783"/>
          </a:xfrm>
          <a:prstGeom prst="rect">
            <a:avLst/>
          </a:prstGeom>
          <a:solidFill>
            <a:srgbClr val="33BBB1"/>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146" name="Google Shape;146;p22"/>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key message">
  <p:cSld name="3_Title and key message">
    <p:spTree>
      <p:nvGrpSpPr>
        <p:cNvPr id="147" name="Shape 147"/>
        <p:cNvGrpSpPr/>
        <p:nvPr/>
      </p:nvGrpSpPr>
      <p:grpSpPr>
        <a:xfrm>
          <a:off x="0" y="0"/>
          <a:ext cx="0" cy="0"/>
          <a:chOff x="0" y="0"/>
          <a:chExt cx="0" cy="0"/>
        </a:xfrm>
      </p:grpSpPr>
      <p:sp>
        <p:nvSpPr>
          <p:cNvPr id="148" name="Google Shape;148;p23"/>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9" name="Google Shape;149;p23"/>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0" name="Google Shape;150;p23"/>
          <p:cNvSpPr txBox="1"/>
          <p:nvPr>
            <p:ph idx="2" type="body"/>
          </p:nvPr>
        </p:nvSpPr>
        <p:spPr>
          <a:xfrm>
            <a:off x="4271434" y="1341438"/>
            <a:ext cx="7586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1" name="Google Shape;151;p23"/>
          <p:cNvSpPr txBox="1"/>
          <p:nvPr>
            <p:ph idx="3"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2" name="Google Shape;152;p23"/>
          <p:cNvSpPr txBox="1"/>
          <p:nvPr/>
        </p:nvSpPr>
        <p:spPr>
          <a:xfrm>
            <a:off x="335360" y="190801"/>
            <a:ext cx="11523133" cy="503783"/>
          </a:xfrm>
          <a:prstGeom prst="rect">
            <a:avLst/>
          </a:prstGeom>
          <a:solidFill>
            <a:srgbClr val="33BBB1"/>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153" name="Google Shape;153;p23"/>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Deviderslide">
  <p:cSld name="4_Deviderslide">
    <p:spTree>
      <p:nvGrpSpPr>
        <p:cNvPr id="154" name="Shape 154"/>
        <p:cNvGrpSpPr/>
        <p:nvPr/>
      </p:nvGrpSpPr>
      <p:grpSpPr>
        <a:xfrm>
          <a:off x="0" y="0"/>
          <a:ext cx="0" cy="0"/>
          <a:chOff x="0" y="0"/>
          <a:chExt cx="0" cy="0"/>
        </a:xfrm>
      </p:grpSpPr>
      <p:sp>
        <p:nvSpPr>
          <p:cNvPr id="155" name="Google Shape;155;p24"/>
          <p:cNvSpPr/>
          <p:nvPr/>
        </p:nvSpPr>
        <p:spPr>
          <a:xfrm>
            <a:off x="0" y="0"/>
            <a:ext cx="12192000" cy="6858000"/>
          </a:xfrm>
          <a:prstGeom prst="rect">
            <a:avLst/>
          </a:prstGeom>
          <a:solidFill>
            <a:srgbClr val="00389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56" name="Google Shape;156;p24"/>
          <p:cNvSpPr txBox="1"/>
          <p:nvPr>
            <p:ph idx="1" type="body"/>
          </p:nvPr>
        </p:nvSpPr>
        <p:spPr>
          <a:xfrm>
            <a:off x="334434" y="1340768"/>
            <a:ext cx="9313333" cy="50405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Clr>
                <a:schemeClr val="lt1"/>
              </a:buClr>
              <a:buSzPts val="3600"/>
              <a:buNone/>
              <a:defRPr sz="3600">
                <a:solidFill>
                  <a:schemeClr val="lt1"/>
                </a:solidFill>
                <a:latin typeface="Arial Black"/>
                <a:ea typeface="Arial Black"/>
                <a:cs typeface="Arial Black"/>
                <a:sym typeface="Arial Black"/>
              </a:defRPr>
            </a:lvl1pPr>
            <a:lvl2pPr indent="-457200" lvl="1" marL="9144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2pPr>
            <a:lvl3pPr indent="-457200" lvl="2" marL="13716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3pPr>
            <a:lvl4pPr indent="-457200" lvl="3" marL="18288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4pPr>
            <a:lvl5pPr indent="-457200" lvl="4" marL="22860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7" name="Google Shape;157;p24"/>
          <p:cNvSpPr/>
          <p:nvPr/>
        </p:nvSpPr>
        <p:spPr>
          <a:xfrm>
            <a:off x="334433" y="188912"/>
            <a:ext cx="2209172" cy="115252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8800"/>
              <a:buFont typeface="Arial"/>
              <a:buNone/>
            </a:pPr>
            <a:r>
              <a:rPr b="0" i="0" lang="en-GB" sz="8800" u="none" cap="none" strike="noStrike">
                <a:solidFill>
                  <a:schemeClr val="lt1"/>
                </a:solidFill>
                <a:latin typeface="Arial Black"/>
                <a:ea typeface="Arial Black"/>
                <a:cs typeface="Arial Black"/>
                <a:sym typeface="Arial Black"/>
              </a:rPr>
              <a:t>05</a:t>
            </a:r>
            <a:endParaRPr b="0" i="0" sz="8800" u="none" cap="none" strike="noStrike">
              <a:solidFill>
                <a:schemeClr val="lt1"/>
              </a:solidFill>
              <a:latin typeface="Arial"/>
              <a:ea typeface="Arial"/>
              <a:cs typeface="Arial"/>
              <a:sym typeface="Arial"/>
            </a:endParaRPr>
          </a:p>
        </p:txBody>
      </p:sp>
      <p:sp>
        <p:nvSpPr>
          <p:cNvPr id="158" name="Google Shape;158;p24"/>
          <p:cNvSpPr txBox="1"/>
          <p:nvPr/>
        </p:nvSpPr>
        <p:spPr>
          <a:xfrm>
            <a:off x="310555" y="6165304"/>
            <a:ext cx="114500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1" lang="en-GB" sz="1800" u="none" cap="none" strike="noStrike">
                <a:solidFill>
                  <a:schemeClr val="lt1"/>
                </a:solidFill>
                <a:latin typeface="Arial"/>
                <a:ea typeface="Arial"/>
                <a:cs typeface="Arial"/>
                <a:sym typeface="Arial"/>
              </a:rPr>
              <a:t>Transforming London’s health and care together</a:t>
            </a:r>
            <a:endParaRPr b="0" i="1" sz="1800" u="none" cap="none" strike="noStrike">
              <a:solidFill>
                <a:schemeClr val="lt1"/>
              </a:solidFill>
              <a:latin typeface="Arial"/>
              <a:ea typeface="Arial"/>
              <a:cs typeface="Arial"/>
              <a:sym typeface="Arial"/>
            </a:endParaRPr>
          </a:p>
        </p:txBody>
      </p:sp>
      <p:cxnSp>
        <p:nvCxnSpPr>
          <p:cNvPr id="159" name="Google Shape;159;p24"/>
          <p:cNvCxnSpPr/>
          <p:nvPr/>
        </p:nvCxnSpPr>
        <p:spPr>
          <a:xfrm>
            <a:off x="310555" y="6165304"/>
            <a:ext cx="11450075" cy="0"/>
          </a:xfrm>
          <a:prstGeom prst="straightConnector1">
            <a:avLst/>
          </a:prstGeom>
          <a:noFill/>
          <a:ln cap="flat" cmpd="sng" w="9525">
            <a:solidFill>
              <a:schemeClr val="lt1"/>
            </a:solidFill>
            <a:prstDash val="solid"/>
            <a:round/>
            <a:headEnd len="sm" w="sm" type="none"/>
            <a:tailEnd len="sm" w="sm" type="none"/>
          </a:ln>
        </p:spPr>
      </p:cxnSp>
      <p:sp>
        <p:nvSpPr>
          <p:cNvPr id="160" name="Google Shape;160;p24"/>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61" name="Shape 161"/>
        <p:cNvGrpSpPr/>
        <p:nvPr/>
      </p:nvGrpSpPr>
      <p:grpSpPr>
        <a:xfrm>
          <a:off x="0" y="0"/>
          <a:ext cx="0" cy="0"/>
          <a:chOff x="0" y="0"/>
          <a:chExt cx="0" cy="0"/>
        </a:xfrm>
      </p:grpSpPr>
      <p:sp>
        <p:nvSpPr>
          <p:cNvPr id="162" name="Google Shape;162;p25"/>
          <p:cNvSpPr txBox="1"/>
          <p:nvPr>
            <p:ph type="title"/>
          </p:nvPr>
        </p:nvSpPr>
        <p:spPr>
          <a:xfrm>
            <a:off x="334434" y="188914"/>
            <a:ext cx="11523133" cy="503783"/>
          </a:xfrm>
          <a:prstGeom prst="rect">
            <a:avLst/>
          </a:prstGeom>
          <a:solidFill>
            <a:schemeClr val="accent4"/>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63" name="Google Shape;163;p25"/>
          <p:cNvSpPr txBox="1"/>
          <p:nvPr>
            <p:ph idx="1" type="body"/>
          </p:nvPr>
        </p:nvSpPr>
        <p:spPr>
          <a:xfrm>
            <a:off x="334434" y="692697"/>
            <a:ext cx="11523133" cy="43204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64" name="Google Shape;164;p25"/>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65" name="Google Shape;165;p25"/>
          <p:cNvSpPr txBox="1"/>
          <p:nvPr>
            <p:ph idx="2" type="body"/>
          </p:nvPr>
        </p:nvSpPr>
        <p:spPr>
          <a:xfrm>
            <a:off x="334434" y="1341439"/>
            <a:ext cx="11523133" cy="496728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Content and Two Column">
  <p:cSld name="4_Content and Two Column">
    <p:spTree>
      <p:nvGrpSpPr>
        <p:cNvPr id="166" name="Shape 166"/>
        <p:cNvGrpSpPr/>
        <p:nvPr/>
      </p:nvGrpSpPr>
      <p:grpSpPr>
        <a:xfrm>
          <a:off x="0" y="0"/>
          <a:ext cx="0" cy="0"/>
          <a:chOff x="0" y="0"/>
          <a:chExt cx="0" cy="0"/>
        </a:xfrm>
      </p:grpSpPr>
      <p:sp>
        <p:nvSpPr>
          <p:cNvPr id="167" name="Google Shape;167;p26"/>
          <p:cNvSpPr txBox="1"/>
          <p:nvPr>
            <p:ph type="title"/>
          </p:nvPr>
        </p:nvSpPr>
        <p:spPr>
          <a:xfrm>
            <a:off x="334434" y="188914"/>
            <a:ext cx="11523133" cy="503783"/>
          </a:xfrm>
          <a:prstGeom prst="rect">
            <a:avLst/>
          </a:prstGeom>
          <a:solidFill>
            <a:schemeClr val="accent4"/>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68" name="Google Shape;168;p26"/>
          <p:cNvSpPr txBox="1"/>
          <p:nvPr>
            <p:ph idx="1"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69" name="Google Shape;169;p26"/>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70" name="Google Shape;170;p26"/>
          <p:cNvSpPr txBox="1"/>
          <p:nvPr>
            <p:ph idx="2" type="body"/>
          </p:nvPr>
        </p:nvSpPr>
        <p:spPr>
          <a:xfrm>
            <a:off x="334434" y="1342801"/>
            <a:ext cx="5666317" cy="511333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71" name="Google Shape;171;p26"/>
          <p:cNvSpPr txBox="1"/>
          <p:nvPr>
            <p:ph idx="3" type="body"/>
          </p:nvPr>
        </p:nvSpPr>
        <p:spPr>
          <a:xfrm>
            <a:off x="6096001" y="1341438"/>
            <a:ext cx="5760640" cy="511175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Three Column">
  <p:cSld name="4_Title and Three Column">
    <p:spTree>
      <p:nvGrpSpPr>
        <p:cNvPr id="172" name="Shape 172"/>
        <p:cNvGrpSpPr/>
        <p:nvPr/>
      </p:nvGrpSpPr>
      <p:grpSpPr>
        <a:xfrm>
          <a:off x="0" y="0"/>
          <a:ext cx="0" cy="0"/>
          <a:chOff x="0" y="0"/>
          <a:chExt cx="0" cy="0"/>
        </a:xfrm>
      </p:grpSpPr>
      <p:sp>
        <p:nvSpPr>
          <p:cNvPr id="173" name="Google Shape;173;p27"/>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74" name="Google Shape;174;p27"/>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75" name="Google Shape;175;p27"/>
          <p:cNvSpPr txBox="1"/>
          <p:nvPr>
            <p:ph idx="2" type="body"/>
          </p:nvPr>
        </p:nvSpPr>
        <p:spPr>
          <a:xfrm>
            <a:off x="4271434" y="1341438"/>
            <a:ext cx="3649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76" name="Google Shape;176;p27"/>
          <p:cNvSpPr txBox="1"/>
          <p:nvPr>
            <p:ph idx="3" type="body"/>
          </p:nvPr>
        </p:nvSpPr>
        <p:spPr>
          <a:xfrm>
            <a:off x="8113185" y="1341438"/>
            <a:ext cx="374438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77" name="Google Shape;177;p27"/>
          <p:cNvSpPr txBox="1"/>
          <p:nvPr>
            <p:ph idx="4"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78" name="Google Shape;178;p27"/>
          <p:cNvSpPr txBox="1"/>
          <p:nvPr/>
        </p:nvSpPr>
        <p:spPr>
          <a:xfrm>
            <a:off x="336000" y="190801"/>
            <a:ext cx="11523133" cy="503783"/>
          </a:xfrm>
          <a:prstGeom prst="rect">
            <a:avLst/>
          </a:prstGeom>
          <a:solidFill>
            <a:schemeClr val="accent4"/>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179" name="Google Shape;179;p27"/>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key message">
  <p:cSld name="4_Title and key message">
    <p:spTree>
      <p:nvGrpSpPr>
        <p:cNvPr id="180" name="Shape 180"/>
        <p:cNvGrpSpPr/>
        <p:nvPr/>
      </p:nvGrpSpPr>
      <p:grpSpPr>
        <a:xfrm>
          <a:off x="0" y="0"/>
          <a:ext cx="0" cy="0"/>
          <a:chOff x="0" y="0"/>
          <a:chExt cx="0" cy="0"/>
        </a:xfrm>
      </p:grpSpPr>
      <p:sp>
        <p:nvSpPr>
          <p:cNvPr id="181" name="Google Shape;181;p28"/>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82" name="Google Shape;182;p28"/>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83" name="Google Shape;183;p28"/>
          <p:cNvSpPr txBox="1"/>
          <p:nvPr>
            <p:ph idx="2" type="body"/>
          </p:nvPr>
        </p:nvSpPr>
        <p:spPr>
          <a:xfrm>
            <a:off x="4271434" y="1341438"/>
            <a:ext cx="7586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84" name="Google Shape;184;p28"/>
          <p:cNvSpPr txBox="1"/>
          <p:nvPr>
            <p:ph idx="3"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85" name="Google Shape;185;p28"/>
          <p:cNvSpPr txBox="1"/>
          <p:nvPr/>
        </p:nvSpPr>
        <p:spPr>
          <a:xfrm>
            <a:off x="335360" y="190801"/>
            <a:ext cx="11523133" cy="503783"/>
          </a:xfrm>
          <a:prstGeom prst="rect">
            <a:avLst/>
          </a:prstGeom>
          <a:solidFill>
            <a:schemeClr val="accent4"/>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186" name="Google Shape;186;p28"/>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Deviderslide">
  <p:cSld name="5_Deviderslide">
    <p:spTree>
      <p:nvGrpSpPr>
        <p:cNvPr id="187" name="Shape 187"/>
        <p:cNvGrpSpPr/>
        <p:nvPr/>
      </p:nvGrpSpPr>
      <p:grpSpPr>
        <a:xfrm>
          <a:off x="0" y="0"/>
          <a:ext cx="0" cy="0"/>
          <a:chOff x="0" y="0"/>
          <a:chExt cx="0" cy="0"/>
        </a:xfrm>
      </p:grpSpPr>
      <p:sp>
        <p:nvSpPr>
          <p:cNvPr id="188" name="Google Shape;188;p29"/>
          <p:cNvSpPr/>
          <p:nvPr/>
        </p:nvSpPr>
        <p:spPr>
          <a:xfrm>
            <a:off x="0" y="0"/>
            <a:ext cx="12192000" cy="6858000"/>
          </a:xfrm>
          <a:prstGeom prst="rect">
            <a:avLst/>
          </a:prstGeom>
          <a:solidFill>
            <a:srgbClr val="E3248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89" name="Google Shape;189;p29"/>
          <p:cNvSpPr txBox="1"/>
          <p:nvPr>
            <p:ph idx="1" type="body"/>
          </p:nvPr>
        </p:nvSpPr>
        <p:spPr>
          <a:xfrm>
            <a:off x="334434" y="1340768"/>
            <a:ext cx="9313333" cy="50405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Clr>
                <a:schemeClr val="lt1"/>
              </a:buClr>
              <a:buSzPts val="3600"/>
              <a:buNone/>
              <a:defRPr sz="3600">
                <a:solidFill>
                  <a:schemeClr val="lt1"/>
                </a:solidFill>
                <a:latin typeface="Arial Black"/>
                <a:ea typeface="Arial Black"/>
                <a:cs typeface="Arial Black"/>
                <a:sym typeface="Arial Black"/>
              </a:defRPr>
            </a:lvl1pPr>
            <a:lvl2pPr indent="-457200" lvl="1" marL="9144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2pPr>
            <a:lvl3pPr indent="-457200" lvl="2" marL="13716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3pPr>
            <a:lvl4pPr indent="-457200" lvl="3" marL="18288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4pPr>
            <a:lvl5pPr indent="-457200" lvl="4" marL="22860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90" name="Google Shape;190;p29"/>
          <p:cNvSpPr/>
          <p:nvPr/>
        </p:nvSpPr>
        <p:spPr>
          <a:xfrm>
            <a:off x="334433" y="188912"/>
            <a:ext cx="2209172" cy="115252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8800"/>
              <a:buFont typeface="Arial"/>
              <a:buNone/>
            </a:pPr>
            <a:r>
              <a:rPr b="0" i="0" lang="en-GB" sz="8800" u="none" cap="none" strike="noStrike">
                <a:solidFill>
                  <a:schemeClr val="lt1"/>
                </a:solidFill>
                <a:latin typeface="Arial Black"/>
                <a:ea typeface="Arial Black"/>
                <a:cs typeface="Arial Black"/>
                <a:sym typeface="Arial Black"/>
              </a:rPr>
              <a:t>06</a:t>
            </a:r>
            <a:endParaRPr b="0" i="0" sz="8800" u="none" cap="none" strike="noStrike">
              <a:solidFill>
                <a:schemeClr val="lt1"/>
              </a:solidFill>
              <a:latin typeface="Arial"/>
              <a:ea typeface="Arial"/>
              <a:cs typeface="Arial"/>
              <a:sym typeface="Arial"/>
            </a:endParaRPr>
          </a:p>
        </p:txBody>
      </p:sp>
      <p:sp>
        <p:nvSpPr>
          <p:cNvPr id="191" name="Google Shape;191;p29"/>
          <p:cNvSpPr txBox="1"/>
          <p:nvPr/>
        </p:nvSpPr>
        <p:spPr>
          <a:xfrm>
            <a:off x="310555" y="6165304"/>
            <a:ext cx="114500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1" lang="en-GB" sz="1800" u="none" cap="none" strike="noStrike">
                <a:solidFill>
                  <a:schemeClr val="lt1"/>
                </a:solidFill>
                <a:latin typeface="Arial"/>
                <a:ea typeface="Arial"/>
                <a:cs typeface="Arial"/>
                <a:sym typeface="Arial"/>
              </a:rPr>
              <a:t>Transforming London’s health and care together</a:t>
            </a:r>
            <a:endParaRPr b="0" i="1" sz="1800" u="none" cap="none" strike="noStrike">
              <a:solidFill>
                <a:schemeClr val="lt1"/>
              </a:solidFill>
              <a:latin typeface="Arial"/>
              <a:ea typeface="Arial"/>
              <a:cs typeface="Arial"/>
              <a:sym typeface="Arial"/>
            </a:endParaRPr>
          </a:p>
        </p:txBody>
      </p:sp>
      <p:cxnSp>
        <p:nvCxnSpPr>
          <p:cNvPr id="192" name="Google Shape;192;p29"/>
          <p:cNvCxnSpPr/>
          <p:nvPr/>
        </p:nvCxnSpPr>
        <p:spPr>
          <a:xfrm>
            <a:off x="310555" y="6165304"/>
            <a:ext cx="11450075" cy="0"/>
          </a:xfrm>
          <a:prstGeom prst="straightConnector1">
            <a:avLst/>
          </a:prstGeom>
          <a:noFill/>
          <a:ln cap="flat" cmpd="sng" w="9525">
            <a:solidFill>
              <a:schemeClr val="lt1"/>
            </a:solidFill>
            <a:prstDash val="solid"/>
            <a:round/>
            <a:headEnd len="sm" w="sm" type="none"/>
            <a:tailEnd len="sm" w="sm" type="none"/>
          </a:ln>
        </p:spPr>
      </p:cxnSp>
      <p:sp>
        <p:nvSpPr>
          <p:cNvPr id="193" name="Google Shape;193;p29"/>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Deviderslide">
  <p:cSld name="6_Deviderslide">
    <p:spTree>
      <p:nvGrpSpPr>
        <p:cNvPr id="194" name="Shape 194"/>
        <p:cNvGrpSpPr/>
        <p:nvPr/>
      </p:nvGrpSpPr>
      <p:grpSpPr>
        <a:xfrm>
          <a:off x="0" y="0"/>
          <a:ext cx="0" cy="0"/>
          <a:chOff x="0" y="0"/>
          <a:chExt cx="0" cy="0"/>
        </a:xfrm>
      </p:grpSpPr>
      <p:sp>
        <p:nvSpPr>
          <p:cNvPr id="195" name="Google Shape;195;p30"/>
          <p:cNvSpPr/>
          <p:nvPr/>
        </p:nvSpPr>
        <p:spPr>
          <a:xfrm>
            <a:off x="0" y="0"/>
            <a:ext cx="12192000" cy="6858000"/>
          </a:xfrm>
          <a:prstGeom prst="rect">
            <a:avLst/>
          </a:prstGeom>
          <a:solidFill>
            <a:srgbClr val="A25BA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6" name="Google Shape;196;p30"/>
          <p:cNvSpPr txBox="1"/>
          <p:nvPr>
            <p:ph idx="1" type="body"/>
          </p:nvPr>
        </p:nvSpPr>
        <p:spPr>
          <a:xfrm>
            <a:off x="334434" y="1340768"/>
            <a:ext cx="9313333" cy="50405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Clr>
                <a:schemeClr val="lt1"/>
              </a:buClr>
              <a:buSzPts val="3600"/>
              <a:buNone/>
              <a:defRPr sz="3600">
                <a:solidFill>
                  <a:schemeClr val="lt1"/>
                </a:solidFill>
                <a:latin typeface="Arial Black"/>
                <a:ea typeface="Arial Black"/>
                <a:cs typeface="Arial Black"/>
                <a:sym typeface="Arial Black"/>
              </a:defRPr>
            </a:lvl1pPr>
            <a:lvl2pPr indent="-457200" lvl="1" marL="9144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2pPr>
            <a:lvl3pPr indent="-457200" lvl="2" marL="13716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3pPr>
            <a:lvl4pPr indent="-457200" lvl="3" marL="18288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4pPr>
            <a:lvl5pPr indent="-457200" lvl="4" marL="22860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97" name="Google Shape;197;p30"/>
          <p:cNvSpPr/>
          <p:nvPr/>
        </p:nvSpPr>
        <p:spPr>
          <a:xfrm>
            <a:off x="310555" y="188912"/>
            <a:ext cx="2233051" cy="115252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8800"/>
              <a:buFont typeface="Arial"/>
              <a:buNone/>
            </a:pPr>
            <a:r>
              <a:rPr b="0" i="0" lang="en-GB" sz="8800" u="none" cap="none" strike="noStrike">
                <a:solidFill>
                  <a:schemeClr val="lt1"/>
                </a:solidFill>
                <a:latin typeface="Arial Black"/>
                <a:ea typeface="Arial Black"/>
                <a:cs typeface="Arial Black"/>
                <a:sym typeface="Arial Black"/>
              </a:rPr>
              <a:t>07</a:t>
            </a:r>
            <a:endParaRPr b="0" i="0" sz="8800" u="none" cap="none" strike="noStrike">
              <a:solidFill>
                <a:schemeClr val="lt1"/>
              </a:solidFill>
              <a:latin typeface="Arial"/>
              <a:ea typeface="Arial"/>
              <a:cs typeface="Arial"/>
              <a:sym typeface="Arial"/>
            </a:endParaRPr>
          </a:p>
        </p:txBody>
      </p:sp>
      <p:sp>
        <p:nvSpPr>
          <p:cNvPr id="198" name="Google Shape;198;p30"/>
          <p:cNvSpPr txBox="1"/>
          <p:nvPr/>
        </p:nvSpPr>
        <p:spPr>
          <a:xfrm>
            <a:off x="310555" y="6165304"/>
            <a:ext cx="114500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1" lang="en-GB" sz="1800" u="none" cap="none" strike="noStrike">
                <a:solidFill>
                  <a:schemeClr val="lt1"/>
                </a:solidFill>
                <a:latin typeface="Arial"/>
                <a:ea typeface="Arial"/>
                <a:cs typeface="Arial"/>
                <a:sym typeface="Arial"/>
              </a:rPr>
              <a:t>Transforming London’s health and care together</a:t>
            </a:r>
            <a:endParaRPr b="0" i="1" sz="1800" u="none" cap="none" strike="noStrike">
              <a:solidFill>
                <a:schemeClr val="lt1"/>
              </a:solidFill>
              <a:latin typeface="Arial"/>
              <a:ea typeface="Arial"/>
              <a:cs typeface="Arial"/>
              <a:sym typeface="Arial"/>
            </a:endParaRPr>
          </a:p>
        </p:txBody>
      </p:sp>
      <p:cxnSp>
        <p:nvCxnSpPr>
          <p:cNvPr id="199" name="Google Shape;199;p30"/>
          <p:cNvCxnSpPr/>
          <p:nvPr/>
        </p:nvCxnSpPr>
        <p:spPr>
          <a:xfrm>
            <a:off x="310555" y="6165304"/>
            <a:ext cx="11450075" cy="0"/>
          </a:xfrm>
          <a:prstGeom prst="straightConnector1">
            <a:avLst/>
          </a:prstGeom>
          <a:noFill/>
          <a:ln cap="flat" cmpd="sng" w="9525">
            <a:solidFill>
              <a:schemeClr val="lt1"/>
            </a:solidFill>
            <a:prstDash val="solid"/>
            <a:round/>
            <a:headEnd len="sm" w="sm" type="none"/>
            <a:tailEnd len="sm" w="sm" type="none"/>
          </a:ln>
        </p:spPr>
      </p:cxnSp>
      <p:sp>
        <p:nvSpPr>
          <p:cNvPr id="200" name="Google Shape;200;p30"/>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key message">
  <p:cSld name="Title and key message">
    <p:spTree>
      <p:nvGrpSpPr>
        <p:cNvPr id="22" name="Shape 22"/>
        <p:cNvGrpSpPr/>
        <p:nvPr/>
      </p:nvGrpSpPr>
      <p:grpSpPr>
        <a:xfrm>
          <a:off x="0" y="0"/>
          <a:ext cx="0" cy="0"/>
          <a:chOff x="0" y="0"/>
          <a:chExt cx="0" cy="0"/>
        </a:xfrm>
      </p:grpSpPr>
      <p:sp>
        <p:nvSpPr>
          <p:cNvPr id="23" name="Google Shape;23;p4"/>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4" name="Google Shape;24;p4"/>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5" name="Google Shape;25;p4"/>
          <p:cNvSpPr txBox="1"/>
          <p:nvPr>
            <p:ph idx="2" type="body"/>
          </p:nvPr>
        </p:nvSpPr>
        <p:spPr>
          <a:xfrm>
            <a:off x="4271434" y="1341438"/>
            <a:ext cx="7586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6" name="Google Shape;26;p4"/>
          <p:cNvSpPr txBox="1"/>
          <p:nvPr>
            <p:ph idx="3"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7" name="Google Shape;27;p4"/>
          <p:cNvSpPr txBox="1"/>
          <p:nvPr/>
        </p:nvSpPr>
        <p:spPr>
          <a:xfrm>
            <a:off x="335360" y="190801"/>
            <a:ext cx="11523133" cy="503783"/>
          </a:xfrm>
          <a:prstGeom prst="rect">
            <a:avLst/>
          </a:prstGeom>
          <a:solidFill>
            <a:srgbClr val="0072C6"/>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28" name="Google Shape;28;p4"/>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Deviderslide">
  <p:cSld name="8_Deviderslide">
    <p:spTree>
      <p:nvGrpSpPr>
        <p:cNvPr id="201" name="Shape 201"/>
        <p:cNvGrpSpPr/>
        <p:nvPr/>
      </p:nvGrpSpPr>
      <p:grpSpPr>
        <a:xfrm>
          <a:off x="0" y="0"/>
          <a:ext cx="0" cy="0"/>
          <a:chOff x="0" y="0"/>
          <a:chExt cx="0" cy="0"/>
        </a:xfrm>
      </p:grpSpPr>
      <p:sp>
        <p:nvSpPr>
          <p:cNvPr id="202" name="Google Shape;202;p31"/>
          <p:cNvSpPr/>
          <p:nvPr/>
        </p:nvSpPr>
        <p:spPr>
          <a:xfrm>
            <a:off x="0" y="0"/>
            <a:ext cx="12192000" cy="6858000"/>
          </a:xfrm>
          <a:prstGeom prst="rect">
            <a:avLst/>
          </a:prstGeom>
          <a:solidFill>
            <a:srgbClr val="33BBB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03" name="Google Shape;203;p31"/>
          <p:cNvSpPr txBox="1"/>
          <p:nvPr>
            <p:ph idx="1" type="body"/>
          </p:nvPr>
        </p:nvSpPr>
        <p:spPr>
          <a:xfrm>
            <a:off x="334434" y="1340768"/>
            <a:ext cx="9313333" cy="50405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Clr>
                <a:schemeClr val="lt1"/>
              </a:buClr>
              <a:buSzPts val="3600"/>
              <a:buNone/>
              <a:defRPr sz="3600">
                <a:solidFill>
                  <a:schemeClr val="lt1"/>
                </a:solidFill>
                <a:latin typeface="Arial Black"/>
                <a:ea typeface="Arial Black"/>
                <a:cs typeface="Arial Black"/>
                <a:sym typeface="Arial Black"/>
              </a:defRPr>
            </a:lvl1pPr>
            <a:lvl2pPr indent="-457200" lvl="1" marL="9144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2pPr>
            <a:lvl3pPr indent="-457200" lvl="2" marL="13716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3pPr>
            <a:lvl4pPr indent="-457200" lvl="3" marL="18288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4pPr>
            <a:lvl5pPr indent="-457200" lvl="4" marL="22860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4" name="Google Shape;204;p31"/>
          <p:cNvSpPr/>
          <p:nvPr/>
        </p:nvSpPr>
        <p:spPr>
          <a:xfrm>
            <a:off x="310555" y="188912"/>
            <a:ext cx="2233051" cy="115252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8800"/>
              <a:buFont typeface="Arial"/>
              <a:buNone/>
            </a:pPr>
            <a:r>
              <a:rPr b="0" i="0" lang="en-GB" sz="8800" u="none" cap="none" strike="noStrike">
                <a:solidFill>
                  <a:schemeClr val="lt1"/>
                </a:solidFill>
                <a:latin typeface="Arial Black"/>
                <a:ea typeface="Arial Black"/>
                <a:cs typeface="Arial Black"/>
                <a:sym typeface="Arial Black"/>
              </a:rPr>
              <a:t>09</a:t>
            </a:r>
            <a:endParaRPr b="0" i="0" sz="8800" u="none" cap="none" strike="noStrike">
              <a:solidFill>
                <a:schemeClr val="lt1"/>
              </a:solidFill>
              <a:latin typeface="Arial"/>
              <a:ea typeface="Arial"/>
              <a:cs typeface="Arial"/>
              <a:sym typeface="Arial"/>
            </a:endParaRPr>
          </a:p>
        </p:txBody>
      </p:sp>
      <p:sp>
        <p:nvSpPr>
          <p:cNvPr id="205" name="Google Shape;205;p31"/>
          <p:cNvSpPr txBox="1"/>
          <p:nvPr/>
        </p:nvSpPr>
        <p:spPr>
          <a:xfrm>
            <a:off x="310555" y="6165304"/>
            <a:ext cx="114500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1" lang="en-GB" sz="1800" u="none" cap="none" strike="noStrike">
                <a:solidFill>
                  <a:schemeClr val="lt1"/>
                </a:solidFill>
                <a:latin typeface="Arial"/>
                <a:ea typeface="Arial"/>
                <a:cs typeface="Arial"/>
                <a:sym typeface="Arial"/>
              </a:rPr>
              <a:t>Transforming London’s health and care together</a:t>
            </a:r>
            <a:endParaRPr b="0" i="1" sz="1800" u="none" cap="none" strike="noStrike">
              <a:solidFill>
                <a:schemeClr val="lt1"/>
              </a:solidFill>
              <a:latin typeface="Arial"/>
              <a:ea typeface="Arial"/>
              <a:cs typeface="Arial"/>
              <a:sym typeface="Arial"/>
            </a:endParaRPr>
          </a:p>
        </p:txBody>
      </p:sp>
      <p:cxnSp>
        <p:nvCxnSpPr>
          <p:cNvPr id="206" name="Google Shape;206;p31"/>
          <p:cNvCxnSpPr/>
          <p:nvPr/>
        </p:nvCxnSpPr>
        <p:spPr>
          <a:xfrm>
            <a:off x="310555" y="6165304"/>
            <a:ext cx="11450075" cy="0"/>
          </a:xfrm>
          <a:prstGeom prst="straightConnector1">
            <a:avLst/>
          </a:prstGeom>
          <a:noFill/>
          <a:ln cap="flat" cmpd="sng" w="9525">
            <a:solidFill>
              <a:schemeClr val="lt1"/>
            </a:solidFill>
            <a:prstDash val="solid"/>
            <a:round/>
            <a:headEnd len="sm" w="sm" type="none"/>
            <a:tailEnd len="sm" w="sm" type="none"/>
          </a:ln>
        </p:spPr>
      </p:cxnSp>
      <p:sp>
        <p:nvSpPr>
          <p:cNvPr id="207" name="Google Shape;207;p31"/>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208" name="Shape 208"/>
        <p:cNvGrpSpPr/>
        <p:nvPr/>
      </p:nvGrpSpPr>
      <p:grpSpPr>
        <a:xfrm>
          <a:off x="0" y="0"/>
          <a:ext cx="0" cy="0"/>
          <a:chOff x="0" y="0"/>
          <a:chExt cx="0" cy="0"/>
        </a:xfrm>
      </p:grpSpPr>
      <p:sp>
        <p:nvSpPr>
          <p:cNvPr id="209" name="Google Shape;209;p32"/>
          <p:cNvSpPr txBox="1"/>
          <p:nvPr>
            <p:ph idx="1" type="body"/>
          </p:nvPr>
        </p:nvSpPr>
        <p:spPr>
          <a:xfrm>
            <a:off x="335723" y="1660327"/>
            <a:ext cx="10464800" cy="576648"/>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rgbClr val="0072C6"/>
              </a:buClr>
              <a:buSzPts val="2400"/>
              <a:buNone/>
              <a:defRPr b="1" sz="2400">
                <a:solidFill>
                  <a:srgbClr val="0072C6"/>
                </a:solidFil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10" name="Google Shape;210;p32"/>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211" name="Google Shape;211;p32"/>
          <p:cNvSpPr txBox="1"/>
          <p:nvPr>
            <p:ph idx="2" type="body"/>
          </p:nvPr>
        </p:nvSpPr>
        <p:spPr>
          <a:xfrm>
            <a:off x="334434" y="2275200"/>
            <a:ext cx="11523133" cy="4106128"/>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212" name="Google Shape;212;p32"/>
          <p:cNvPicPr preferRelativeResize="0"/>
          <p:nvPr/>
        </p:nvPicPr>
        <p:blipFill rotWithShape="1">
          <a:blip r:embed="rId2">
            <a:alphaModFix/>
          </a:blip>
          <a:srcRect b="0" l="0" r="0" t="0"/>
          <a:stretch/>
        </p:blipFill>
        <p:spPr>
          <a:xfrm>
            <a:off x="1271464" y="-158619"/>
            <a:ext cx="10751840" cy="1780721"/>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213" name="Shape 213"/>
        <p:cNvGrpSpPr/>
        <p:nvPr/>
      </p:nvGrpSpPr>
      <p:grpSpPr>
        <a:xfrm>
          <a:off x="0" y="0"/>
          <a:ext cx="0" cy="0"/>
          <a:chOff x="0" y="0"/>
          <a:chExt cx="0" cy="0"/>
        </a:xfrm>
      </p:grpSpPr>
      <p:sp>
        <p:nvSpPr>
          <p:cNvPr id="214" name="Google Shape;214;p33"/>
          <p:cNvSpPr txBox="1"/>
          <p:nvPr/>
        </p:nvSpPr>
        <p:spPr>
          <a:xfrm>
            <a:off x="291314" y="6372536"/>
            <a:ext cx="647362" cy="27699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fld id="{00000000-1234-1234-1234-123412341234}" type="slidenum">
              <a:rPr b="0" i="0" lang="en-GB" sz="1200" u="none" cap="none" strike="noStrike">
                <a:solidFill>
                  <a:srgbClr val="7DDCD5"/>
                </a:solidFill>
                <a:latin typeface="Arial"/>
                <a:ea typeface="Arial"/>
                <a:cs typeface="Arial"/>
                <a:sym typeface="Arial"/>
              </a:rPr>
              <a:t>‹#›</a:t>
            </a:fld>
            <a:r>
              <a:rPr b="0" i="0" lang="en-GB" sz="1200" u="none" cap="none" strike="noStrike">
                <a:solidFill>
                  <a:srgbClr val="7DDCD5"/>
                </a:solidFill>
                <a:latin typeface="Arial"/>
                <a:ea typeface="Arial"/>
                <a:cs typeface="Arial"/>
                <a:sym typeface="Arial"/>
              </a:rPr>
              <a:t> </a:t>
            </a:r>
            <a:r>
              <a:rPr b="0" i="0" lang="en-GB" sz="1200" u="none" cap="none" strike="noStrike">
                <a:solidFill>
                  <a:schemeClr val="accent3"/>
                </a:solidFill>
                <a:latin typeface="Arial"/>
                <a:ea typeface="Arial"/>
                <a:cs typeface="Arial"/>
                <a:sym typeface="Arial"/>
              </a:rPr>
              <a:t>  </a:t>
            </a:r>
            <a:r>
              <a:rPr b="0" i="0" lang="en-GB" sz="1200" u="none" cap="none" strike="noStrike">
                <a:solidFill>
                  <a:srgbClr val="005EB8"/>
                </a:solidFill>
                <a:latin typeface="Arial"/>
                <a:ea typeface="Arial"/>
                <a:cs typeface="Arial"/>
                <a:sym typeface="Arial"/>
              </a:rPr>
              <a:t>|</a:t>
            </a:r>
            <a:endParaRPr b="0" i="0" sz="1200" u="none" cap="none" strike="noStrike">
              <a:solidFill>
                <a:schemeClr val="accent3"/>
              </a:solidFill>
              <a:latin typeface="Arial"/>
              <a:ea typeface="Arial"/>
              <a:cs typeface="Arial"/>
              <a:sym typeface="Arial"/>
            </a:endParaRPr>
          </a:p>
        </p:txBody>
      </p:sp>
      <p:sp>
        <p:nvSpPr>
          <p:cNvPr id="215" name="Google Shape;215;p33"/>
          <p:cNvSpPr txBox="1"/>
          <p:nvPr>
            <p:ph type="title"/>
          </p:nvPr>
        </p:nvSpPr>
        <p:spPr>
          <a:xfrm>
            <a:off x="781877" y="1037979"/>
            <a:ext cx="10641498" cy="611649"/>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3600" u="none" cap="none" strike="noStrike">
                <a:solidFill>
                  <a:srgbClr val="005EB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16" name="Google Shape;216;p33"/>
          <p:cNvSpPr txBox="1"/>
          <p:nvPr>
            <p:ph idx="1" type="body"/>
          </p:nvPr>
        </p:nvSpPr>
        <p:spPr>
          <a:xfrm>
            <a:off x="781878" y="1833143"/>
            <a:ext cx="10641498" cy="2244128"/>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SzPts val="1800"/>
              <a:buNone/>
              <a:defRPr sz="1400">
                <a:latin typeface="Arial"/>
                <a:ea typeface="Arial"/>
                <a:cs typeface="Arial"/>
                <a:sym typeface="Arial"/>
              </a:defRPr>
            </a:lvl1pPr>
            <a:lvl2pPr indent="-342900" lvl="1" marL="914400" algn="l">
              <a:lnSpc>
                <a:spcPct val="100000"/>
              </a:lnSpc>
              <a:spcBef>
                <a:spcPts val="600"/>
              </a:spcBef>
              <a:spcAft>
                <a:spcPts val="0"/>
              </a:spcAft>
              <a:buSzPts val="1800"/>
              <a:buChar char="•"/>
              <a:defRPr sz="1400">
                <a:latin typeface="Arial"/>
                <a:ea typeface="Arial"/>
                <a:cs typeface="Arial"/>
                <a:sym typeface="Arial"/>
              </a:defRPr>
            </a:lvl2pPr>
            <a:lvl3pPr indent="-342900" lvl="2" marL="1371600" algn="l">
              <a:lnSpc>
                <a:spcPct val="100000"/>
              </a:lnSpc>
              <a:spcBef>
                <a:spcPts val="600"/>
              </a:spcBef>
              <a:spcAft>
                <a:spcPts val="0"/>
              </a:spcAft>
              <a:buSzPts val="1800"/>
              <a:buChar char="–"/>
              <a:defRPr sz="1400">
                <a:latin typeface="Arial"/>
                <a:ea typeface="Arial"/>
                <a:cs typeface="Arial"/>
                <a:sym typeface="Arial"/>
              </a:defRPr>
            </a:lvl3pPr>
            <a:lvl4pPr indent="-342900" lvl="3" marL="1828800" algn="l">
              <a:lnSpc>
                <a:spcPct val="100000"/>
              </a:lnSpc>
              <a:spcBef>
                <a:spcPts val="600"/>
              </a:spcBef>
              <a:spcAft>
                <a:spcPts val="0"/>
              </a:spcAft>
              <a:buSzPts val="1800"/>
              <a:buChar char="•"/>
              <a:defRPr sz="1400">
                <a:latin typeface="Arial"/>
                <a:ea typeface="Arial"/>
                <a:cs typeface="Arial"/>
                <a:sym typeface="Arial"/>
              </a:defRPr>
            </a:lvl4pPr>
            <a:lvl5pPr indent="-342900" lvl="4" marL="2286000" algn="l">
              <a:lnSpc>
                <a:spcPct val="100000"/>
              </a:lnSpc>
              <a:spcBef>
                <a:spcPts val="600"/>
              </a:spcBef>
              <a:spcAft>
                <a:spcPts val="0"/>
              </a:spcAft>
              <a:buSzPts val="1800"/>
              <a:buChar char="–"/>
              <a:defRPr sz="1400">
                <a:latin typeface="Arial"/>
                <a:ea typeface="Arial"/>
                <a:cs typeface="Arial"/>
                <a:sym typeface="Arial"/>
              </a:defRPr>
            </a:lvl5pPr>
            <a:lvl6pPr indent="-228600" lvl="5" marL="2743200" algn="l">
              <a:lnSpc>
                <a:spcPct val="100000"/>
              </a:lnSpc>
              <a:spcBef>
                <a:spcPts val="600"/>
              </a:spcBef>
              <a:spcAft>
                <a:spcPts val="0"/>
              </a:spcAft>
              <a:buSzPts val="1800"/>
              <a:buNone/>
              <a:defRPr/>
            </a:lvl6pPr>
            <a:lvl7pPr indent="-355600" lvl="6" marL="3200400" algn="l">
              <a:lnSpc>
                <a:spcPct val="100000"/>
              </a:lnSpc>
              <a:spcBef>
                <a:spcPts val="600"/>
              </a:spcBef>
              <a:spcAft>
                <a:spcPts val="0"/>
              </a:spcAft>
              <a:buSzPts val="2000"/>
              <a:buChar char="•"/>
              <a:defRPr/>
            </a:lvl7pPr>
            <a:lvl8pPr indent="-355600" lvl="7" marL="3657600" algn="l">
              <a:lnSpc>
                <a:spcPct val="100000"/>
              </a:lnSpc>
              <a:spcBef>
                <a:spcPts val="400"/>
              </a:spcBef>
              <a:spcAft>
                <a:spcPts val="0"/>
              </a:spcAft>
              <a:buSzPts val="2000"/>
              <a:buChar char="•"/>
              <a:defRPr/>
            </a:lvl8pPr>
            <a:lvl9pPr indent="-355600" lvl="8" marL="4114800" algn="l">
              <a:lnSpc>
                <a:spcPct val="100000"/>
              </a:lnSpc>
              <a:spcBef>
                <a:spcPts val="400"/>
              </a:spcBef>
              <a:spcAft>
                <a:spcPts val="0"/>
              </a:spcAft>
              <a:buSzPts val="2000"/>
              <a:buChar char="•"/>
              <a:defRPr/>
            </a:lvl9pPr>
          </a:lstStyle>
          <a:p/>
        </p:txBody>
      </p:sp>
      <p:pic>
        <p:nvPicPr>
          <p:cNvPr descr="A picture containing clipart&#10;&#10;Description generated with very high confidence" id="217" name="Google Shape;217;p33"/>
          <p:cNvPicPr preferRelativeResize="0"/>
          <p:nvPr/>
        </p:nvPicPr>
        <p:blipFill rotWithShape="1">
          <a:blip r:embed="rId2">
            <a:alphaModFix/>
          </a:blip>
          <a:srcRect b="0" l="0" r="0" t="0"/>
          <a:stretch/>
        </p:blipFill>
        <p:spPr>
          <a:xfrm>
            <a:off x="10535749" y="365910"/>
            <a:ext cx="1308943" cy="528611"/>
          </a:xfrm>
          <a:prstGeom prst="rect">
            <a:avLst/>
          </a:prstGeom>
          <a:noFill/>
          <a:ln>
            <a:noFill/>
          </a:ln>
        </p:spPr>
      </p:pic>
      <p:sp>
        <p:nvSpPr>
          <p:cNvPr id="218" name="Google Shape;218;p33"/>
          <p:cNvSpPr txBox="1"/>
          <p:nvPr>
            <p:ph idx="11" type="ftr"/>
          </p:nvPr>
        </p:nvSpPr>
        <p:spPr>
          <a:xfrm>
            <a:off x="690676" y="6333439"/>
            <a:ext cx="5723164"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b="0" sz="1200">
                <a:solidFill>
                  <a:srgbClr val="7DDCD5"/>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219" name="Shape 219"/>
        <p:cNvGrpSpPr/>
        <p:nvPr/>
      </p:nvGrpSpPr>
      <p:grpSpPr>
        <a:xfrm>
          <a:off x="0" y="0"/>
          <a:ext cx="0" cy="0"/>
          <a:chOff x="0" y="0"/>
          <a:chExt cx="0" cy="0"/>
        </a:xfrm>
      </p:grpSpPr>
      <p:sp>
        <p:nvSpPr>
          <p:cNvPr id="220" name="Google Shape;220;p34"/>
          <p:cNvSpPr txBox="1"/>
          <p:nvPr>
            <p:ph type="title"/>
          </p:nvPr>
        </p:nvSpPr>
        <p:spPr>
          <a:xfrm>
            <a:off x="599385" y="3660488"/>
            <a:ext cx="10515600" cy="689541"/>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3600" u="none" cap="none" strike="noStrike">
                <a:solidFill>
                  <a:srgbClr val="005EB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21" name="Google Shape;221;p34"/>
          <p:cNvSpPr txBox="1"/>
          <p:nvPr>
            <p:ph idx="1" type="subTitle"/>
          </p:nvPr>
        </p:nvSpPr>
        <p:spPr>
          <a:xfrm>
            <a:off x="618301" y="4364955"/>
            <a:ext cx="9144000" cy="473244"/>
          </a:xfrm>
          <a:prstGeom prst="rect">
            <a:avLst/>
          </a:prstGeom>
          <a:noFill/>
          <a:ln>
            <a:noFill/>
          </a:ln>
        </p:spPr>
        <p:txBody>
          <a:bodyPr anchorCtr="0" anchor="t" bIns="0" lIns="0" spcFirstLastPara="1" rIns="0" wrap="square" tIns="0">
            <a:normAutofit/>
          </a:bodyPr>
          <a:lstStyle>
            <a:lvl1pPr lvl="0" algn="l">
              <a:lnSpc>
                <a:spcPct val="100000"/>
              </a:lnSpc>
              <a:spcBef>
                <a:spcPts val="600"/>
              </a:spcBef>
              <a:spcAft>
                <a:spcPts val="0"/>
              </a:spcAft>
              <a:buSzPts val="1800"/>
              <a:buNone/>
              <a:defRPr b="0" i="0" sz="1800">
                <a:solidFill>
                  <a:srgbClr val="005EB8"/>
                </a:solidFill>
                <a:latin typeface="Arial"/>
                <a:ea typeface="Arial"/>
                <a:cs typeface="Arial"/>
                <a:sym typeface="Arial"/>
              </a:defRPr>
            </a:lvl1pPr>
            <a:lvl2pPr lvl="1" algn="ctr">
              <a:lnSpc>
                <a:spcPct val="100000"/>
              </a:lnSpc>
              <a:spcBef>
                <a:spcPts val="600"/>
              </a:spcBef>
              <a:spcAft>
                <a:spcPts val="0"/>
              </a:spcAft>
              <a:buSzPts val="1800"/>
              <a:buNone/>
              <a:defRPr sz="2000"/>
            </a:lvl2pPr>
            <a:lvl3pPr lvl="2" algn="ctr">
              <a:lnSpc>
                <a:spcPct val="100000"/>
              </a:lnSpc>
              <a:spcBef>
                <a:spcPts val="600"/>
              </a:spcBef>
              <a:spcAft>
                <a:spcPts val="0"/>
              </a:spcAft>
              <a:buSzPts val="1800"/>
              <a:buNone/>
              <a:defRPr sz="1800"/>
            </a:lvl3pPr>
            <a:lvl4pPr lvl="3" algn="ctr">
              <a:lnSpc>
                <a:spcPct val="100000"/>
              </a:lnSpc>
              <a:spcBef>
                <a:spcPts val="600"/>
              </a:spcBef>
              <a:spcAft>
                <a:spcPts val="0"/>
              </a:spcAft>
              <a:buSzPts val="1800"/>
              <a:buNone/>
              <a:defRPr sz="1600"/>
            </a:lvl4pPr>
            <a:lvl5pPr lvl="4" algn="ctr">
              <a:lnSpc>
                <a:spcPct val="100000"/>
              </a:lnSpc>
              <a:spcBef>
                <a:spcPts val="600"/>
              </a:spcBef>
              <a:spcAft>
                <a:spcPts val="0"/>
              </a:spcAft>
              <a:buSzPts val="1800"/>
              <a:buNone/>
              <a:defRPr sz="1600"/>
            </a:lvl5pPr>
            <a:lvl6pPr lvl="5" algn="ctr">
              <a:lnSpc>
                <a:spcPct val="100000"/>
              </a:lnSpc>
              <a:spcBef>
                <a:spcPts val="600"/>
              </a:spcBef>
              <a:spcAft>
                <a:spcPts val="0"/>
              </a:spcAft>
              <a:buSzPts val="1800"/>
              <a:buNone/>
              <a:defRPr sz="1600"/>
            </a:lvl6pPr>
            <a:lvl7pPr lvl="6" algn="ctr">
              <a:lnSpc>
                <a:spcPct val="100000"/>
              </a:lnSpc>
              <a:spcBef>
                <a:spcPts val="600"/>
              </a:spcBef>
              <a:spcAft>
                <a:spcPts val="0"/>
              </a:spcAft>
              <a:buSzPts val="2000"/>
              <a:buNone/>
              <a:defRPr sz="1600"/>
            </a:lvl7pPr>
            <a:lvl8pPr lvl="7" algn="ctr">
              <a:lnSpc>
                <a:spcPct val="100000"/>
              </a:lnSpc>
              <a:spcBef>
                <a:spcPts val="400"/>
              </a:spcBef>
              <a:spcAft>
                <a:spcPts val="0"/>
              </a:spcAft>
              <a:buSzPts val="2000"/>
              <a:buNone/>
              <a:defRPr sz="1600"/>
            </a:lvl8pPr>
            <a:lvl9pPr lvl="8" algn="ctr">
              <a:lnSpc>
                <a:spcPct val="100000"/>
              </a:lnSpc>
              <a:spcBef>
                <a:spcPts val="400"/>
              </a:spcBef>
              <a:spcAft>
                <a:spcPts val="0"/>
              </a:spcAft>
              <a:buSzPts val="2000"/>
              <a:buNone/>
              <a:defRPr sz="1600"/>
            </a:lvl9pPr>
          </a:lstStyle>
          <a:p/>
        </p:txBody>
      </p:sp>
      <p:pic>
        <p:nvPicPr>
          <p:cNvPr descr="A picture containing clipart&#10;&#10;Description generated with very high confidence" id="222" name="Google Shape;222;p34"/>
          <p:cNvPicPr preferRelativeResize="0"/>
          <p:nvPr/>
        </p:nvPicPr>
        <p:blipFill rotWithShape="1">
          <a:blip r:embed="rId2">
            <a:alphaModFix/>
          </a:blip>
          <a:srcRect b="0" l="0" r="0" t="0"/>
          <a:stretch/>
        </p:blipFill>
        <p:spPr>
          <a:xfrm>
            <a:off x="10261546" y="293024"/>
            <a:ext cx="1440873" cy="436418"/>
          </a:xfrm>
          <a:prstGeom prst="rect">
            <a:avLst/>
          </a:prstGeom>
          <a:noFill/>
          <a:ln>
            <a:noFill/>
          </a:ln>
        </p:spPr>
      </p:pic>
      <p:pic>
        <p:nvPicPr>
          <p:cNvPr id="223" name="Google Shape;223;p34"/>
          <p:cNvPicPr preferRelativeResize="0"/>
          <p:nvPr/>
        </p:nvPicPr>
        <p:blipFill rotWithShape="1">
          <a:blip r:embed="rId3">
            <a:alphaModFix/>
          </a:blip>
          <a:srcRect b="0" l="0" r="0" t="0"/>
          <a:stretch/>
        </p:blipFill>
        <p:spPr>
          <a:xfrm>
            <a:off x="0" y="6345237"/>
            <a:ext cx="12192000" cy="309465"/>
          </a:xfrm>
          <a:prstGeom prst="rect">
            <a:avLst/>
          </a:prstGeom>
          <a:noFill/>
          <a:ln>
            <a:noFill/>
          </a:ln>
        </p:spPr>
      </p:pic>
      <p:sp>
        <p:nvSpPr>
          <p:cNvPr id="224" name="Google Shape;224;p34"/>
          <p:cNvSpPr txBox="1"/>
          <p:nvPr/>
        </p:nvSpPr>
        <p:spPr>
          <a:xfrm>
            <a:off x="3434080" y="5792942"/>
            <a:ext cx="5323840" cy="40640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GB" sz="1800" u="none" cap="none" strike="noStrike">
                <a:solidFill>
                  <a:srgbClr val="000000"/>
                </a:solidFill>
                <a:latin typeface="Arial"/>
                <a:ea typeface="Arial"/>
                <a:cs typeface="Arial"/>
                <a:sym typeface="Arial"/>
              </a:rPr>
              <a:t>NHS England and NHS Improvement</a:t>
            </a:r>
            <a:endParaRPr b="0" i="0" sz="12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225" name="Shape 225"/>
        <p:cNvGrpSpPr/>
        <p:nvPr/>
      </p:nvGrpSpPr>
      <p:grpSpPr>
        <a:xfrm>
          <a:off x="0" y="0"/>
          <a:ext cx="0" cy="0"/>
          <a:chOff x="0" y="0"/>
          <a:chExt cx="0" cy="0"/>
        </a:xfrm>
      </p:grpSpPr>
      <p:sp>
        <p:nvSpPr>
          <p:cNvPr id="226" name="Google Shape;226;p35"/>
          <p:cNvSpPr txBox="1"/>
          <p:nvPr>
            <p:ph idx="1" type="body"/>
          </p:nvPr>
        </p:nvSpPr>
        <p:spPr>
          <a:xfrm>
            <a:off x="614920" y="1343804"/>
            <a:ext cx="10316899" cy="2244128"/>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SzPts val="1800"/>
              <a:buNone/>
              <a:defRPr sz="1400">
                <a:latin typeface="Arial"/>
                <a:ea typeface="Arial"/>
                <a:cs typeface="Arial"/>
                <a:sym typeface="Arial"/>
              </a:defRPr>
            </a:lvl1pPr>
            <a:lvl2pPr indent="-342900" lvl="1" marL="914400" algn="l">
              <a:lnSpc>
                <a:spcPct val="100000"/>
              </a:lnSpc>
              <a:spcBef>
                <a:spcPts val="600"/>
              </a:spcBef>
              <a:spcAft>
                <a:spcPts val="0"/>
              </a:spcAft>
              <a:buSzPts val="1800"/>
              <a:buChar char="•"/>
              <a:defRPr sz="1400">
                <a:latin typeface="Arial"/>
                <a:ea typeface="Arial"/>
                <a:cs typeface="Arial"/>
                <a:sym typeface="Arial"/>
              </a:defRPr>
            </a:lvl2pPr>
            <a:lvl3pPr indent="-342900" lvl="2" marL="1371600" algn="l">
              <a:lnSpc>
                <a:spcPct val="100000"/>
              </a:lnSpc>
              <a:spcBef>
                <a:spcPts val="600"/>
              </a:spcBef>
              <a:spcAft>
                <a:spcPts val="0"/>
              </a:spcAft>
              <a:buSzPts val="1800"/>
              <a:buChar char="–"/>
              <a:defRPr sz="1400">
                <a:latin typeface="Arial"/>
                <a:ea typeface="Arial"/>
                <a:cs typeface="Arial"/>
                <a:sym typeface="Arial"/>
              </a:defRPr>
            </a:lvl3pPr>
            <a:lvl4pPr indent="-342900" lvl="3" marL="1828800" algn="l">
              <a:lnSpc>
                <a:spcPct val="100000"/>
              </a:lnSpc>
              <a:spcBef>
                <a:spcPts val="600"/>
              </a:spcBef>
              <a:spcAft>
                <a:spcPts val="0"/>
              </a:spcAft>
              <a:buSzPts val="1800"/>
              <a:buChar char="•"/>
              <a:defRPr sz="1400">
                <a:latin typeface="Arial"/>
                <a:ea typeface="Arial"/>
                <a:cs typeface="Arial"/>
                <a:sym typeface="Arial"/>
              </a:defRPr>
            </a:lvl4pPr>
            <a:lvl5pPr indent="-342900" lvl="4" marL="2286000" algn="l">
              <a:lnSpc>
                <a:spcPct val="100000"/>
              </a:lnSpc>
              <a:spcBef>
                <a:spcPts val="600"/>
              </a:spcBef>
              <a:spcAft>
                <a:spcPts val="0"/>
              </a:spcAft>
              <a:buSzPts val="1800"/>
              <a:buChar char="–"/>
              <a:defRPr sz="1400">
                <a:latin typeface="Arial"/>
                <a:ea typeface="Arial"/>
                <a:cs typeface="Arial"/>
                <a:sym typeface="Arial"/>
              </a:defRPr>
            </a:lvl5pPr>
            <a:lvl6pPr indent="-228600" lvl="5" marL="2743200" algn="l">
              <a:lnSpc>
                <a:spcPct val="100000"/>
              </a:lnSpc>
              <a:spcBef>
                <a:spcPts val="600"/>
              </a:spcBef>
              <a:spcAft>
                <a:spcPts val="0"/>
              </a:spcAft>
              <a:buSzPts val="1800"/>
              <a:buNone/>
              <a:defRPr/>
            </a:lvl6pPr>
            <a:lvl7pPr indent="-355600" lvl="6" marL="3200400" algn="l">
              <a:lnSpc>
                <a:spcPct val="100000"/>
              </a:lnSpc>
              <a:spcBef>
                <a:spcPts val="600"/>
              </a:spcBef>
              <a:spcAft>
                <a:spcPts val="0"/>
              </a:spcAft>
              <a:buSzPts val="2000"/>
              <a:buChar char="•"/>
              <a:defRPr/>
            </a:lvl7pPr>
            <a:lvl8pPr indent="-355600" lvl="7" marL="3657600" algn="l">
              <a:lnSpc>
                <a:spcPct val="100000"/>
              </a:lnSpc>
              <a:spcBef>
                <a:spcPts val="400"/>
              </a:spcBef>
              <a:spcAft>
                <a:spcPts val="0"/>
              </a:spcAft>
              <a:buSzPts val="2000"/>
              <a:buChar char="•"/>
              <a:defRPr/>
            </a:lvl8pPr>
            <a:lvl9pPr indent="-355600" lvl="8" marL="4114800" algn="l">
              <a:lnSpc>
                <a:spcPct val="100000"/>
              </a:lnSpc>
              <a:spcBef>
                <a:spcPts val="400"/>
              </a:spcBef>
              <a:spcAft>
                <a:spcPts val="0"/>
              </a:spcAft>
              <a:buSzPts val="2000"/>
              <a:buChar char="•"/>
              <a:defRPr/>
            </a:lvl9pPr>
          </a:lstStyle>
          <a:p/>
        </p:txBody>
      </p:sp>
      <p:sp>
        <p:nvSpPr>
          <p:cNvPr id="227" name="Google Shape;227;p35"/>
          <p:cNvSpPr txBox="1"/>
          <p:nvPr>
            <p:ph type="title"/>
          </p:nvPr>
        </p:nvSpPr>
        <p:spPr>
          <a:xfrm>
            <a:off x="609601" y="548641"/>
            <a:ext cx="8756073" cy="611649"/>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3600" u="none" cap="none" strike="noStrike">
                <a:solidFill>
                  <a:srgbClr val="005EB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28" name="Google Shape;228;p35"/>
          <p:cNvSpPr txBox="1"/>
          <p:nvPr/>
        </p:nvSpPr>
        <p:spPr>
          <a:xfrm>
            <a:off x="388419" y="6372537"/>
            <a:ext cx="863149" cy="27699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fld id="{00000000-1234-1234-1234-123412341234}" type="slidenum">
              <a:rPr b="0" i="0" lang="en-GB" sz="1200" u="none" cap="none" strike="noStrike">
                <a:solidFill>
                  <a:srgbClr val="7DDCD5"/>
                </a:solidFill>
                <a:latin typeface="Arial"/>
                <a:ea typeface="Arial"/>
                <a:cs typeface="Arial"/>
                <a:sym typeface="Arial"/>
              </a:rPr>
              <a:t>‹#›</a:t>
            </a:fld>
            <a:r>
              <a:rPr b="0" i="0" lang="en-GB" sz="1200" u="none" cap="none" strike="noStrike">
                <a:solidFill>
                  <a:srgbClr val="7DDCD5"/>
                </a:solidFill>
                <a:latin typeface="Arial"/>
                <a:ea typeface="Arial"/>
                <a:cs typeface="Arial"/>
                <a:sym typeface="Arial"/>
              </a:rPr>
              <a:t> </a:t>
            </a:r>
            <a:r>
              <a:rPr b="0" i="0" lang="en-GB" sz="1200" u="none" cap="none" strike="noStrike">
                <a:solidFill>
                  <a:schemeClr val="accent3"/>
                </a:solidFill>
                <a:latin typeface="Arial"/>
                <a:ea typeface="Arial"/>
                <a:cs typeface="Arial"/>
                <a:sym typeface="Arial"/>
              </a:rPr>
              <a:t>  </a:t>
            </a:r>
            <a:r>
              <a:rPr b="0" i="0" lang="en-GB" sz="1200" u="none" cap="none" strike="noStrike">
                <a:solidFill>
                  <a:srgbClr val="005EB8"/>
                </a:solidFill>
                <a:latin typeface="Arial"/>
                <a:ea typeface="Arial"/>
                <a:cs typeface="Arial"/>
                <a:sym typeface="Arial"/>
              </a:rPr>
              <a:t>|</a:t>
            </a:r>
            <a:endParaRPr b="0" i="0" sz="1200" u="none" cap="none" strike="noStrike">
              <a:solidFill>
                <a:schemeClr val="accent3"/>
              </a:solidFill>
              <a:latin typeface="Arial"/>
              <a:ea typeface="Arial"/>
              <a:cs typeface="Arial"/>
              <a:sym typeface="Arial"/>
            </a:endParaRPr>
          </a:p>
        </p:txBody>
      </p:sp>
      <p:sp>
        <p:nvSpPr>
          <p:cNvPr id="229" name="Google Shape;229;p35"/>
          <p:cNvSpPr txBox="1"/>
          <p:nvPr>
            <p:ph idx="11" type="ftr"/>
          </p:nvPr>
        </p:nvSpPr>
        <p:spPr>
          <a:xfrm>
            <a:off x="920902" y="6333440"/>
            <a:ext cx="763088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b="0" sz="1200">
                <a:solidFill>
                  <a:srgbClr val="7DDCD5"/>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descr="A picture containing clipart&#10;&#10;Description generated with very high confidence" id="230" name="Google Shape;230;p35"/>
          <p:cNvPicPr preferRelativeResize="0"/>
          <p:nvPr/>
        </p:nvPicPr>
        <p:blipFill rotWithShape="1">
          <a:blip r:embed="rId2">
            <a:alphaModFix/>
          </a:blip>
          <a:srcRect b="0" l="0" r="0" t="0"/>
          <a:stretch/>
        </p:blipFill>
        <p:spPr>
          <a:xfrm>
            <a:off x="10261546" y="293024"/>
            <a:ext cx="1440873" cy="436418"/>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type="obj">
  <p:cSld name="OBJECT">
    <p:spTree>
      <p:nvGrpSpPr>
        <p:cNvPr id="231" name="Shape 231"/>
        <p:cNvGrpSpPr/>
        <p:nvPr/>
      </p:nvGrpSpPr>
      <p:grpSpPr>
        <a:xfrm>
          <a:off x="0" y="0"/>
          <a:ext cx="0" cy="0"/>
          <a:chOff x="0" y="0"/>
          <a:chExt cx="0" cy="0"/>
        </a:xfrm>
      </p:grpSpPr>
      <p:sp>
        <p:nvSpPr>
          <p:cNvPr id="232" name="Google Shape;232;p36"/>
          <p:cNvSpPr txBox="1"/>
          <p:nvPr>
            <p:ph type="title"/>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33" name="Google Shape;233;p36"/>
          <p:cNvSpPr txBox="1"/>
          <p:nvPr>
            <p:ph idx="1" type="body"/>
          </p:nvPr>
        </p:nvSpPr>
        <p:spPr>
          <a:xfrm>
            <a:off x="334434" y="908050"/>
            <a:ext cx="11523133" cy="547370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SzPts val="1800"/>
              <a:buNone/>
              <a:defRPr/>
            </a:lvl1pPr>
            <a:lvl2pPr indent="-342900" lvl="1" marL="914400" algn="l">
              <a:lnSpc>
                <a:spcPct val="100000"/>
              </a:lnSpc>
              <a:spcBef>
                <a:spcPts val="600"/>
              </a:spcBef>
              <a:spcAft>
                <a:spcPts val="0"/>
              </a:spcAft>
              <a:buSzPts val="1800"/>
              <a:buChar char="•"/>
              <a:defRPr/>
            </a:lvl2pPr>
            <a:lvl3pPr indent="-342900" lvl="2" marL="1371600" algn="l">
              <a:lnSpc>
                <a:spcPct val="100000"/>
              </a:lnSpc>
              <a:spcBef>
                <a:spcPts val="600"/>
              </a:spcBef>
              <a:spcAft>
                <a:spcPts val="0"/>
              </a:spcAft>
              <a:buSzPts val="1800"/>
              <a:buChar char="–"/>
              <a:defRPr/>
            </a:lvl3pPr>
            <a:lvl4pPr indent="-342900" lvl="3" marL="1828800" algn="l">
              <a:lnSpc>
                <a:spcPct val="100000"/>
              </a:lnSpc>
              <a:spcBef>
                <a:spcPts val="600"/>
              </a:spcBef>
              <a:spcAft>
                <a:spcPts val="0"/>
              </a:spcAft>
              <a:buSzPts val="1800"/>
              <a:buChar char="•"/>
              <a:defRPr/>
            </a:lvl4pPr>
            <a:lvl5pPr indent="-342900" lvl="4" marL="2286000" algn="l">
              <a:lnSpc>
                <a:spcPct val="100000"/>
              </a:lnSpc>
              <a:spcBef>
                <a:spcPts val="600"/>
              </a:spcBef>
              <a:spcAft>
                <a:spcPts val="0"/>
              </a:spcAft>
              <a:buSzPts val="1800"/>
              <a:buChar char="–"/>
              <a:defRPr/>
            </a:lvl5pPr>
            <a:lvl6pPr indent="-228600" lvl="5" marL="2743200" algn="l">
              <a:lnSpc>
                <a:spcPct val="100000"/>
              </a:lnSpc>
              <a:spcBef>
                <a:spcPts val="600"/>
              </a:spcBef>
              <a:spcAft>
                <a:spcPts val="0"/>
              </a:spcAft>
              <a:buSzPts val="1800"/>
              <a:buNone/>
              <a:defRPr/>
            </a:lvl6pPr>
            <a:lvl7pPr indent="-355600" lvl="6" marL="3200400" algn="l">
              <a:lnSpc>
                <a:spcPct val="100000"/>
              </a:lnSpc>
              <a:spcBef>
                <a:spcPts val="600"/>
              </a:spcBef>
              <a:spcAft>
                <a:spcPts val="0"/>
              </a:spcAft>
              <a:buSzPts val="2000"/>
              <a:buChar char="•"/>
              <a:defRPr/>
            </a:lvl7pPr>
            <a:lvl8pPr indent="-355600" lvl="7" marL="3657600" algn="l">
              <a:lnSpc>
                <a:spcPct val="100000"/>
              </a:lnSpc>
              <a:spcBef>
                <a:spcPts val="400"/>
              </a:spcBef>
              <a:spcAft>
                <a:spcPts val="0"/>
              </a:spcAft>
              <a:buSzPts val="2000"/>
              <a:buChar char="•"/>
              <a:defRPr/>
            </a:lvl8pPr>
            <a:lvl9pPr indent="-355600" lvl="8" marL="4114800" algn="l">
              <a:lnSpc>
                <a:spcPct val="100000"/>
              </a:lnSpc>
              <a:spcBef>
                <a:spcPts val="400"/>
              </a:spcBef>
              <a:spcAft>
                <a:spcPts val="0"/>
              </a:spcAft>
              <a:buSzPts val="2000"/>
              <a:buChar char="•"/>
              <a:defRPr/>
            </a:lvl9pPr>
          </a:lstStyle>
          <a:p/>
        </p:txBody>
      </p:sp>
      <p:sp>
        <p:nvSpPr>
          <p:cNvPr id="234" name="Google Shape;234;p36"/>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35" name="Google Shape;235;p36"/>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6" name="Google Shape;236;p36"/>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SzPts val="1200"/>
              <a:buNone/>
              <a:defRPr/>
            </a:lvl1pPr>
            <a:lvl2pPr indent="0" lvl="1" marL="0" marR="0" algn="r">
              <a:lnSpc>
                <a:spcPct val="100000"/>
              </a:lnSpc>
              <a:spcBef>
                <a:spcPts val="0"/>
              </a:spcBef>
              <a:spcAft>
                <a:spcPts val="0"/>
              </a:spcAft>
              <a:buSzPts val="1200"/>
              <a:buNone/>
              <a:defRPr/>
            </a:lvl2pPr>
            <a:lvl3pPr indent="0" lvl="2" marL="0" marR="0" algn="r">
              <a:lnSpc>
                <a:spcPct val="100000"/>
              </a:lnSpc>
              <a:spcBef>
                <a:spcPts val="0"/>
              </a:spcBef>
              <a:spcAft>
                <a:spcPts val="0"/>
              </a:spcAft>
              <a:buSzPts val="1200"/>
              <a:buNone/>
              <a:defRPr/>
            </a:lvl3pPr>
            <a:lvl4pPr indent="0" lvl="3" marL="0" marR="0" algn="r">
              <a:lnSpc>
                <a:spcPct val="100000"/>
              </a:lnSpc>
              <a:spcBef>
                <a:spcPts val="0"/>
              </a:spcBef>
              <a:spcAft>
                <a:spcPts val="0"/>
              </a:spcAft>
              <a:buSzPts val="1200"/>
              <a:buNone/>
              <a:defRPr/>
            </a:lvl4pPr>
            <a:lvl5pPr indent="0" lvl="4" marL="0" marR="0" algn="r">
              <a:lnSpc>
                <a:spcPct val="100000"/>
              </a:lnSpc>
              <a:spcBef>
                <a:spcPts val="0"/>
              </a:spcBef>
              <a:spcAft>
                <a:spcPts val="0"/>
              </a:spcAft>
              <a:buSzPts val="1200"/>
              <a:buNone/>
              <a:defRPr/>
            </a:lvl5pPr>
            <a:lvl6pPr indent="0" lvl="5" marL="0" marR="0" algn="r">
              <a:lnSpc>
                <a:spcPct val="100000"/>
              </a:lnSpc>
              <a:spcBef>
                <a:spcPts val="0"/>
              </a:spcBef>
              <a:spcAft>
                <a:spcPts val="0"/>
              </a:spcAft>
              <a:buSzPts val="1200"/>
              <a:buNone/>
              <a:defRPr/>
            </a:lvl6pPr>
            <a:lvl7pPr indent="0" lvl="6" marL="0" marR="0" algn="r">
              <a:lnSpc>
                <a:spcPct val="100000"/>
              </a:lnSpc>
              <a:spcBef>
                <a:spcPts val="0"/>
              </a:spcBef>
              <a:spcAft>
                <a:spcPts val="0"/>
              </a:spcAft>
              <a:buSzPts val="1200"/>
              <a:buNone/>
              <a:defRPr/>
            </a:lvl7pPr>
            <a:lvl8pPr indent="0" lvl="7" marL="0" marR="0" algn="r">
              <a:lnSpc>
                <a:spcPct val="100000"/>
              </a:lnSpc>
              <a:spcBef>
                <a:spcPts val="0"/>
              </a:spcBef>
              <a:spcAft>
                <a:spcPts val="0"/>
              </a:spcAft>
              <a:buSzPts val="1200"/>
              <a:buNone/>
              <a:defRPr/>
            </a:lvl8pPr>
            <a:lvl9pPr indent="0" lvl="8" marL="0" marR="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29" name="Shape 29"/>
        <p:cNvGrpSpPr/>
        <p:nvPr/>
      </p:nvGrpSpPr>
      <p:grpSpPr>
        <a:xfrm>
          <a:off x="0" y="0"/>
          <a:ext cx="0" cy="0"/>
          <a:chOff x="0" y="0"/>
          <a:chExt cx="0" cy="0"/>
        </a:xfrm>
      </p:grpSpPr>
      <p:sp>
        <p:nvSpPr>
          <p:cNvPr id="30" name="Google Shape;30;p5"/>
          <p:cNvSpPr txBox="1"/>
          <p:nvPr>
            <p:ph type="title"/>
          </p:nvPr>
        </p:nvSpPr>
        <p:spPr>
          <a:xfrm>
            <a:off x="334434" y="188914"/>
            <a:ext cx="11523133" cy="503783"/>
          </a:xfrm>
          <a:prstGeom prst="rect">
            <a:avLst/>
          </a:prstGeom>
          <a:solidFill>
            <a:srgbClr val="0091C9"/>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31" name="Google Shape;31;p5"/>
          <p:cNvSpPr txBox="1"/>
          <p:nvPr>
            <p:ph idx="1" type="body"/>
          </p:nvPr>
        </p:nvSpPr>
        <p:spPr>
          <a:xfrm>
            <a:off x="334434" y="692697"/>
            <a:ext cx="11523133" cy="43204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2" name="Google Shape;32;p5"/>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33" name="Google Shape;33;p5"/>
          <p:cNvSpPr txBox="1"/>
          <p:nvPr>
            <p:ph idx="2" type="body"/>
          </p:nvPr>
        </p:nvSpPr>
        <p:spPr>
          <a:xfrm>
            <a:off x="334434" y="1341439"/>
            <a:ext cx="11523133" cy="496728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 and Two Column">
  <p:cSld name="1_Content and Two Column">
    <p:spTree>
      <p:nvGrpSpPr>
        <p:cNvPr id="34" name="Shape 34"/>
        <p:cNvGrpSpPr/>
        <p:nvPr/>
      </p:nvGrpSpPr>
      <p:grpSpPr>
        <a:xfrm>
          <a:off x="0" y="0"/>
          <a:ext cx="0" cy="0"/>
          <a:chOff x="0" y="0"/>
          <a:chExt cx="0" cy="0"/>
        </a:xfrm>
      </p:grpSpPr>
      <p:sp>
        <p:nvSpPr>
          <p:cNvPr id="35" name="Google Shape;35;p6"/>
          <p:cNvSpPr txBox="1"/>
          <p:nvPr>
            <p:ph type="title"/>
          </p:nvPr>
        </p:nvSpPr>
        <p:spPr>
          <a:xfrm>
            <a:off x="334434" y="188914"/>
            <a:ext cx="11523133" cy="503783"/>
          </a:xfrm>
          <a:prstGeom prst="rect">
            <a:avLst/>
          </a:prstGeom>
          <a:solidFill>
            <a:srgbClr val="0091C9"/>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36" name="Google Shape;36;p6"/>
          <p:cNvSpPr txBox="1"/>
          <p:nvPr>
            <p:ph idx="1"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7" name="Google Shape;37;p6"/>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38" name="Google Shape;38;p6"/>
          <p:cNvSpPr txBox="1"/>
          <p:nvPr>
            <p:ph idx="2" type="body"/>
          </p:nvPr>
        </p:nvSpPr>
        <p:spPr>
          <a:xfrm>
            <a:off x="334434" y="1342801"/>
            <a:ext cx="5666317" cy="511333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9" name="Google Shape;39;p6"/>
          <p:cNvSpPr txBox="1"/>
          <p:nvPr>
            <p:ph idx="3" type="body"/>
          </p:nvPr>
        </p:nvSpPr>
        <p:spPr>
          <a:xfrm>
            <a:off x="6096001" y="1341438"/>
            <a:ext cx="5760640" cy="511175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Three Column">
  <p:cSld name="1_Title and Three Column">
    <p:spTree>
      <p:nvGrpSpPr>
        <p:cNvPr id="40" name="Shape 40"/>
        <p:cNvGrpSpPr/>
        <p:nvPr/>
      </p:nvGrpSpPr>
      <p:grpSpPr>
        <a:xfrm>
          <a:off x="0" y="0"/>
          <a:ext cx="0" cy="0"/>
          <a:chOff x="0" y="0"/>
          <a:chExt cx="0" cy="0"/>
        </a:xfrm>
      </p:grpSpPr>
      <p:sp>
        <p:nvSpPr>
          <p:cNvPr id="41" name="Google Shape;41;p7"/>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2" name="Google Shape;42;p7"/>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3" name="Google Shape;43;p7"/>
          <p:cNvSpPr txBox="1"/>
          <p:nvPr>
            <p:ph idx="2" type="body"/>
          </p:nvPr>
        </p:nvSpPr>
        <p:spPr>
          <a:xfrm>
            <a:off x="4271434" y="1341438"/>
            <a:ext cx="3649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4" name="Google Shape;44;p7"/>
          <p:cNvSpPr txBox="1"/>
          <p:nvPr>
            <p:ph idx="3" type="body"/>
          </p:nvPr>
        </p:nvSpPr>
        <p:spPr>
          <a:xfrm>
            <a:off x="8113185" y="1341438"/>
            <a:ext cx="374438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5" name="Google Shape;45;p7"/>
          <p:cNvSpPr txBox="1"/>
          <p:nvPr>
            <p:ph idx="4"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6" name="Google Shape;46;p7"/>
          <p:cNvSpPr txBox="1"/>
          <p:nvPr/>
        </p:nvSpPr>
        <p:spPr>
          <a:xfrm>
            <a:off x="336000" y="190801"/>
            <a:ext cx="11523133" cy="503783"/>
          </a:xfrm>
          <a:prstGeom prst="rect">
            <a:avLst/>
          </a:prstGeom>
          <a:solidFill>
            <a:srgbClr val="0091C9"/>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47" name="Google Shape;47;p7"/>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key message">
  <p:cSld name="1_Title and key message">
    <p:spTree>
      <p:nvGrpSpPr>
        <p:cNvPr id="48" name="Shape 48"/>
        <p:cNvGrpSpPr/>
        <p:nvPr/>
      </p:nvGrpSpPr>
      <p:grpSpPr>
        <a:xfrm>
          <a:off x="0" y="0"/>
          <a:ext cx="0" cy="0"/>
          <a:chOff x="0" y="0"/>
          <a:chExt cx="0" cy="0"/>
        </a:xfrm>
      </p:grpSpPr>
      <p:sp>
        <p:nvSpPr>
          <p:cNvPr id="49" name="Google Shape;49;p8"/>
          <p:cNvSpPr txBox="1"/>
          <p:nvPr>
            <p:ph type="title"/>
          </p:nvPr>
        </p:nvSpPr>
        <p:spPr>
          <a:xfrm>
            <a:off x="334434" y="188914"/>
            <a:ext cx="11523133" cy="503783"/>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0" name="Google Shape;50;p8"/>
          <p:cNvSpPr txBox="1"/>
          <p:nvPr>
            <p:ph idx="1" type="body"/>
          </p:nvPr>
        </p:nvSpPr>
        <p:spPr>
          <a:xfrm>
            <a:off x="334433" y="1341438"/>
            <a:ext cx="3744384"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1" name="Google Shape;51;p8"/>
          <p:cNvSpPr txBox="1"/>
          <p:nvPr>
            <p:ph idx="2" type="body"/>
          </p:nvPr>
        </p:nvSpPr>
        <p:spPr>
          <a:xfrm>
            <a:off x="4271434" y="1341438"/>
            <a:ext cx="7586133" cy="5040312"/>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2" name="Google Shape;52;p8"/>
          <p:cNvSpPr txBox="1"/>
          <p:nvPr>
            <p:ph idx="3" type="body"/>
          </p:nvPr>
        </p:nvSpPr>
        <p:spPr>
          <a:xfrm>
            <a:off x="334434" y="692697"/>
            <a:ext cx="11523133" cy="36004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3" name="Google Shape;53;p8"/>
          <p:cNvSpPr txBox="1"/>
          <p:nvPr/>
        </p:nvSpPr>
        <p:spPr>
          <a:xfrm>
            <a:off x="335360" y="190801"/>
            <a:ext cx="11523133" cy="503783"/>
          </a:xfrm>
          <a:prstGeom prst="rect">
            <a:avLst/>
          </a:prstGeom>
          <a:solidFill>
            <a:srgbClr val="0091C9"/>
          </a:solidFill>
          <a:ln>
            <a:noFill/>
          </a:ln>
        </p:spPr>
        <p:txBody>
          <a:bodyPr anchorCtr="0" anchor="t" bIns="45700" lIns="91425" spcFirstLastPara="1" rIns="91425" wrap="square" tIns="45700">
            <a:noAutofit/>
          </a:bodyPr>
          <a:lstStyle/>
          <a:p>
            <a:pPr indent="0" lvl="0" marL="95250" marR="0" rtl="0" algn="l">
              <a:lnSpc>
                <a:spcPct val="100000"/>
              </a:lnSpc>
              <a:spcBef>
                <a:spcPts val="0"/>
              </a:spcBef>
              <a:spcAft>
                <a:spcPts val="0"/>
              </a:spcAft>
              <a:buClr>
                <a:schemeClr val="lt1"/>
              </a:buClr>
              <a:buSzPts val="2400"/>
              <a:buFont typeface="Arial Black"/>
              <a:buNone/>
            </a:pPr>
            <a:r>
              <a:rPr b="0" i="0" lang="en-GB" sz="2400" u="none" cap="none" strike="noStrike">
                <a:solidFill>
                  <a:schemeClr val="lt1"/>
                </a:solidFill>
                <a:latin typeface="Arial Black"/>
                <a:ea typeface="Arial Black"/>
                <a:cs typeface="Arial Black"/>
                <a:sym typeface="Arial Black"/>
              </a:rPr>
              <a:t>Click to edit Master title style</a:t>
            </a:r>
            <a:endParaRPr b="0" i="0" sz="2400" u="none" cap="none" strike="noStrike">
              <a:solidFill>
                <a:schemeClr val="lt1"/>
              </a:solidFill>
              <a:latin typeface="Arial Black"/>
              <a:ea typeface="Arial Black"/>
              <a:cs typeface="Arial Black"/>
              <a:sym typeface="Arial Black"/>
            </a:endParaRPr>
          </a:p>
        </p:txBody>
      </p:sp>
      <p:sp>
        <p:nvSpPr>
          <p:cNvPr id="54" name="Google Shape;54;p8"/>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Deviderslide">
  <p:cSld name="1_Deviderslide">
    <p:spTree>
      <p:nvGrpSpPr>
        <p:cNvPr id="55" name="Shape 55"/>
        <p:cNvGrpSpPr/>
        <p:nvPr/>
      </p:nvGrpSpPr>
      <p:grpSpPr>
        <a:xfrm>
          <a:off x="0" y="0"/>
          <a:ext cx="0" cy="0"/>
          <a:chOff x="0" y="0"/>
          <a:chExt cx="0" cy="0"/>
        </a:xfrm>
      </p:grpSpPr>
      <p:sp>
        <p:nvSpPr>
          <p:cNvPr id="56" name="Google Shape;56;p9"/>
          <p:cNvSpPr/>
          <p:nvPr/>
        </p:nvSpPr>
        <p:spPr>
          <a:xfrm>
            <a:off x="0" y="0"/>
            <a:ext cx="12192000" cy="6858000"/>
          </a:xfrm>
          <a:prstGeom prst="rect">
            <a:avLst/>
          </a:prstGeom>
          <a:solidFill>
            <a:srgbClr val="E3248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7" name="Google Shape;57;p9"/>
          <p:cNvSpPr txBox="1"/>
          <p:nvPr>
            <p:ph idx="1" type="body"/>
          </p:nvPr>
        </p:nvSpPr>
        <p:spPr>
          <a:xfrm>
            <a:off x="334434" y="1340768"/>
            <a:ext cx="9313333" cy="50405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600"/>
              </a:spcBef>
              <a:spcAft>
                <a:spcPts val="0"/>
              </a:spcAft>
              <a:buClr>
                <a:schemeClr val="lt1"/>
              </a:buClr>
              <a:buSzPts val="3600"/>
              <a:buNone/>
              <a:defRPr sz="3600">
                <a:solidFill>
                  <a:schemeClr val="lt1"/>
                </a:solidFill>
                <a:latin typeface="Arial Black"/>
                <a:ea typeface="Arial Black"/>
                <a:cs typeface="Arial Black"/>
                <a:sym typeface="Arial Black"/>
              </a:defRPr>
            </a:lvl1pPr>
            <a:lvl2pPr indent="-457200" lvl="1" marL="9144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2pPr>
            <a:lvl3pPr indent="-457200" lvl="2" marL="13716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3pPr>
            <a:lvl4pPr indent="-457200" lvl="3" marL="18288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4pPr>
            <a:lvl5pPr indent="-457200" lvl="4" marL="2286000" algn="l">
              <a:lnSpc>
                <a:spcPct val="100000"/>
              </a:lnSpc>
              <a:spcBef>
                <a:spcPts val="600"/>
              </a:spcBef>
              <a:spcAft>
                <a:spcPts val="0"/>
              </a:spcAft>
              <a:buClr>
                <a:schemeClr val="lt1"/>
              </a:buClr>
              <a:buSzPts val="3600"/>
              <a:buChar char="–"/>
              <a:defRPr sz="3600">
                <a:solidFill>
                  <a:schemeClr val="lt1"/>
                </a:solidFill>
                <a:latin typeface="Arial Black"/>
                <a:ea typeface="Arial Black"/>
                <a:cs typeface="Arial Black"/>
                <a:sym typeface="Arial Black"/>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8" name="Google Shape;58;p9"/>
          <p:cNvSpPr/>
          <p:nvPr/>
        </p:nvSpPr>
        <p:spPr>
          <a:xfrm>
            <a:off x="310555" y="188912"/>
            <a:ext cx="2233051" cy="115252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8800"/>
              <a:buFont typeface="Arial"/>
              <a:buNone/>
            </a:pPr>
            <a:r>
              <a:rPr b="0" i="0" lang="en-GB" sz="8800" u="none" cap="none" strike="noStrike">
                <a:solidFill>
                  <a:schemeClr val="lt1"/>
                </a:solidFill>
                <a:latin typeface="Arial Black"/>
                <a:ea typeface="Arial Black"/>
                <a:cs typeface="Arial Black"/>
                <a:sym typeface="Arial Black"/>
              </a:rPr>
              <a:t>02</a:t>
            </a:r>
            <a:endParaRPr b="0" i="0" sz="8800" u="none" cap="none" strike="noStrike">
              <a:solidFill>
                <a:schemeClr val="lt1"/>
              </a:solidFill>
              <a:latin typeface="Arial"/>
              <a:ea typeface="Arial"/>
              <a:cs typeface="Arial"/>
              <a:sym typeface="Arial"/>
            </a:endParaRPr>
          </a:p>
        </p:txBody>
      </p:sp>
      <p:sp>
        <p:nvSpPr>
          <p:cNvPr id="59" name="Google Shape;59;p9"/>
          <p:cNvSpPr txBox="1"/>
          <p:nvPr/>
        </p:nvSpPr>
        <p:spPr>
          <a:xfrm>
            <a:off x="310555" y="6165304"/>
            <a:ext cx="114500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1" lang="en-GB" sz="1800" u="none" cap="none" strike="noStrike">
                <a:solidFill>
                  <a:schemeClr val="lt1"/>
                </a:solidFill>
                <a:latin typeface="Arial"/>
                <a:ea typeface="Arial"/>
                <a:cs typeface="Arial"/>
                <a:sym typeface="Arial"/>
              </a:rPr>
              <a:t>Transforming London’s health and care together</a:t>
            </a:r>
            <a:endParaRPr b="0" i="1" sz="1800" u="none" cap="none" strike="noStrike">
              <a:solidFill>
                <a:schemeClr val="lt1"/>
              </a:solidFill>
              <a:latin typeface="Arial"/>
              <a:ea typeface="Arial"/>
              <a:cs typeface="Arial"/>
              <a:sym typeface="Arial"/>
            </a:endParaRPr>
          </a:p>
        </p:txBody>
      </p:sp>
      <p:cxnSp>
        <p:nvCxnSpPr>
          <p:cNvPr id="60" name="Google Shape;60;p9"/>
          <p:cNvCxnSpPr/>
          <p:nvPr/>
        </p:nvCxnSpPr>
        <p:spPr>
          <a:xfrm>
            <a:off x="310555" y="6165304"/>
            <a:ext cx="11450075" cy="0"/>
          </a:xfrm>
          <a:prstGeom prst="straightConnector1">
            <a:avLst/>
          </a:prstGeom>
          <a:noFill/>
          <a:ln cap="flat" cmpd="sng" w="9525">
            <a:solidFill>
              <a:schemeClr val="lt1"/>
            </a:solidFill>
            <a:prstDash val="solid"/>
            <a:round/>
            <a:headEnd len="sm" w="sm" type="none"/>
            <a:tailEnd len="sm" w="sm" type="none"/>
          </a:ln>
        </p:spPr>
      </p:cxnSp>
      <p:sp>
        <p:nvSpPr>
          <p:cNvPr id="61" name="Google Shape;61;p9"/>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62" name="Shape 62"/>
        <p:cNvGrpSpPr/>
        <p:nvPr/>
      </p:nvGrpSpPr>
      <p:grpSpPr>
        <a:xfrm>
          <a:off x="0" y="0"/>
          <a:ext cx="0" cy="0"/>
          <a:chOff x="0" y="0"/>
          <a:chExt cx="0" cy="0"/>
        </a:xfrm>
      </p:grpSpPr>
      <p:sp>
        <p:nvSpPr>
          <p:cNvPr id="63" name="Google Shape;63;p10"/>
          <p:cNvSpPr txBox="1"/>
          <p:nvPr>
            <p:ph type="title"/>
          </p:nvPr>
        </p:nvSpPr>
        <p:spPr>
          <a:xfrm>
            <a:off x="334434" y="188914"/>
            <a:ext cx="11523133" cy="503783"/>
          </a:xfrm>
          <a:prstGeom prst="rect">
            <a:avLst/>
          </a:prstGeom>
          <a:solidFill>
            <a:srgbClr val="E32486"/>
          </a:solidFill>
          <a:ln>
            <a:noFill/>
          </a:ln>
        </p:spPr>
        <p:txBody>
          <a:bodyPr anchorCtr="0" anchor="t" bIns="45700" lIns="91425" spcFirstLastPara="1" rIns="91425" wrap="square" tIns="45700">
            <a:noAutofit/>
          </a:bodyPr>
          <a:lstStyle>
            <a:lvl1pPr lvl="0" marR="0" rtl="0" algn="l">
              <a:lnSpc>
                <a:spcPct val="100000"/>
              </a:lnSpc>
              <a:spcBef>
                <a:spcPts val="600"/>
              </a:spcBef>
              <a:spcAft>
                <a:spcPts val="0"/>
              </a:spcAft>
              <a:buClr>
                <a:schemeClr val="lt1"/>
              </a:buClr>
              <a:buSzPts val="2400"/>
              <a:buFont typeface="Arial Black"/>
              <a:buNone/>
              <a:defRPr b="0" i="0" sz="24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4" name="Google Shape;64;p10"/>
          <p:cNvSpPr txBox="1"/>
          <p:nvPr>
            <p:ph idx="1" type="body"/>
          </p:nvPr>
        </p:nvSpPr>
        <p:spPr>
          <a:xfrm>
            <a:off x="334434" y="692697"/>
            <a:ext cx="11523133" cy="43204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2200"/>
              <a:buNone/>
              <a:defRPr sz="2200">
                <a:solidFill>
                  <a:schemeClr val="accent5"/>
                </a:solidFill>
                <a:latin typeface="Arial"/>
                <a:ea typeface="Arial"/>
                <a:cs typeface="Arial"/>
                <a:sym typeface="Arial"/>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5" name="Google Shape;65;p10"/>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66" name="Google Shape;66;p10"/>
          <p:cNvSpPr txBox="1"/>
          <p:nvPr>
            <p:ph idx="2" type="body"/>
          </p:nvPr>
        </p:nvSpPr>
        <p:spPr>
          <a:xfrm>
            <a:off x="334434" y="1341439"/>
            <a:ext cx="11523133" cy="496728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600"/>
              </a:spcBef>
              <a:spcAft>
                <a:spcPts val="0"/>
              </a:spcAft>
              <a:buClr>
                <a:schemeClr val="accent5"/>
              </a:buClr>
              <a:buSzPts val="1800"/>
              <a:buNone/>
              <a:defRPr/>
            </a:lvl1pPr>
            <a:lvl2pPr indent="-342900" lvl="1" marL="914400" algn="l">
              <a:lnSpc>
                <a:spcPct val="100000"/>
              </a:lnSpc>
              <a:spcBef>
                <a:spcPts val="600"/>
              </a:spcBef>
              <a:spcAft>
                <a:spcPts val="0"/>
              </a:spcAft>
              <a:buClr>
                <a:schemeClr val="accent5"/>
              </a:buClr>
              <a:buSzPts val="1800"/>
              <a:buChar char="•"/>
              <a:defRPr/>
            </a:lvl2pPr>
            <a:lvl3pPr indent="-342900" lvl="2" marL="1371600" algn="l">
              <a:lnSpc>
                <a:spcPct val="100000"/>
              </a:lnSpc>
              <a:spcBef>
                <a:spcPts val="600"/>
              </a:spcBef>
              <a:spcAft>
                <a:spcPts val="0"/>
              </a:spcAft>
              <a:buClr>
                <a:schemeClr val="accent5"/>
              </a:buClr>
              <a:buSzPts val="1800"/>
              <a:buChar char="–"/>
              <a:defRPr/>
            </a:lvl3pPr>
            <a:lvl4pPr indent="-342900" lvl="3" marL="1828800" algn="l">
              <a:lnSpc>
                <a:spcPct val="100000"/>
              </a:lnSpc>
              <a:spcBef>
                <a:spcPts val="600"/>
              </a:spcBef>
              <a:spcAft>
                <a:spcPts val="0"/>
              </a:spcAft>
              <a:buClr>
                <a:schemeClr val="accent5"/>
              </a:buClr>
              <a:buSzPts val="1800"/>
              <a:buChar char="•"/>
              <a:defRPr/>
            </a:lvl4pPr>
            <a:lvl5pPr indent="-342900" lvl="4" marL="2286000" algn="l">
              <a:lnSpc>
                <a:spcPct val="100000"/>
              </a:lnSpc>
              <a:spcBef>
                <a:spcPts val="600"/>
              </a:spcBef>
              <a:spcAft>
                <a:spcPts val="0"/>
              </a:spcAft>
              <a:buClr>
                <a:schemeClr val="accent5"/>
              </a:buClr>
              <a:buSzPts val="1800"/>
              <a:buChar char="–"/>
              <a:defRPr/>
            </a:lvl5pPr>
            <a:lvl6pPr indent="-228600" lvl="5" marL="2743200" algn="l">
              <a:lnSpc>
                <a:spcPct val="100000"/>
              </a:lnSpc>
              <a:spcBef>
                <a:spcPts val="600"/>
              </a:spcBef>
              <a:spcAft>
                <a:spcPts val="0"/>
              </a:spcAft>
              <a:buClr>
                <a:schemeClr val="dk2"/>
              </a:buClr>
              <a:buSzPts val="1800"/>
              <a:buNone/>
              <a:defRPr/>
            </a:lvl6pPr>
            <a:lvl7pPr indent="-342900" lvl="6" marL="3200400" algn="l">
              <a:lnSpc>
                <a:spcPct val="100000"/>
              </a:lnSpc>
              <a:spcBef>
                <a:spcPts val="60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11" Type="http://schemas.openxmlformats.org/officeDocument/2006/relationships/slideLayout" Target="../slideLayouts/slideLayout11.xml"/><Relationship Id="rId33" Type="http://schemas.openxmlformats.org/officeDocument/2006/relationships/slideLayout" Target="../slideLayouts/slideLayout33.xml"/><Relationship Id="rId10" Type="http://schemas.openxmlformats.org/officeDocument/2006/relationships/slideLayout" Target="../slideLayouts/slideLayout10.xml"/><Relationship Id="rId32" Type="http://schemas.openxmlformats.org/officeDocument/2006/relationships/slideLayout" Target="../slideLayouts/slideLayout32.xml"/><Relationship Id="rId13" Type="http://schemas.openxmlformats.org/officeDocument/2006/relationships/slideLayout" Target="../slideLayouts/slideLayout13.xml"/><Relationship Id="rId35" Type="http://schemas.openxmlformats.org/officeDocument/2006/relationships/slideLayout" Target="../slideLayouts/slideLayout35.xml"/><Relationship Id="rId12" Type="http://schemas.openxmlformats.org/officeDocument/2006/relationships/slideLayout" Target="../slideLayouts/slideLayout12.xml"/><Relationship Id="rId34" Type="http://schemas.openxmlformats.org/officeDocument/2006/relationships/slideLayout" Target="../slideLayouts/slideLayout34.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36" Type="http://schemas.openxmlformats.org/officeDocument/2006/relationships/theme" Target="../theme/theme1.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idx="1" type="body"/>
          </p:nvPr>
        </p:nvSpPr>
        <p:spPr>
          <a:xfrm>
            <a:off x="334434" y="908050"/>
            <a:ext cx="11523133" cy="5473700"/>
          </a:xfrm>
          <a:prstGeom prst="rect">
            <a:avLst/>
          </a:prstGeom>
          <a:noFill/>
          <a:ln>
            <a:noFill/>
          </a:ln>
        </p:spPr>
        <p:txBody>
          <a:bodyPr anchorCtr="0" anchor="t" bIns="0" lIns="0" spcFirstLastPara="1" rIns="0" wrap="square" tIns="0">
            <a:normAutofit/>
          </a:bodyPr>
          <a:lstStyle>
            <a:lvl1pPr indent="-228600" lvl="0" marL="457200" marR="0" rtl="0" algn="l">
              <a:lnSpc>
                <a:spcPct val="100000"/>
              </a:lnSpc>
              <a:spcBef>
                <a:spcPts val="600"/>
              </a:spcBef>
              <a:spcAft>
                <a:spcPts val="0"/>
              </a:spcAft>
              <a:buClr>
                <a:schemeClr val="accent5"/>
              </a:buClr>
              <a:buSzPts val="1800"/>
              <a:buFont typeface="Arial"/>
              <a:buNone/>
              <a:defRPr b="0" i="0" sz="1800" u="none" cap="none" strike="noStrike">
                <a:solidFill>
                  <a:schemeClr val="accent5"/>
                </a:solidFill>
                <a:latin typeface="Arial"/>
                <a:ea typeface="Arial"/>
                <a:cs typeface="Arial"/>
                <a:sym typeface="Arial"/>
              </a:defRPr>
            </a:lvl1pPr>
            <a:lvl2pPr indent="-342900" lvl="1" marL="914400" marR="0" rtl="0" algn="l">
              <a:lnSpc>
                <a:spcPct val="100000"/>
              </a:lnSpc>
              <a:spcBef>
                <a:spcPts val="600"/>
              </a:spcBef>
              <a:spcAft>
                <a:spcPts val="0"/>
              </a:spcAft>
              <a:buClr>
                <a:schemeClr val="accent5"/>
              </a:buClr>
              <a:buSzPts val="1800"/>
              <a:buFont typeface="Arial"/>
              <a:buChar char="•"/>
              <a:defRPr b="0" i="0" sz="1800" u="none" cap="none" strike="noStrike">
                <a:solidFill>
                  <a:schemeClr val="accent5"/>
                </a:solidFill>
                <a:latin typeface="Arial"/>
                <a:ea typeface="Arial"/>
                <a:cs typeface="Arial"/>
                <a:sym typeface="Arial"/>
              </a:defRPr>
            </a:lvl2pPr>
            <a:lvl3pPr indent="-342900" lvl="2" marL="1371600" marR="0" rtl="0" algn="l">
              <a:lnSpc>
                <a:spcPct val="100000"/>
              </a:lnSpc>
              <a:spcBef>
                <a:spcPts val="600"/>
              </a:spcBef>
              <a:spcAft>
                <a:spcPts val="0"/>
              </a:spcAft>
              <a:buClr>
                <a:schemeClr val="accent5"/>
              </a:buClr>
              <a:buSzPts val="1800"/>
              <a:buFont typeface="Arial"/>
              <a:buChar char="–"/>
              <a:defRPr b="0" i="0" sz="1800" u="none" cap="none" strike="noStrike">
                <a:solidFill>
                  <a:schemeClr val="accent5"/>
                </a:solidFill>
                <a:latin typeface="Arial"/>
                <a:ea typeface="Arial"/>
                <a:cs typeface="Arial"/>
                <a:sym typeface="Arial"/>
              </a:defRPr>
            </a:lvl3pPr>
            <a:lvl4pPr indent="-342900" lvl="3" marL="1828800" marR="0" rtl="0" algn="l">
              <a:lnSpc>
                <a:spcPct val="100000"/>
              </a:lnSpc>
              <a:spcBef>
                <a:spcPts val="600"/>
              </a:spcBef>
              <a:spcAft>
                <a:spcPts val="0"/>
              </a:spcAft>
              <a:buClr>
                <a:schemeClr val="accent5"/>
              </a:buClr>
              <a:buSzPts val="1800"/>
              <a:buFont typeface="Arial"/>
              <a:buChar char="•"/>
              <a:defRPr b="0" i="0" sz="1800" u="none" cap="none" strike="noStrike">
                <a:solidFill>
                  <a:schemeClr val="accent5"/>
                </a:solidFill>
                <a:latin typeface="Arial"/>
                <a:ea typeface="Arial"/>
                <a:cs typeface="Arial"/>
                <a:sym typeface="Arial"/>
              </a:defRPr>
            </a:lvl4pPr>
            <a:lvl5pPr indent="-342900" lvl="4" marL="2286000" marR="0" rtl="0" algn="l">
              <a:lnSpc>
                <a:spcPct val="100000"/>
              </a:lnSpc>
              <a:spcBef>
                <a:spcPts val="600"/>
              </a:spcBef>
              <a:spcAft>
                <a:spcPts val="0"/>
              </a:spcAft>
              <a:buClr>
                <a:schemeClr val="accent5"/>
              </a:buClr>
              <a:buSzPts val="1800"/>
              <a:buFont typeface="Arial"/>
              <a:buChar char="–"/>
              <a:defRPr b="0" i="0" sz="1800" u="none" cap="none" strike="noStrike">
                <a:solidFill>
                  <a:schemeClr val="accent5"/>
                </a:solidFill>
                <a:latin typeface="Arial"/>
                <a:ea typeface="Arial"/>
                <a:cs typeface="Arial"/>
                <a:sym typeface="Arial"/>
              </a:defRPr>
            </a:lvl5pPr>
            <a:lvl6pPr indent="-228600" lvl="5" marL="2743200" marR="0" rtl="0" algn="l">
              <a:lnSpc>
                <a:spcPct val="100000"/>
              </a:lnSpc>
              <a:spcBef>
                <a:spcPts val="600"/>
              </a:spcBef>
              <a:spcAft>
                <a:spcPts val="0"/>
              </a:spcAft>
              <a:buClr>
                <a:schemeClr val="dk2"/>
              </a:buClr>
              <a:buSzPts val="1800"/>
              <a:buFont typeface="Arial"/>
              <a:buNone/>
              <a:defRPr b="0" i="0" sz="1800" u="none" cap="none" strike="noStrike">
                <a:solidFill>
                  <a:schemeClr val="dk2"/>
                </a:solidFill>
                <a:latin typeface="Arial"/>
                <a:ea typeface="Arial"/>
                <a:cs typeface="Arial"/>
                <a:sym typeface="Arial"/>
              </a:defRPr>
            </a:lvl6pPr>
            <a:lvl7pPr indent="-355600" lvl="6" marL="3200400" marR="0" rtl="0" algn="l">
              <a:lnSpc>
                <a:spcPct val="100000"/>
              </a:lnSpc>
              <a:spcBef>
                <a:spcPts val="6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7" name="Google Shape;7;p1"/>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1F1F1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8" name="Google Shape;8;p1"/>
          <p:cNvSpPr txBox="1"/>
          <p:nvPr>
            <p:ph idx="11" type="ftr"/>
          </p:nvPr>
        </p:nvSpPr>
        <p:spPr>
          <a:xfrm>
            <a:off x="4165600" y="6356351"/>
            <a:ext cx="3860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90909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1.png"/><Relationship Id="rId5" Type="http://schemas.openxmlformats.org/officeDocument/2006/relationships/image" Target="../media/image2.png"/><Relationship Id="rId6"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hyperlink" Target="https://preventing-diabetes.co.uk/?msclkid=bac6f68400c912600af5943459fa5860&amp;utm_source=bing&amp;utm_medium=cpc&amp;utm_campaign=M3%20-%20Xyla%20BAU%20-%20NDPP%20NHS%20Diabetes%20Prevention%20Programme&amp;utm_term=pre%20diabetes%20diet&amp;utm_content=BAU%20-%20Diet" TargetMode="External"/><Relationship Id="rId4" Type="http://schemas.openxmlformats.org/officeDocument/2006/relationships/hyperlink" Target="https://preventing-diabetes.co.uk/referrers/" TargetMode="External"/><Relationship Id="rId9" Type="http://schemas.openxmlformats.org/officeDocument/2006/relationships/hyperlink" Target="https://www.diabetes.org.uk/guide-to-diabetes/enjoy-food/eating-with-diabetes" TargetMode="External"/><Relationship Id="rId5" Type="http://schemas.openxmlformats.org/officeDocument/2006/relationships/hyperlink" Target="https://riskscore.diabetes.org.uk/start" TargetMode="External"/><Relationship Id="rId6" Type="http://schemas.openxmlformats.org/officeDocument/2006/relationships/hyperlink" Target="https://future.nhs.uk/NationalDiabetesProgramme/grouphome" TargetMode="External"/><Relationship Id="rId7" Type="http://schemas.openxmlformats.org/officeDocument/2006/relationships/hyperlink" Target="https://www.diabetes.org.uk/guide-to-diabetes/enjoy-food/eating-with-diabetes" TargetMode="External"/><Relationship Id="rId8" Type="http://schemas.openxmlformats.org/officeDocument/2006/relationships/hyperlink" Target="https://www.diabetes.org.uk/guide-to-diabetes/enjoy-food/eating-with-diabetes" TargetMode="External"/><Relationship Id="rId10" Type="http://schemas.openxmlformats.org/officeDocument/2006/relationships/hyperlink" Target="https://www.diabetes.org.uk/preventing-type-2-diabetes/prediabete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37"/>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GB"/>
              <a:t>‹#›</a:t>
            </a:fld>
            <a:endParaRPr/>
          </a:p>
        </p:txBody>
      </p:sp>
      <p:sp>
        <p:nvSpPr>
          <p:cNvPr id="242" name="Google Shape;242;p37"/>
          <p:cNvSpPr/>
          <p:nvPr/>
        </p:nvSpPr>
        <p:spPr>
          <a:xfrm>
            <a:off x="-1" y="-5483"/>
            <a:ext cx="12192000" cy="5300636"/>
          </a:xfrm>
          <a:prstGeom prst="rect">
            <a:avLst/>
          </a:prstGeom>
          <a:solidFill>
            <a:srgbClr val="0070C0"/>
          </a:solidFill>
          <a:ln cap="flat" cmpd="sng" w="9525">
            <a:solidFill>
              <a:srgbClr val="4472C4"/>
            </a:solidFill>
            <a:prstDash val="solid"/>
            <a:round/>
            <a:headEnd len="sm" w="sm" type="none"/>
            <a:tailEnd len="sm" w="sm" type="none"/>
          </a:ln>
        </p:spPr>
        <p:txBody>
          <a:bodyPr anchorCtr="0" anchor="ctr" bIns="60925" lIns="121900" spcFirstLastPara="1" rIns="121900" wrap="square" tIns="60925">
            <a:noAutofit/>
          </a:bodyPr>
          <a:lstStyle/>
          <a:p>
            <a:pPr indent="0" lvl="0" marL="0" marR="0" rtl="0" algn="ctr">
              <a:lnSpc>
                <a:spcPct val="100000"/>
              </a:lnSpc>
              <a:spcBef>
                <a:spcPts val="0"/>
              </a:spcBef>
              <a:spcAft>
                <a:spcPts val="0"/>
              </a:spcAft>
              <a:buClr>
                <a:srgbClr val="000000"/>
              </a:buClr>
              <a:buSzPts val="1867"/>
              <a:buFont typeface="Arial"/>
              <a:buNone/>
            </a:pPr>
            <a:r>
              <a:t/>
            </a:r>
            <a:endParaRPr b="0" i="0" sz="1867" u="none" cap="none" strike="noStrike">
              <a:solidFill>
                <a:schemeClr val="lt1"/>
              </a:solidFill>
              <a:latin typeface="Arial"/>
              <a:ea typeface="Arial"/>
              <a:cs typeface="Arial"/>
              <a:sym typeface="Arial"/>
            </a:endParaRPr>
          </a:p>
        </p:txBody>
      </p:sp>
      <p:sp>
        <p:nvSpPr>
          <p:cNvPr id="243" name="Google Shape;243;p37"/>
          <p:cNvSpPr txBox="1"/>
          <p:nvPr/>
        </p:nvSpPr>
        <p:spPr>
          <a:xfrm>
            <a:off x="761999" y="651126"/>
            <a:ext cx="10668000" cy="3635348"/>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Arial"/>
                <a:ea typeface="Arial"/>
                <a:cs typeface="Arial"/>
                <a:sym typeface="Arial"/>
              </a:rPr>
              <a:t>PERSONALISED CARE FOR LONDON</a:t>
            </a:r>
            <a:endParaRPr/>
          </a:p>
          <a:p>
            <a:pPr indent="0" lvl="0" marL="0" marR="0" rtl="0" algn="ctr">
              <a:lnSpc>
                <a:spcPct val="100000"/>
              </a:lnSpc>
              <a:spcBef>
                <a:spcPts val="0"/>
              </a:spcBef>
              <a:spcAft>
                <a:spcPts val="0"/>
              </a:spcAft>
              <a:buClr>
                <a:srgbClr val="000000"/>
              </a:buClr>
              <a:buSzPts val="3200"/>
              <a:buFont typeface="Arial"/>
              <a:buNone/>
            </a:pPr>
            <a:r>
              <a:t/>
            </a:r>
            <a:endParaRPr b="0" i="0" sz="3200" u="none" cap="none" strike="noStrike">
              <a:solidFill>
                <a:schemeClr val="lt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Arial"/>
                <a:ea typeface="Arial"/>
                <a:cs typeface="Arial"/>
                <a:sym typeface="Arial"/>
              </a:rPr>
              <a:t>Care Coordinator</a:t>
            </a:r>
            <a:endParaRPr/>
          </a:p>
          <a:p>
            <a:pPr indent="0" lvl="0" marL="0" marR="0" rtl="0" algn="ctr">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Arial"/>
                <a:ea typeface="Arial"/>
                <a:cs typeface="Arial"/>
                <a:sym typeface="Arial"/>
              </a:rPr>
              <a:t>Peer support June</a:t>
            </a:r>
            <a:endParaRPr/>
          </a:p>
          <a:p>
            <a:pPr indent="0" lvl="0" marL="0" marR="0" rtl="0" algn="ctr">
              <a:lnSpc>
                <a:spcPct val="100000"/>
              </a:lnSpc>
              <a:spcBef>
                <a:spcPts val="0"/>
              </a:spcBef>
              <a:spcAft>
                <a:spcPts val="0"/>
              </a:spcAft>
              <a:buClr>
                <a:srgbClr val="000000"/>
              </a:buClr>
              <a:buSzPts val="3200"/>
              <a:buFont typeface="Arial"/>
              <a:buNone/>
            </a:pPr>
            <a:r>
              <a:t/>
            </a:r>
            <a:endParaRPr b="0" i="0" sz="3200" u="none" cap="none" strike="noStrike">
              <a:solidFill>
                <a:schemeClr val="lt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GB" sz="3200" u="none" cap="none" strike="noStrike">
                <a:solidFill>
                  <a:schemeClr val="lt1"/>
                </a:solidFill>
                <a:latin typeface="Arial"/>
                <a:ea typeface="Arial"/>
                <a:cs typeface="Arial"/>
                <a:sym typeface="Arial"/>
              </a:rPr>
              <a:t>Diabetes</a:t>
            </a:r>
            <a:endParaRPr b="0" i="0" sz="3200" u="none" cap="none" strike="noStrike">
              <a:solidFill>
                <a:schemeClr val="lt1"/>
              </a:solidFill>
              <a:latin typeface="Arial"/>
              <a:ea typeface="Arial"/>
              <a:cs typeface="Arial"/>
              <a:sym typeface="Arial"/>
            </a:endParaRPr>
          </a:p>
        </p:txBody>
      </p:sp>
      <p:grpSp>
        <p:nvGrpSpPr>
          <p:cNvPr id="244" name="Google Shape;244;p37"/>
          <p:cNvGrpSpPr/>
          <p:nvPr/>
        </p:nvGrpSpPr>
        <p:grpSpPr>
          <a:xfrm>
            <a:off x="232884" y="5382000"/>
            <a:ext cx="11726231" cy="1476000"/>
            <a:chOff x="302757" y="4270976"/>
            <a:chExt cx="8809985" cy="1107000"/>
          </a:xfrm>
        </p:grpSpPr>
        <p:pic>
          <p:nvPicPr>
            <p:cNvPr id="245" name="Google Shape;245;p37"/>
            <p:cNvPicPr preferRelativeResize="0"/>
            <p:nvPr/>
          </p:nvPicPr>
          <p:blipFill rotWithShape="1">
            <a:blip r:embed="rId3">
              <a:alphaModFix/>
            </a:blip>
            <a:srcRect b="0" l="0" r="0" t="0"/>
            <a:stretch/>
          </p:blipFill>
          <p:spPr>
            <a:xfrm>
              <a:off x="7929323" y="4405976"/>
              <a:ext cx="1183419" cy="837000"/>
            </a:xfrm>
            <a:prstGeom prst="rect">
              <a:avLst/>
            </a:prstGeom>
            <a:noFill/>
            <a:ln>
              <a:noFill/>
            </a:ln>
          </p:spPr>
        </p:pic>
        <p:pic>
          <p:nvPicPr>
            <p:cNvPr id="246" name="Google Shape;246;p37"/>
            <p:cNvPicPr preferRelativeResize="0"/>
            <p:nvPr/>
          </p:nvPicPr>
          <p:blipFill rotWithShape="1">
            <a:blip r:embed="rId4">
              <a:alphaModFix/>
            </a:blip>
            <a:srcRect b="0" l="0" r="0" t="0"/>
            <a:stretch/>
          </p:blipFill>
          <p:spPr>
            <a:xfrm>
              <a:off x="302757" y="4270976"/>
              <a:ext cx="3000839" cy="1107000"/>
            </a:xfrm>
            <a:prstGeom prst="rect">
              <a:avLst/>
            </a:prstGeom>
            <a:noFill/>
            <a:ln>
              <a:noFill/>
            </a:ln>
          </p:spPr>
        </p:pic>
      </p:grpSp>
      <p:sp>
        <p:nvSpPr>
          <p:cNvPr id="247" name="Google Shape;247;p37"/>
          <p:cNvSpPr txBox="1"/>
          <p:nvPr/>
        </p:nvSpPr>
        <p:spPr>
          <a:xfrm>
            <a:off x="935421" y="4337279"/>
            <a:ext cx="3471377"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1800" u="none" cap="none" strike="noStrike">
                <a:solidFill>
                  <a:schemeClr val="lt1"/>
                </a:solidFill>
                <a:latin typeface="Arial"/>
                <a:ea typeface="Arial"/>
                <a:cs typeface="Arial"/>
                <a:sym typeface="Arial"/>
              </a:rPr>
              <a:t>@SP_LDN</a:t>
            </a:r>
            <a:endParaRPr/>
          </a:p>
          <a:p>
            <a:pPr indent="0" lvl="0" marL="0" marR="0" rtl="0" algn="l">
              <a:lnSpc>
                <a:spcPct val="100000"/>
              </a:lnSpc>
              <a:spcBef>
                <a:spcPts val="0"/>
              </a:spcBef>
              <a:spcAft>
                <a:spcPts val="0"/>
              </a:spcAft>
              <a:buNone/>
            </a:pPr>
            <a:r>
              <a:t/>
            </a:r>
            <a:endParaRPr b="0" i="0" sz="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None/>
            </a:pPr>
            <a:r>
              <a:rPr b="0" i="0" lang="en-GB" sz="1800" u="none" cap="none" strike="noStrike">
                <a:solidFill>
                  <a:schemeClr val="lt1"/>
                </a:solidFill>
                <a:latin typeface="Arial"/>
                <a:ea typeface="Arial"/>
                <a:cs typeface="Arial"/>
                <a:sym typeface="Arial"/>
              </a:rPr>
              <a:t>hlp.socialprescribing@nhs.net</a:t>
            </a:r>
            <a:endParaRPr/>
          </a:p>
        </p:txBody>
      </p:sp>
      <p:pic>
        <p:nvPicPr>
          <p:cNvPr descr="A white circle with a black background&#10;&#10;Description automatically generated with low confidence" id="248" name="Google Shape;248;p37"/>
          <p:cNvPicPr preferRelativeResize="0"/>
          <p:nvPr/>
        </p:nvPicPr>
        <p:blipFill rotWithShape="1">
          <a:blip r:embed="rId5">
            <a:alphaModFix/>
          </a:blip>
          <a:srcRect b="0" l="0" r="0" t="0"/>
          <a:stretch/>
        </p:blipFill>
        <p:spPr>
          <a:xfrm>
            <a:off x="512607" y="4373321"/>
            <a:ext cx="435807" cy="369399"/>
          </a:xfrm>
          <a:prstGeom prst="rect">
            <a:avLst/>
          </a:prstGeom>
          <a:noFill/>
          <a:ln>
            <a:noFill/>
          </a:ln>
        </p:spPr>
      </p:pic>
      <p:pic>
        <p:nvPicPr>
          <p:cNvPr descr="Icon&#10;&#10;Description automatically generated" id="249" name="Google Shape;249;p37"/>
          <p:cNvPicPr preferRelativeResize="0"/>
          <p:nvPr/>
        </p:nvPicPr>
        <p:blipFill rotWithShape="1">
          <a:blip r:embed="rId6">
            <a:alphaModFix/>
          </a:blip>
          <a:srcRect b="0" l="0" r="0" t="0"/>
          <a:stretch/>
        </p:blipFill>
        <p:spPr>
          <a:xfrm>
            <a:off x="490849" y="4825616"/>
            <a:ext cx="435807" cy="34177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8"/>
          <p:cNvSpPr txBox="1"/>
          <p:nvPr>
            <p:ph type="title"/>
          </p:nvPr>
        </p:nvSpPr>
        <p:spPr>
          <a:xfrm>
            <a:off x="334434" y="188914"/>
            <a:ext cx="11523133" cy="503783"/>
          </a:xfrm>
          <a:prstGeom prst="rect">
            <a:avLst/>
          </a:prstGeom>
          <a:solidFill>
            <a:srgbClr val="0072C6"/>
          </a:solidFill>
          <a:ln>
            <a:noFill/>
          </a:ln>
        </p:spPr>
        <p:txBody>
          <a:bodyPr anchorCtr="0" anchor="t" bIns="45700" lIns="91425" spcFirstLastPara="1" rIns="91425" wrap="square" tIns="45700">
            <a:noAutofit/>
          </a:bodyPr>
          <a:lstStyle/>
          <a:p>
            <a:pPr indent="0" lvl="0" marL="0" marR="0" rtl="0" algn="l">
              <a:lnSpc>
                <a:spcPct val="100000"/>
              </a:lnSpc>
              <a:spcBef>
                <a:spcPts val="600"/>
              </a:spcBef>
              <a:spcAft>
                <a:spcPts val="0"/>
              </a:spcAft>
              <a:buClr>
                <a:schemeClr val="lt1"/>
              </a:buClr>
              <a:buSzPts val="2400"/>
              <a:buFont typeface="Arial Black"/>
              <a:buNone/>
            </a:pPr>
            <a:r>
              <a:t/>
            </a:r>
            <a:endParaRPr/>
          </a:p>
        </p:txBody>
      </p:sp>
      <p:sp>
        <p:nvSpPr>
          <p:cNvPr id="255" name="Google Shape;255;p38"/>
          <p:cNvSpPr txBox="1"/>
          <p:nvPr>
            <p:ph idx="1" type="body"/>
          </p:nvPr>
        </p:nvSpPr>
        <p:spPr>
          <a:xfrm>
            <a:off x="334434" y="692697"/>
            <a:ext cx="11523133" cy="432047"/>
          </a:xfrm>
          <a:prstGeom prst="rect">
            <a:avLst/>
          </a:prstGeom>
          <a:noFill/>
          <a:ln>
            <a:noFill/>
          </a:ln>
        </p:spPr>
        <p:txBody>
          <a:bodyPr anchorCtr="0" anchor="t" bIns="0" lIns="0" spcFirstLastPara="1" rIns="0" wrap="square" tIns="0">
            <a:normAutofit/>
          </a:bodyPr>
          <a:lstStyle/>
          <a:p>
            <a:pPr indent="-228600" lvl="0" marL="457200" rtl="0" algn="l">
              <a:lnSpc>
                <a:spcPct val="100000"/>
              </a:lnSpc>
              <a:spcBef>
                <a:spcPts val="600"/>
              </a:spcBef>
              <a:spcAft>
                <a:spcPts val="0"/>
              </a:spcAft>
              <a:buClr>
                <a:schemeClr val="accent5"/>
              </a:buClr>
              <a:buSzPts val="2200"/>
              <a:buNone/>
            </a:pPr>
            <a:r>
              <a:t/>
            </a:r>
            <a:endParaRPr/>
          </a:p>
        </p:txBody>
      </p:sp>
      <p:sp>
        <p:nvSpPr>
          <p:cNvPr id="256" name="Google Shape;256;p38"/>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GB"/>
              <a:t>‹#›</a:t>
            </a:fld>
            <a:endParaRPr/>
          </a:p>
        </p:txBody>
      </p:sp>
      <p:sp>
        <p:nvSpPr>
          <p:cNvPr id="257" name="Google Shape;257;p38"/>
          <p:cNvSpPr txBox="1"/>
          <p:nvPr>
            <p:ph idx="2" type="body"/>
          </p:nvPr>
        </p:nvSpPr>
        <p:spPr>
          <a:xfrm>
            <a:off x="334434" y="1341439"/>
            <a:ext cx="11523133" cy="4967287"/>
          </a:xfrm>
          <a:prstGeom prst="rect">
            <a:avLst/>
          </a:prstGeom>
          <a:noFill/>
          <a:ln>
            <a:noFill/>
          </a:ln>
        </p:spPr>
        <p:txBody>
          <a:bodyPr anchorCtr="0" anchor="t" bIns="0" lIns="0" spcFirstLastPara="1" rIns="0" wrap="square" tIns="0">
            <a:normAutofit/>
          </a:bodyPr>
          <a:lstStyle/>
          <a:p>
            <a:pPr indent="-228600" lvl="0" marL="457200" rtl="0" algn="l">
              <a:lnSpc>
                <a:spcPct val="100000"/>
              </a:lnSpc>
              <a:spcBef>
                <a:spcPts val="600"/>
              </a:spcBef>
              <a:spcAft>
                <a:spcPts val="0"/>
              </a:spcAft>
              <a:buClr>
                <a:schemeClr val="accent5"/>
              </a:buClr>
              <a:buSzPts val="1800"/>
              <a:buNone/>
            </a:pPr>
            <a:r>
              <a:t/>
            </a:r>
            <a:endParaRPr/>
          </a:p>
        </p:txBody>
      </p:sp>
      <p:graphicFrame>
        <p:nvGraphicFramePr>
          <p:cNvPr id="258" name="Google Shape;258;p38"/>
          <p:cNvGraphicFramePr/>
          <p:nvPr/>
        </p:nvGraphicFramePr>
        <p:xfrm>
          <a:off x="1088390" y="2440940"/>
          <a:ext cx="3000000" cy="3000000"/>
        </p:xfrm>
        <a:graphic>
          <a:graphicData uri="http://schemas.openxmlformats.org/drawingml/2006/table">
            <a:tbl>
              <a:tblPr bandRow="1" firstCol="1" firstRow="1">
                <a:noFill/>
                <a:tableStyleId>{895E05CE-3EF0-4C3D-ABB4-8376BAFD413B}</a:tableStyleId>
              </a:tblPr>
              <a:tblGrid>
                <a:gridCol w="8086100"/>
                <a:gridCol w="1929125"/>
              </a:tblGrid>
              <a:tr h="139700">
                <a:tc>
                  <a:txBody>
                    <a:bodyPr/>
                    <a:lstStyle/>
                    <a:p>
                      <a:pPr indent="0" lvl="0" marL="0" marR="0" rtl="0" algn="l">
                        <a:lnSpc>
                          <a:spcPct val="100000"/>
                        </a:lnSpc>
                        <a:spcBef>
                          <a:spcPts val="0"/>
                        </a:spcBef>
                        <a:spcAft>
                          <a:spcPts val="0"/>
                        </a:spcAft>
                        <a:buNone/>
                      </a:pPr>
                      <a:r>
                        <a:rPr lang="en-GB" sz="1100" u="none" cap="none" strike="noStrike"/>
                        <a:t>Topic</a:t>
                      </a:r>
                      <a:endParaRPr sz="110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GB" sz="1100" u="none" cap="none" strike="noStrike"/>
                        <a:t>Time</a:t>
                      </a:r>
                      <a:endParaRPr sz="1100" u="none" cap="none" strike="noStrike">
                        <a:latin typeface="Calibri"/>
                        <a:ea typeface="Calibri"/>
                        <a:cs typeface="Calibri"/>
                        <a:sym typeface="Calibri"/>
                      </a:endParaRPr>
                    </a:p>
                  </a:txBody>
                  <a:tcPr marT="45725" marB="45725" marR="91450" marL="91450"/>
                </a:tc>
              </a:tr>
              <a:tr h="139700">
                <a:tc>
                  <a:txBody>
                    <a:bodyPr/>
                    <a:lstStyle/>
                    <a:p>
                      <a:pPr indent="0" lvl="0" marL="0" marR="0" rtl="0" algn="l">
                        <a:lnSpc>
                          <a:spcPct val="100000"/>
                        </a:lnSpc>
                        <a:spcBef>
                          <a:spcPts val="0"/>
                        </a:spcBef>
                        <a:spcAft>
                          <a:spcPts val="0"/>
                        </a:spcAft>
                        <a:buNone/>
                      </a:pPr>
                      <a:r>
                        <a:rPr lang="en-GB" sz="1100" u="none" cap="none" strike="noStrike"/>
                        <a:t>Welcome, intro to the session – diabetes</a:t>
                      </a:r>
                      <a:endParaRPr sz="110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GB" sz="1100" u="none" cap="none" strike="noStrike"/>
                        <a:t>10 min</a:t>
                      </a:r>
                      <a:endParaRPr sz="1100" u="none" cap="none" strike="noStrike">
                        <a:latin typeface="Calibri"/>
                        <a:ea typeface="Calibri"/>
                        <a:cs typeface="Calibri"/>
                        <a:sym typeface="Calibri"/>
                      </a:endParaRPr>
                    </a:p>
                  </a:txBody>
                  <a:tcPr marT="45725" marB="45725" marR="91450" marL="91450"/>
                </a:tc>
              </a:tr>
              <a:tr h="139700">
                <a:tc>
                  <a:txBody>
                    <a:bodyPr/>
                    <a:lstStyle/>
                    <a:p>
                      <a:pPr indent="0" lvl="0" marL="0" marR="0" rtl="0" algn="l">
                        <a:lnSpc>
                          <a:spcPct val="100000"/>
                        </a:lnSpc>
                        <a:spcBef>
                          <a:spcPts val="0"/>
                        </a:spcBef>
                        <a:spcAft>
                          <a:spcPts val="0"/>
                        </a:spcAft>
                        <a:buNone/>
                      </a:pPr>
                      <a:r>
                        <a:rPr lang="en-GB" sz="1100" u="none" cap="none" strike="noStrike"/>
                        <a:t>Announcements/opportunities for involvement</a:t>
                      </a:r>
                      <a:endParaRPr sz="110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GB" sz="1100" u="none" cap="none" strike="noStrike"/>
                        <a:t>5 min</a:t>
                      </a:r>
                      <a:endParaRPr sz="1100" u="none" cap="none" strike="noStrike">
                        <a:latin typeface="Calibri"/>
                        <a:ea typeface="Calibri"/>
                        <a:cs typeface="Calibri"/>
                        <a:sym typeface="Calibri"/>
                      </a:endParaRPr>
                    </a:p>
                  </a:txBody>
                  <a:tcPr marT="45725" marB="45725" marR="91450" marL="91450"/>
                </a:tc>
              </a:tr>
              <a:tr h="306075">
                <a:tc>
                  <a:txBody>
                    <a:bodyPr/>
                    <a:lstStyle/>
                    <a:p>
                      <a:pPr indent="0" lvl="0" marL="0" marR="0" rtl="0" algn="l">
                        <a:lnSpc>
                          <a:spcPct val="100000"/>
                        </a:lnSpc>
                        <a:spcBef>
                          <a:spcPts val="0"/>
                        </a:spcBef>
                        <a:spcAft>
                          <a:spcPts val="0"/>
                        </a:spcAft>
                        <a:buNone/>
                      </a:pPr>
                      <a:r>
                        <a:rPr lang="en-GB" sz="1100" u="none" cap="none" strike="noStrike"/>
                        <a:t>Invite people to share – how are you working with diabetic patients</a:t>
                      </a:r>
                      <a:endParaRPr sz="110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GB" sz="1100" u="none" cap="none" strike="noStrike"/>
                        <a:t>10 min</a:t>
                      </a:r>
                      <a:endParaRPr sz="1100" u="none" cap="none" strike="noStrike">
                        <a:latin typeface="Calibri"/>
                        <a:ea typeface="Calibri"/>
                        <a:cs typeface="Calibri"/>
                        <a:sym typeface="Calibri"/>
                      </a:endParaRPr>
                    </a:p>
                  </a:txBody>
                  <a:tcPr marT="45725" marB="45725" marR="91450" marL="91450"/>
                </a:tc>
              </a:tr>
              <a:tr h="156200">
                <a:tc>
                  <a:txBody>
                    <a:bodyPr/>
                    <a:lstStyle/>
                    <a:p>
                      <a:pPr indent="0" lvl="0" marL="0" marR="0" rtl="0" algn="l">
                        <a:lnSpc>
                          <a:spcPct val="100000"/>
                        </a:lnSpc>
                        <a:spcBef>
                          <a:spcPts val="0"/>
                        </a:spcBef>
                        <a:spcAft>
                          <a:spcPts val="0"/>
                        </a:spcAft>
                        <a:buNone/>
                      </a:pPr>
                      <a:r>
                        <a:rPr lang="en-GB" sz="1100" u="none" cap="none" strike="noStrike"/>
                        <a:t>Background to clinical area – Diabetes</a:t>
                      </a:r>
                      <a:endParaRPr/>
                    </a:p>
                    <a:p>
                      <a:pPr indent="0" lvl="0" marL="0" marR="0" rtl="0" algn="l">
                        <a:lnSpc>
                          <a:spcPct val="100000"/>
                        </a:lnSpc>
                        <a:spcBef>
                          <a:spcPts val="0"/>
                        </a:spcBef>
                        <a:spcAft>
                          <a:spcPts val="0"/>
                        </a:spcAft>
                        <a:buNone/>
                      </a:pPr>
                      <a:r>
                        <a:rPr lang="en-GB" sz="1100" u="none" cap="none" strike="noStrike"/>
                        <a:t>Q&amp;A</a:t>
                      </a:r>
                      <a:endParaRPr sz="110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GB" sz="1100" u="none" cap="none" strike="noStrike"/>
                        <a:t>10 min</a:t>
                      </a:r>
                      <a:endParaRPr/>
                    </a:p>
                    <a:p>
                      <a:pPr indent="0" lvl="0" marL="0" marR="0" rtl="0" algn="l">
                        <a:lnSpc>
                          <a:spcPct val="100000"/>
                        </a:lnSpc>
                        <a:spcBef>
                          <a:spcPts val="0"/>
                        </a:spcBef>
                        <a:spcAft>
                          <a:spcPts val="0"/>
                        </a:spcAft>
                        <a:buNone/>
                      </a:pPr>
                      <a:r>
                        <a:rPr lang="en-GB" sz="1100" u="none" cap="none" strike="noStrike"/>
                        <a:t>10 min</a:t>
                      </a:r>
                      <a:endParaRPr sz="1100" u="none" cap="none" strike="noStrike">
                        <a:latin typeface="Calibri"/>
                        <a:ea typeface="Calibri"/>
                        <a:cs typeface="Calibri"/>
                        <a:sym typeface="Calibri"/>
                      </a:endParaRPr>
                    </a:p>
                  </a:txBody>
                  <a:tcPr marT="45725" marB="45725" marR="91450" marL="91450"/>
                </a:tc>
              </a:tr>
              <a:tr h="403225">
                <a:tc>
                  <a:txBody>
                    <a:bodyPr/>
                    <a:lstStyle/>
                    <a:p>
                      <a:pPr indent="0" lvl="0" marL="0" marR="0" rtl="0" algn="l">
                        <a:lnSpc>
                          <a:spcPct val="100000"/>
                        </a:lnSpc>
                        <a:spcBef>
                          <a:spcPts val="0"/>
                        </a:spcBef>
                        <a:spcAft>
                          <a:spcPts val="0"/>
                        </a:spcAft>
                        <a:buNone/>
                      </a:pPr>
                      <a:r>
                        <a:rPr lang="en-GB" sz="1100" u="none" cap="none" strike="noStrike"/>
                        <a:t>Break outs – to discuss </a:t>
                      </a:r>
                      <a:endParaRPr/>
                    </a:p>
                    <a:p>
                      <a:pPr indent="0" lvl="0" marL="0" marR="0" rtl="0" algn="l">
                        <a:lnSpc>
                          <a:spcPct val="100000"/>
                        </a:lnSpc>
                        <a:spcBef>
                          <a:spcPts val="0"/>
                        </a:spcBef>
                        <a:spcAft>
                          <a:spcPts val="0"/>
                        </a:spcAft>
                        <a:buNone/>
                      </a:pPr>
                      <a:r>
                        <a:rPr lang="en-GB" sz="1100" u="none" cap="none" strike="noStrike"/>
                        <a:t>(including break)</a:t>
                      </a:r>
                      <a:endParaRPr sz="110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GB" sz="1100" u="none" cap="none" strike="noStrike"/>
                        <a:t>25 min</a:t>
                      </a:r>
                      <a:endParaRPr sz="1100" u="none" cap="none" strike="noStrike">
                        <a:latin typeface="Calibri"/>
                        <a:ea typeface="Calibri"/>
                        <a:cs typeface="Calibri"/>
                        <a:sym typeface="Calibri"/>
                      </a:endParaRPr>
                    </a:p>
                  </a:txBody>
                  <a:tcPr marT="45725" marB="45725" marR="91450" marL="91450"/>
                </a:tc>
              </a:tr>
              <a:tr h="185425">
                <a:tc>
                  <a:txBody>
                    <a:bodyPr/>
                    <a:lstStyle/>
                    <a:p>
                      <a:pPr indent="0" lvl="0" marL="0" marR="0" rtl="0" algn="l">
                        <a:lnSpc>
                          <a:spcPct val="100000"/>
                        </a:lnSpc>
                        <a:spcBef>
                          <a:spcPts val="0"/>
                        </a:spcBef>
                        <a:spcAft>
                          <a:spcPts val="0"/>
                        </a:spcAft>
                        <a:buNone/>
                      </a:pPr>
                      <a:r>
                        <a:rPr lang="en-GB" sz="1100" u="none" cap="none" strike="noStrike"/>
                        <a:t>Discussion/feeding back as a big group</a:t>
                      </a:r>
                      <a:endParaRPr sz="110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GB" sz="1100" u="none" cap="none" strike="noStrike"/>
                        <a:t>10 min</a:t>
                      </a:r>
                      <a:endParaRPr sz="1100" u="none" cap="none" strike="noStrike">
                        <a:latin typeface="Calibri"/>
                        <a:ea typeface="Calibri"/>
                        <a:cs typeface="Calibri"/>
                        <a:sym typeface="Calibri"/>
                      </a:endParaRPr>
                    </a:p>
                  </a:txBody>
                  <a:tcPr marT="45725" marB="45725" marR="91450" marL="91450"/>
                </a:tc>
              </a:tr>
              <a:tr h="139700">
                <a:tc>
                  <a:txBody>
                    <a:bodyPr/>
                    <a:lstStyle/>
                    <a:p>
                      <a:pPr indent="0" lvl="0" marL="0" marR="0" rtl="0" algn="l">
                        <a:lnSpc>
                          <a:spcPct val="100000"/>
                        </a:lnSpc>
                        <a:spcBef>
                          <a:spcPts val="0"/>
                        </a:spcBef>
                        <a:spcAft>
                          <a:spcPts val="0"/>
                        </a:spcAft>
                        <a:buNone/>
                      </a:pPr>
                      <a:r>
                        <a:rPr lang="en-GB" sz="1100" u="none" cap="none" strike="noStrike"/>
                        <a:t>Wrap up and summary</a:t>
                      </a:r>
                      <a:endParaRPr sz="110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None/>
                      </a:pPr>
                      <a:r>
                        <a:rPr lang="en-GB" sz="1100" u="none" cap="none" strike="noStrike"/>
                        <a:t>5 min</a:t>
                      </a:r>
                      <a:endParaRPr sz="1100" u="none" cap="none" strike="noStrike">
                        <a:latin typeface="Calibri"/>
                        <a:ea typeface="Calibri"/>
                        <a:cs typeface="Calibri"/>
                        <a:sym typeface="Calibri"/>
                      </a:endParaRPr>
                    </a:p>
                  </a:txBody>
                  <a:tcPr marT="45725" marB="45725" marR="91450" marL="9145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39"/>
          <p:cNvSpPr txBox="1"/>
          <p:nvPr>
            <p:ph type="title"/>
          </p:nvPr>
        </p:nvSpPr>
        <p:spPr>
          <a:xfrm>
            <a:off x="334434" y="188914"/>
            <a:ext cx="11523133" cy="503783"/>
          </a:xfrm>
          <a:prstGeom prst="rect">
            <a:avLst/>
          </a:prstGeom>
          <a:solidFill>
            <a:srgbClr val="0072C6"/>
          </a:solidFill>
          <a:ln>
            <a:noFill/>
          </a:ln>
        </p:spPr>
        <p:txBody>
          <a:bodyPr anchorCtr="0" anchor="t" bIns="45700" lIns="91425" spcFirstLastPara="1" rIns="91425" wrap="square" tIns="45700">
            <a:noAutofit/>
          </a:bodyPr>
          <a:lstStyle/>
          <a:p>
            <a:pPr indent="0" lvl="0" marL="0" marR="0" rtl="0" algn="l">
              <a:lnSpc>
                <a:spcPct val="100000"/>
              </a:lnSpc>
              <a:spcBef>
                <a:spcPts val="600"/>
              </a:spcBef>
              <a:spcAft>
                <a:spcPts val="0"/>
              </a:spcAft>
              <a:buClr>
                <a:schemeClr val="lt1"/>
              </a:buClr>
              <a:buSzPts val="2400"/>
              <a:buFont typeface="Arial Black"/>
              <a:buNone/>
            </a:pPr>
            <a:r>
              <a:rPr lang="en-GB"/>
              <a:t>Examples: Care Coordinators are working with diabetes </a:t>
            </a:r>
            <a:endParaRPr/>
          </a:p>
        </p:txBody>
      </p:sp>
      <p:sp>
        <p:nvSpPr>
          <p:cNvPr id="264" name="Google Shape;264;p39"/>
          <p:cNvSpPr txBox="1"/>
          <p:nvPr>
            <p:ph idx="1" type="body"/>
          </p:nvPr>
        </p:nvSpPr>
        <p:spPr>
          <a:xfrm>
            <a:off x="334434" y="692697"/>
            <a:ext cx="11523133" cy="432047"/>
          </a:xfrm>
          <a:prstGeom prst="rect">
            <a:avLst/>
          </a:prstGeom>
          <a:noFill/>
          <a:ln>
            <a:noFill/>
          </a:ln>
        </p:spPr>
        <p:txBody>
          <a:bodyPr anchorCtr="0" anchor="t" bIns="0" lIns="0" spcFirstLastPara="1" rIns="0" wrap="square" tIns="0">
            <a:normAutofit/>
          </a:bodyPr>
          <a:lstStyle/>
          <a:p>
            <a:pPr indent="-228600" lvl="0" marL="457200" rtl="0" algn="l">
              <a:lnSpc>
                <a:spcPct val="100000"/>
              </a:lnSpc>
              <a:spcBef>
                <a:spcPts val="600"/>
              </a:spcBef>
              <a:spcAft>
                <a:spcPts val="0"/>
              </a:spcAft>
              <a:buClr>
                <a:schemeClr val="accent5"/>
              </a:buClr>
              <a:buSzPts val="2200"/>
              <a:buNone/>
            </a:pPr>
            <a:r>
              <a:t/>
            </a:r>
            <a:endParaRPr/>
          </a:p>
        </p:txBody>
      </p:sp>
      <p:sp>
        <p:nvSpPr>
          <p:cNvPr id="265" name="Google Shape;265;p39"/>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GB"/>
              <a:t>‹#›</a:t>
            </a:fld>
            <a:endParaRPr/>
          </a:p>
        </p:txBody>
      </p:sp>
      <p:sp>
        <p:nvSpPr>
          <p:cNvPr id="266" name="Google Shape;266;p39"/>
          <p:cNvSpPr txBox="1"/>
          <p:nvPr>
            <p:ph idx="2" type="body"/>
          </p:nvPr>
        </p:nvSpPr>
        <p:spPr>
          <a:xfrm>
            <a:off x="334434" y="1341439"/>
            <a:ext cx="11523133" cy="4967287"/>
          </a:xfrm>
          <a:prstGeom prst="rect">
            <a:avLst/>
          </a:prstGeom>
          <a:noFill/>
          <a:ln>
            <a:noFill/>
          </a:ln>
        </p:spPr>
        <p:txBody>
          <a:bodyPr anchorCtr="0" anchor="t" bIns="0" lIns="0" spcFirstLastPara="1" rIns="0" wrap="square" tIns="0">
            <a:normAutofit/>
          </a:bodyPr>
          <a:lstStyle/>
          <a:p>
            <a:pPr indent="-228600" lvl="0" marL="457200" rtl="0" algn="l">
              <a:lnSpc>
                <a:spcPct val="100000"/>
              </a:lnSpc>
              <a:spcBef>
                <a:spcPts val="600"/>
              </a:spcBef>
              <a:spcAft>
                <a:spcPts val="0"/>
              </a:spcAft>
              <a:buClr>
                <a:schemeClr val="accent5"/>
              </a:buClr>
              <a:buSzPts val="1800"/>
              <a:buNone/>
            </a:pPr>
            <a:r>
              <a:rPr lang="en-GB"/>
              <a:t>West Dorset:</a:t>
            </a:r>
            <a:endParaRPr/>
          </a:p>
          <a:p>
            <a:pPr indent="-285750" lvl="0" marL="514350" rtl="0" algn="l">
              <a:lnSpc>
                <a:spcPct val="100000"/>
              </a:lnSpc>
              <a:spcBef>
                <a:spcPts val="600"/>
              </a:spcBef>
              <a:spcAft>
                <a:spcPts val="0"/>
              </a:spcAft>
              <a:buSzPts val="1800"/>
              <a:buFont typeface="Arial"/>
              <a:buChar char="•"/>
            </a:pPr>
            <a:r>
              <a:rPr lang="en-GB"/>
              <a:t>Organising group consultations for patients with type 2 diabetes as well as doing some pro-active work with pre-diabetics - contacting patients directly and asking if they need support/referral tot he NDPP.</a:t>
            </a:r>
            <a:endParaRPr/>
          </a:p>
          <a:p>
            <a:pPr indent="0" lvl="0" marL="228600" rtl="0" algn="l">
              <a:lnSpc>
                <a:spcPct val="100000"/>
              </a:lnSpc>
              <a:spcBef>
                <a:spcPts val="600"/>
              </a:spcBef>
              <a:spcAft>
                <a:spcPts val="0"/>
              </a:spcAft>
              <a:buSzPts val="1800"/>
              <a:buNone/>
            </a:pPr>
            <a:r>
              <a:t/>
            </a:r>
            <a:endParaRPr/>
          </a:p>
          <a:p>
            <a:pPr indent="0" lvl="0" marL="228600" rtl="0" algn="l">
              <a:lnSpc>
                <a:spcPct val="100000"/>
              </a:lnSpc>
              <a:spcBef>
                <a:spcPts val="600"/>
              </a:spcBef>
              <a:spcAft>
                <a:spcPts val="0"/>
              </a:spcAft>
              <a:buSzPts val="1800"/>
              <a:buNone/>
            </a:pPr>
            <a:r>
              <a:rPr lang="en-GB"/>
              <a:t>Balham Tooting and Furzedown:</a:t>
            </a:r>
            <a:endParaRPr/>
          </a:p>
          <a:p>
            <a:pPr indent="-285750" lvl="0" marL="514350" rtl="0" algn="l">
              <a:lnSpc>
                <a:spcPct val="100000"/>
              </a:lnSpc>
              <a:spcBef>
                <a:spcPts val="600"/>
              </a:spcBef>
              <a:spcAft>
                <a:spcPts val="0"/>
              </a:spcAft>
              <a:buSzPts val="1800"/>
              <a:buFont typeface="Arial"/>
              <a:buChar char="•"/>
            </a:pPr>
            <a:r>
              <a:rPr lang="en-GB"/>
              <a:t>Case finding for health and wellbeing coaches</a:t>
            </a:r>
            <a:endParaRPr/>
          </a:p>
          <a:p>
            <a:pPr indent="0" lvl="0" marL="228600" rtl="0" algn="l">
              <a:lnSpc>
                <a:spcPct val="100000"/>
              </a:lnSpc>
              <a:spcBef>
                <a:spcPts val="600"/>
              </a:spcBef>
              <a:spcAft>
                <a:spcPts val="0"/>
              </a:spcAft>
              <a:buSzPts val="1800"/>
              <a:buNone/>
            </a:pPr>
            <a:r>
              <a:t/>
            </a:r>
            <a:endParaRPr/>
          </a:p>
          <a:p>
            <a:pPr indent="0" lvl="0" marL="228600" rtl="0" algn="l">
              <a:lnSpc>
                <a:spcPct val="100000"/>
              </a:lnSpc>
              <a:spcBef>
                <a:spcPts val="600"/>
              </a:spcBef>
              <a:spcAft>
                <a:spcPts val="0"/>
              </a:spcAft>
              <a:buSzPts val="1800"/>
              <a:buNone/>
            </a:pPr>
            <a:r>
              <a:rPr lang="en-GB"/>
              <a:t>Barnet PCN 3:</a:t>
            </a:r>
            <a:endParaRPr/>
          </a:p>
          <a:p>
            <a:pPr indent="-285750" lvl="0" marL="514350" rtl="0" algn="l">
              <a:lnSpc>
                <a:spcPct val="100000"/>
              </a:lnSpc>
              <a:spcBef>
                <a:spcPts val="600"/>
              </a:spcBef>
              <a:spcAft>
                <a:spcPts val="0"/>
              </a:spcAft>
              <a:buSzPts val="1800"/>
              <a:buFont typeface="Arial"/>
              <a:buChar char="•"/>
            </a:pPr>
            <a:r>
              <a:rPr lang="en-GB"/>
              <a:t>Diabetes Prevention Programme, running searches every month for all 15 practices in the PCN and then calling all eligible patients to offer them advice, support and the NDPP. Now that we have cleared the backlog of patients from pre and during Covid, the lists each month are more manageable and I am able to call every patient on the lists before the next search is run. Don’t get through to everyone, but everyone has been attempted.</a:t>
            </a:r>
            <a:endParaRPr/>
          </a:p>
          <a:p>
            <a:pPr indent="0" lvl="0" marL="228600" rtl="0" algn="l">
              <a:lnSpc>
                <a:spcPct val="100000"/>
              </a:lnSpc>
              <a:spcBef>
                <a:spcPts val="600"/>
              </a:spcBef>
              <a:spcAft>
                <a:spcPts val="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40"/>
          <p:cNvSpPr txBox="1"/>
          <p:nvPr>
            <p:ph type="title"/>
          </p:nvPr>
        </p:nvSpPr>
        <p:spPr>
          <a:xfrm>
            <a:off x="334434" y="188914"/>
            <a:ext cx="11523133" cy="503783"/>
          </a:xfrm>
          <a:prstGeom prst="rect">
            <a:avLst/>
          </a:prstGeom>
          <a:solidFill>
            <a:srgbClr val="0072C6"/>
          </a:solidFill>
          <a:ln>
            <a:noFill/>
          </a:ln>
        </p:spPr>
        <p:txBody>
          <a:bodyPr anchorCtr="0" anchor="t" bIns="45700" lIns="91425" spcFirstLastPara="1" rIns="91425" wrap="square" tIns="45700">
            <a:noAutofit/>
          </a:bodyPr>
          <a:lstStyle/>
          <a:p>
            <a:pPr indent="0" lvl="0" marL="0" marR="0" rtl="0" algn="l">
              <a:lnSpc>
                <a:spcPct val="100000"/>
              </a:lnSpc>
              <a:spcBef>
                <a:spcPts val="600"/>
              </a:spcBef>
              <a:spcAft>
                <a:spcPts val="0"/>
              </a:spcAft>
              <a:buClr>
                <a:schemeClr val="lt1"/>
              </a:buClr>
              <a:buSzPts val="2400"/>
              <a:buFont typeface="Arial Black"/>
              <a:buNone/>
            </a:pPr>
            <a:r>
              <a:rPr lang="en-GB"/>
              <a:t>Resources</a:t>
            </a:r>
            <a:endParaRPr/>
          </a:p>
        </p:txBody>
      </p:sp>
      <p:sp>
        <p:nvSpPr>
          <p:cNvPr id="272" name="Google Shape;272;p40"/>
          <p:cNvSpPr txBox="1"/>
          <p:nvPr>
            <p:ph idx="1" type="body"/>
          </p:nvPr>
        </p:nvSpPr>
        <p:spPr>
          <a:xfrm>
            <a:off x="334434" y="692697"/>
            <a:ext cx="11523133" cy="432047"/>
          </a:xfrm>
          <a:prstGeom prst="rect">
            <a:avLst/>
          </a:prstGeom>
          <a:noFill/>
          <a:ln>
            <a:noFill/>
          </a:ln>
        </p:spPr>
        <p:txBody>
          <a:bodyPr anchorCtr="0" anchor="t" bIns="0" lIns="0" spcFirstLastPara="1" rIns="0" wrap="square" tIns="0">
            <a:normAutofit/>
          </a:bodyPr>
          <a:lstStyle/>
          <a:p>
            <a:pPr indent="-228600" lvl="0" marL="457200" rtl="0" algn="l">
              <a:lnSpc>
                <a:spcPct val="100000"/>
              </a:lnSpc>
              <a:spcBef>
                <a:spcPts val="600"/>
              </a:spcBef>
              <a:spcAft>
                <a:spcPts val="0"/>
              </a:spcAft>
              <a:buClr>
                <a:schemeClr val="accent5"/>
              </a:buClr>
              <a:buSzPts val="2200"/>
              <a:buNone/>
            </a:pPr>
            <a:r>
              <a:t/>
            </a:r>
            <a:endParaRPr/>
          </a:p>
        </p:txBody>
      </p:sp>
      <p:sp>
        <p:nvSpPr>
          <p:cNvPr id="273" name="Google Shape;273;p40"/>
          <p:cNvSpPr txBox="1"/>
          <p:nvPr>
            <p:ph idx="12" type="sldNum"/>
          </p:nvPr>
        </p:nvSpPr>
        <p:spPr>
          <a:xfrm>
            <a:off x="9011840" y="6381329"/>
            <a:ext cx="28448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GB"/>
              <a:t>‹#›</a:t>
            </a:fld>
            <a:endParaRPr/>
          </a:p>
        </p:txBody>
      </p:sp>
      <p:sp>
        <p:nvSpPr>
          <p:cNvPr id="274" name="Google Shape;274;p40"/>
          <p:cNvSpPr txBox="1"/>
          <p:nvPr>
            <p:ph idx="2" type="body"/>
          </p:nvPr>
        </p:nvSpPr>
        <p:spPr>
          <a:xfrm>
            <a:off x="334434" y="1341439"/>
            <a:ext cx="11523133" cy="4967287"/>
          </a:xfrm>
          <a:prstGeom prst="rect">
            <a:avLst/>
          </a:prstGeom>
          <a:noFill/>
          <a:ln>
            <a:noFill/>
          </a:ln>
        </p:spPr>
        <p:txBody>
          <a:bodyPr anchorCtr="0" anchor="t" bIns="0" lIns="0" spcFirstLastPara="1" rIns="0" wrap="square" tIns="0">
            <a:normAutofit/>
          </a:bodyPr>
          <a:lstStyle/>
          <a:p>
            <a:pPr indent="-228600" lvl="0" marL="457200" rtl="0" algn="l">
              <a:lnSpc>
                <a:spcPct val="100000"/>
              </a:lnSpc>
              <a:spcBef>
                <a:spcPts val="600"/>
              </a:spcBef>
              <a:spcAft>
                <a:spcPts val="0"/>
              </a:spcAft>
              <a:buClr>
                <a:schemeClr val="accent5"/>
              </a:buClr>
              <a:buSzPts val="1800"/>
              <a:buNone/>
            </a:pPr>
            <a:r>
              <a:rPr lang="en-GB" u="sng">
                <a:solidFill>
                  <a:schemeClr val="hlink"/>
                </a:solidFill>
                <a:hlinkClick r:id="rId3"/>
              </a:rPr>
              <a:t>National diabetes prevention programme</a:t>
            </a:r>
            <a:endParaRPr/>
          </a:p>
          <a:p>
            <a:pPr indent="-228600" lvl="0" marL="457200" rtl="0" algn="l">
              <a:lnSpc>
                <a:spcPct val="100000"/>
              </a:lnSpc>
              <a:spcBef>
                <a:spcPts val="600"/>
              </a:spcBef>
              <a:spcAft>
                <a:spcPts val="0"/>
              </a:spcAft>
              <a:buClr>
                <a:schemeClr val="accent5"/>
              </a:buClr>
              <a:buSzPts val="1800"/>
              <a:buNone/>
            </a:pPr>
            <a:r>
              <a:t/>
            </a:r>
            <a:endParaRPr/>
          </a:p>
          <a:p>
            <a:pPr indent="-228600" lvl="0" marL="457200" rtl="0" algn="l">
              <a:lnSpc>
                <a:spcPct val="100000"/>
              </a:lnSpc>
              <a:spcBef>
                <a:spcPts val="600"/>
              </a:spcBef>
              <a:spcAft>
                <a:spcPts val="0"/>
              </a:spcAft>
              <a:buClr>
                <a:schemeClr val="accent5"/>
              </a:buClr>
              <a:buSzPts val="1800"/>
              <a:buNone/>
            </a:pPr>
            <a:r>
              <a:rPr lang="en-GB" u="sng">
                <a:solidFill>
                  <a:schemeClr val="hlink"/>
                </a:solidFill>
                <a:hlinkClick r:id="rId4"/>
              </a:rPr>
              <a:t>Referring to the NDPP</a:t>
            </a:r>
            <a:endParaRPr/>
          </a:p>
          <a:p>
            <a:pPr indent="-228600" lvl="0" marL="457200" rtl="0" algn="l">
              <a:lnSpc>
                <a:spcPct val="100000"/>
              </a:lnSpc>
              <a:spcBef>
                <a:spcPts val="600"/>
              </a:spcBef>
              <a:spcAft>
                <a:spcPts val="0"/>
              </a:spcAft>
              <a:buClr>
                <a:schemeClr val="accent5"/>
              </a:buClr>
              <a:buSzPts val="1800"/>
              <a:buNone/>
            </a:pPr>
            <a:r>
              <a:t/>
            </a:r>
            <a:endParaRPr/>
          </a:p>
          <a:p>
            <a:pPr indent="-228600" lvl="0" marL="457200" rtl="0" algn="l">
              <a:lnSpc>
                <a:spcPct val="100000"/>
              </a:lnSpc>
              <a:spcBef>
                <a:spcPts val="600"/>
              </a:spcBef>
              <a:spcAft>
                <a:spcPts val="0"/>
              </a:spcAft>
              <a:buClr>
                <a:schemeClr val="accent5"/>
              </a:buClr>
              <a:buSzPts val="1800"/>
              <a:buNone/>
            </a:pPr>
            <a:r>
              <a:rPr lang="en-GB" u="sng">
                <a:solidFill>
                  <a:schemeClr val="hlink"/>
                </a:solidFill>
                <a:hlinkClick r:id="rId5"/>
              </a:rPr>
              <a:t>Know your diabetes risk</a:t>
            </a:r>
            <a:endParaRPr/>
          </a:p>
          <a:p>
            <a:pPr indent="-228600" lvl="0" marL="457200" rtl="0" algn="l">
              <a:lnSpc>
                <a:spcPct val="100000"/>
              </a:lnSpc>
              <a:spcBef>
                <a:spcPts val="600"/>
              </a:spcBef>
              <a:spcAft>
                <a:spcPts val="0"/>
              </a:spcAft>
              <a:buClr>
                <a:schemeClr val="accent5"/>
              </a:buClr>
              <a:buSzPts val="1800"/>
              <a:buNone/>
            </a:pPr>
            <a:r>
              <a:t/>
            </a:r>
            <a:endParaRPr/>
          </a:p>
          <a:p>
            <a:pPr indent="-228600" lvl="0" marL="457200" rtl="0" algn="l">
              <a:lnSpc>
                <a:spcPct val="100000"/>
              </a:lnSpc>
              <a:spcBef>
                <a:spcPts val="600"/>
              </a:spcBef>
              <a:spcAft>
                <a:spcPts val="0"/>
              </a:spcAft>
              <a:buClr>
                <a:schemeClr val="accent5"/>
              </a:buClr>
              <a:buSzPts val="1800"/>
              <a:buNone/>
            </a:pPr>
            <a:r>
              <a:rPr lang="en-GB" u="sng">
                <a:solidFill>
                  <a:schemeClr val="hlink"/>
                </a:solidFill>
                <a:hlinkClick r:id="rId6"/>
              </a:rPr>
              <a:t>NDPP Future NHS platform</a:t>
            </a:r>
            <a:endParaRPr u="sng">
              <a:solidFill>
                <a:schemeClr val="hlink"/>
              </a:solidFill>
              <a:hlinkClick r:id="rId7"/>
            </a:endParaRPr>
          </a:p>
          <a:p>
            <a:pPr indent="-228600" lvl="0" marL="457200" rtl="0" algn="l">
              <a:lnSpc>
                <a:spcPct val="100000"/>
              </a:lnSpc>
              <a:spcBef>
                <a:spcPts val="600"/>
              </a:spcBef>
              <a:spcAft>
                <a:spcPts val="0"/>
              </a:spcAft>
              <a:buClr>
                <a:schemeClr val="accent5"/>
              </a:buClr>
              <a:buSzPts val="1800"/>
              <a:buNone/>
            </a:pPr>
            <a:r>
              <a:t/>
            </a:r>
            <a:endParaRPr u="sng">
              <a:solidFill>
                <a:schemeClr val="hlink"/>
              </a:solidFill>
              <a:hlinkClick r:id="rId8"/>
            </a:endParaRPr>
          </a:p>
          <a:p>
            <a:pPr indent="-228600" lvl="0" marL="457200" rtl="0" algn="l">
              <a:lnSpc>
                <a:spcPct val="100000"/>
              </a:lnSpc>
              <a:spcBef>
                <a:spcPts val="600"/>
              </a:spcBef>
              <a:spcAft>
                <a:spcPts val="0"/>
              </a:spcAft>
              <a:buClr>
                <a:schemeClr val="accent5"/>
              </a:buClr>
              <a:buSzPts val="1800"/>
              <a:buNone/>
            </a:pPr>
            <a:r>
              <a:rPr lang="en-GB" u="sng">
                <a:solidFill>
                  <a:schemeClr val="hlink"/>
                </a:solidFill>
                <a:hlinkClick r:id="rId9"/>
              </a:rPr>
              <a:t>Guide to eating with diabetes (type 1 and type 2)</a:t>
            </a:r>
            <a:endParaRPr/>
          </a:p>
          <a:p>
            <a:pPr indent="-228600" lvl="0" marL="457200" rtl="0" algn="l">
              <a:lnSpc>
                <a:spcPct val="100000"/>
              </a:lnSpc>
              <a:spcBef>
                <a:spcPts val="600"/>
              </a:spcBef>
              <a:spcAft>
                <a:spcPts val="0"/>
              </a:spcAft>
              <a:buClr>
                <a:schemeClr val="accent5"/>
              </a:buClr>
              <a:buSzPts val="1800"/>
              <a:buNone/>
            </a:pPr>
            <a:r>
              <a:t/>
            </a:r>
            <a:endParaRPr/>
          </a:p>
          <a:p>
            <a:pPr indent="-228600" lvl="0" marL="457200" rtl="0" algn="l">
              <a:lnSpc>
                <a:spcPct val="100000"/>
              </a:lnSpc>
              <a:spcBef>
                <a:spcPts val="600"/>
              </a:spcBef>
              <a:spcAft>
                <a:spcPts val="0"/>
              </a:spcAft>
              <a:buClr>
                <a:schemeClr val="accent5"/>
              </a:buClr>
              <a:buSzPts val="1800"/>
              <a:buNone/>
            </a:pPr>
            <a:r>
              <a:rPr lang="en-GB" u="sng">
                <a:solidFill>
                  <a:schemeClr val="hlink"/>
                </a:solidFill>
                <a:hlinkClick r:id="rId10"/>
              </a:rPr>
              <a:t>Pre-diabetes diet guidance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2017 - HLP updated branding-PPT Template">
  <a:themeElements>
    <a:clrScheme name="Healthy London PPT colours">
      <a:dk1>
        <a:srgbClr val="3F3F3F"/>
      </a:dk1>
      <a:lt1>
        <a:srgbClr val="FFFFFF"/>
      </a:lt1>
      <a:dk2>
        <a:srgbClr val="0091C9"/>
      </a:dk2>
      <a:lt2>
        <a:srgbClr val="B4E7FE"/>
      </a:lt2>
      <a:accent1>
        <a:srgbClr val="E32486"/>
      </a:accent1>
      <a:accent2>
        <a:srgbClr val="A25BA0"/>
      </a:accent2>
      <a:accent3>
        <a:srgbClr val="33BBB1"/>
      </a:accent3>
      <a:accent4>
        <a:srgbClr val="003893"/>
      </a:accent4>
      <a:accent5>
        <a:srgbClr val="3F3F3F"/>
      </a:accent5>
      <a:accent6>
        <a:srgbClr val="0072C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