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3.xml" ContentType="application/vnd.openxmlformats-officedocument.theme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4.xml" ContentType="application/vnd.openxmlformats-officedocument.theme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5.xml" ContentType="application/vnd.openxmlformats-officedocument.theme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6.xml" ContentType="application/vnd.openxmlformats-officedocument.theme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theme/theme7.xml" ContentType="application/vnd.openxmlformats-officedocument.theme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theme/theme8.xml" ContentType="application/vnd.openxmlformats-officedocument.theme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theme/theme9.xml" ContentType="application/vnd.openxmlformats-officedocument.theme+xml"/>
  <Override PartName="/ppt/theme/theme10.xml" ContentType="application/vnd.openxmlformats-officedocument.theme+xml"/>
  <Override PartName="/ppt/theme/theme11.xml" ContentType="application/vnd.openxmlformats-officedocument.them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2" r:id="rId4"/>
    <p:sldMasterId id="2147483657" r:id="rId5"/>
    <p:sldMasterId id="2147483663" r:id="rId6"/>
    <p:sldMasterId id="2147483679" r:id="rId7"/>
    <p:sldMasterId id="2147483689" r:id="rId8"/>
    <p:sldMasterId id="2147483699" r:id="rId9"/>
    <p:sldMasterId id="2147483709" r:id="rId10"/>
    <p:sldMasterId id="2147483719" r:id="rId11"/>
    <p:sldMasterId id="2147483729" r:id="rId12"/>
  </p:sldMasterIdLst>
  <p:notesMasterIdLst>
    <p:notesMasterId r:id="rId19"/>
  </p:notesMasterIdLst>
  <p:handoutMasterIdLst>
    <p:handoutMasterId r:id="rId20"/>
  </p:handoutMasterIdLst>
  <p:sldIdLst>
    <p:sldId id="257" r:id="rId13"/>
    <p:sldId id="282" r:id="rId14"/>
    <p:sldId id="281" r:id="rId15"/>
    <p:sldId id="283" r:id="rId16"/>
    <p:sldId id="285" r:id="rId17"/>
    <p:sldId id="284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529" userDrawn="1">
          <p15:clr>
            <a:srgbClr val="A4A3A4"/>
          </p15:clr>
        </p15:guide>
        <p15:guide id="2" orient="horz" pos="527" userDrawn="1">
          <p15:clr>
            <a:srgbClr val="A4A3A4"/>
          </p15:clr>
        </p15:guide>
        <p15:guide id="3" orient="horz" pos="3793" userDrawn="1">
          <p15:clr>
            <a:srgbClr val="A4A3A4"/>
          </p15:clr>
        </p15:guide>
        <p15:guide id="4" pos="7151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A634F315-615E-464A-2396-82F70498D455}" name="BROOKS, Jennifer (ROYAL FREE LONDON NHS FOUNDATION TRUST)" initials="BJ(FLNFT" userId="BROOKS, Jennifer (ROYAL FREE LONDON NHS FOUNDATION TRUST)" providerId="None"/>
  <p188:author id="{66C58C40-00D4-CB1E-F0AF-E4BF184CFC85}" name="MARTIN, Lianna (ROYAL FREE LONDON NHS FOUNDATION TRUST)" initials="MT" userId="S::lianna.martin@nhs.net::3bf04fc8-8821-4567-9979-194a1b828cac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5EB8"/>
    <a:srgbClr val="E8EDEE"/>
    <a:srgbClr val="425563"/>
    <a:srgbClr val="BADFDC"/>
    <a:srgbClr val="00A799"/>
    <a:srgbClr val="E6EDEE"/>
    <a:srgbClr val="425463"/>
    <a:srgbClr val="BDD9F0"/>
    <a:srgbClr val="00A499"/>
    <a:srgbClr val="29808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46802A1-781D-BFBA-6237-7D1C830EE31A}" v="2" dt="2025-02-15T10:57:23.35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94"/>
  </p:normalViewPr>
  <p:slideViewPr>
    <p:cSldViewPr snapToGrid="0">
      <p:cViewPr varScale="1">
        <p:scale>
          <a:sx n="114" d="100"/>
          <a:sy n="114" d="100"/>
        </p:scale>
        <p:origin x="414" y="84"/>
      </p:cViewPr>
      <p:guideLst>
        <p:guide pos="529"/>
        <p:guide orient="horz" pos="527"/>
        <p:guide orient="horz" pos="3793"/>
        <p:guide pos="7151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7" d="100"/>
          <a:sy n="87" d="100"/>
        </p:scale>
        <p:origin x="3840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5.xml"/><Relationship Id="rId13" Type="http://schemas.openxmlformats.org/officeDocument/2006/relationships/slide" Target="slides/slide1.xml"/><Relationship Id="rId18" Type="http://schemas.openxmlformats.org/officeDocument/2006/relationships/slide" Target="slides/slide6.xml"/><Relationship Id="rId26" Type="http://schemas.microsoft.com/office/2018/10/relationships/authors" Target="authors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Master" Target="slideMasters/slideMaster4.xml"/><Relationship Id="rId12" Type="http://schemas.openxmlformats.org/officeDocument/2006/relationships/slideMaster" Target="slideMasters/slideMaster9.xml"/><Relationship Id="rId17" Type="http://schemas.openxmlformats.org/officeDocument/2006/relationships/slide" Target="slides/slide5.xml"/><Relationship Id="rId25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slide" Target="slides/slide4.xml"/><Relationship Id="rId20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Master" Target="slideMasters/slideMaster8.xml"/><Relationship Id="rId24" Type="http://schemas.openxmlformats.org/officeDocument/2006/relationships/tableStyles" Target="tableStyle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3.xml"/><Relationship Id="rId23" Type="http://schemas.openxmlformats.org/officeDocument/2006/relationships/theme" Target="theme/theme1.xml"/><Relationship Id="rId10" Type="http://schemas.openxmlformats.org/officeDocument/2006/relationships/slideMaster" Target="slideMasters/slideMaster7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Master" Target="slideMasters/slideMaster6.xml"/><Relationship Id="rId14" Type="http://schemas.openxmlformats.org/officeDocument/2006/relationships/slide" Target="slides/slide2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1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87184761-AC63-0D74-C8F1-B2A670AE8E1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669A75B-211E-D0B9-9CEE-2A4F650C245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C34A96-9A48-43D9-AE2F-1774090E92FE}" type="datetimeFigureOut">
              <a:rPr lang="en-GB" smtClean="0"/>
              <a:t>24/02/2025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FF511C5-0ECA-033E-E679-9630571D3CA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4541BF2-A521-6113-FFDF-C726B50173D8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28E37F-DA57-4DBA-A7F9-C29C8DC6E3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84476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0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b="0" i="0">
                <a:latin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b="0" i="0">
                <a:latin typeface="Arial" panose="020B0604020202020204" pitchFamily="34" charset="0"/>
              </a:defRPr>
            </a:lvl1pPr>
          </a:lstStyle>
          <a:p>
            <a:fld id="{408D7DFC-E361-1745-8EDB-1D9428D40D50}" type="datetimeFigureOut">
              <a:rPr lang="en-US" smtClean="0"/>
              <a:pPr/>
              <a:t>2/24/2025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b="0" i="0">
                <a:latin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b="0" i="0">
                <a:latin typeface="Arial" panose="020B0604020202020204" pitchFamily="34" charset="0"/>
              </a:defRPr>
            </a:lvl1pPr>
          </a:lstStyle>
          <a:p>
            <a:fld id="{9284E71B-8313-0D49-892F-06EE7F2EF2B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36942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b="0" i="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defTabSz="914400" rtl="0" eaLnBrk="1" latinLnBrk="0" hangingPunct="1">
      <a:defRPr sz="1200" b="0" i="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defTabSz="914400" rtl="0" eaLnBrk="1" latinLnBrk="0" hangingPunct="1">
      <a:defRPr sz="1200" b="0" i="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defTabSz="914400" rtl="0" eaLnBrk="1" latinLnBrk="0" hangingPunct="1">
      <a:defRPr sz="1200" b="0" i="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defTabSz="914400" rtl="0" eaLnBrk="1" latinLnBrk="0" hangingPunct="1">
      <a:defRPr sz="1200" b="0" i="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V1">
    <p:bg>
      <p:bgPr>
        <a:solidFill>
          <a:srgbClr val="005EB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8B44B898-642E-E492-A72B-12C3FE55D1E0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 userDrawn="1"/>
        </p:nvPicPr>
        <p:blipFill>
          <a:blip r:embed="rId2"/>
          <a:srcRect/>
          <a:stretch/>
        </p:blipFill>
        <p:spPr>
          <a:xfrm>
            <a:off x="363416" y="366988"/>
            <a:ext cx="3387969" cy="1524938"/>
          </a:xfrm>
          <a:prstGeom prst="rect">
            <a:avLst/>
          </a:prstGeom>
        </p:spPr>
      </p:pic>
      <p:sp>
        <p:nvSpPr>
          <p:cNvPr id="9" name="Freeform 8">
            <a:extLst>
              <a:ext uri="{FF2B5EF4-FFF2-40B4-BE49-F238E27FC236}">
                <a16:creationId xmlns:a16="http://schemas.microsoft.com/office/drawing/2014/main" id="{1945C7A5-D4DF-6BC0-3A78-C70C47087C91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 userDrawn="1"/>
        </p:nvSpPr>
        <p:spPr>
          <a:xfrm rot="2700000">
            <a:off x="7316981" y="3454836"/>
            <a:ext cx="2140332" cy="1888077"/>
          </a:xfrm>
          <a:custGeom>
            <a:avLst/>
            <a:gdLst>
              <a:gd name="connsiteX0" fmla="*/ 0 w 1028481"/>
              <a:gd name="connsiteY0" fmla="*/ 0 h 809632"/>
              <a:gd name="connsiteX1" fmla="*/ 623665 w 1028481"/>
              <a:gd name="connsiteY1" fmla="*/ 0 h 809632"/>
              <a:gd name="connsiteX2" fmla="*/ 626247 w 1028481"/>
              <a:gd name="connsiteY2" fmla="*/ 0 h 809632"/>
              <a:gd name="connsiteX3" fmla="*/ 626247 w 1028481"/>
              <a:gd name="connsiteY3" fmla="*/ 260 h 809632"/>
              <a:gd name="connsiteX4" fmla="*/ 705250 w 1028481"/>
              <a:gd name="connsiteY4" fmla="*/ 8224 h 809632"/>
              <a:gd name="connsiteX5" fmla="*/ 1028481 w 1028481"/>
              <a:gd name="connsiteY5" fmla="*/ 404816 h 809632"/>
              <a:gd name="connsiteX6" fmla="*/ 705250 w 1028481"/>
              <a:gd name="connsiteY6" fmla="*/ 801408 h 809632"/>
              <a:gd name="connsiteX7" fmla="*/ 626247 w 1028481"/>
              <a:gd name="connsiteY7" fmla="*/ 809372 h 809632"/>
              <a:gd name="connsiteX8" fmla="*/ 626247 w 1028481"/>
              <a:gd name="connsiteY8" fmla="*/ 809631 h 809632"/>
              <a:gd name="connsiteX9" fmla="*/ 623675 w 1028481"/>
              <a:gd name="connsiteY9" fmla="*/ 809631 h 809632"/>
              <a:gd name="connsiteX10" fmla="*/ 623665 w 1028481"/>
              <a:gd name="connsiteY10" fmla="*/ 809632 h 809632"/>
              <a:gd name="connsiteX11" fmla="*/ 623655 w 1028481"/>
              <a:gd name="connsiteY11" fmla="*/ 809631 h 809632"/>
              <a:gd name="connsiteX12" fmla="*/ 0 w 1028481"/>
              <a:gd name="connsiteY12" fmla="*/ 809631 h 809632"/>
              <a:gd name="connsiteX0" fmla="*/ 0 w 1028481"/>
              <a:gd name="connsiteY0" fmla="*/ 0 h 809632"/>
              <a:gd name="connsiteX1" fmla="*/ 623665 w 1028481"/>
              <a:gd name="connsiteY1" fmla="*/ 0 h 809632"/>
              <a:gd name="connsiteX2" fmla="*/ 626247 w 1028481"/>
              <a:gd name="connsiteY2" fmla="*/ 0 h 809632"/>
              <a:gd name="connsiteX3" fmla="*/ 626247 w 1028481"/>
              <a:gd name="connsiteY3" fmla="*/ 260 h 809632"/>
              <a:gd name="connsiteX4" fmla="*/ 705250 w 1028481"/>
              <a:gd name="connsiteY4" fmla="*/ 8224 h 809632"/>
              <a:gd name="connsiteX5" fmla="*/ 1028481 w 1028481"/>
              <a:gd name="connsiteY5" fmla="*/ 404816 h 809632"/>
              <a:gd name="connsiteX6" fmla="*/ 705250 w 1028481"/>
              <a:gd name="connsiteY6" fmla="*/ 801408 h 809632"/>
              <a:gd name="connsiteX7" fmla="*/ 626247 w 1028481"/>
              <a:gd name="connsiteY7" fmla="*/ 809372 h 809632"/>
              <a:gd name="connsiteX8" fmla="*/ 626247 w 1028481"/>
              <a:gd name="connsiteY8" fmla="*/ 809631 h 809632"/>
              <a:gd name="connsiteX9" fmla="*/ 623675 w 1028481"/>
              <a:gd name="connsiteY9" fmla="*/ 809631 h 809632"/>
              <a:gd name="connsiteX10" fmla="*/ 623665 w 1028481"/>
              <a:gd name="connsiteY10" fmla="*/ 809632 h 809632"/>
              <a:gd name="connsiteX11" fmla="*/ 623655 w 1028481"/>
              <a:gd name="connsiteY11" fmla="*/ 809631 h 809632"/>
              <a:gd name="connsiteX12" fmla="*/ 110052 w 1028481"/>
              <a:gd name="connsiteY12" fmla="*/ 809631 h 809632"/>
              <a:gd name="connsiteX13" fmla="*/ 0 w 1028481"/>
              <a:gd name="connsiteY13" fmla="*/ 0 h 809632"/>
              <a:gd name="connsiteX0" fmla="*/ 0 w 918429"/>
              <a:gd name="connsiteY0" fmla="*/ 12229 h 809632"/>
              <a:gd name="connsiteX1" fmla="*/ 513613 w 918429"/>
              <a:gd name="connsiteY1" fmla="*/ 0 h 809632"/>
              <a:gd name="connsiteX2" fmla="*/ 516195 w 918429"/>
              <a:gd name="connsiteY2" fmla="*/ 0 h 809632"/>
              <a:gd name="connsiteX3" fmla="*/ 516195 w 918429"/>
              <a:gd name="connsiteY3" fmla="*/ 260 h 809632"/>
              <a:gd name="connsiteX4" fmla="*/ 595198 w 918429"/>
              <a:gd name="connsiteY4" fmla="*/ 8224 h 809632"/>
              <a:gd name="connsiteX5" fmla="*/ 918429 w 918429"/>
              <a:gd name="connsiteY5" fmla="*/ 404816 h 809632"/>
              <a:gd name="connsiteX6" fmla="*/ 595198 w 918429"/>
              <a:gd name="connsiteY6" fmla="*/ 801408 h 809632"/>
              <a:gd name="connsiteX7" fmla="*/ 516195 w 918429"/>
              <a:gd name="connsiteY7" fmla="*/ 809372 h 809632"/>
              <a:gd name="connsiteX8" fmla="*/ 516195 w 918429"/>
              <a:gd name="connsiteY8" fmla="*/ 809631 h 809632"/>
              <a:gd name="connsiteX9" fmla="*/ 513623 w 918429"/>
              <a:gd name="connsiteY9" fmla="*/ 809631 h 809632"/>
              <a:gd name="connsiteX10" fmla="*/ 513613 w 918429"/>
              <a:gd name="connsiteY10" fmla="*/ 809632 h 809632"/>
              <a:gd name="connsiteX11" fmla="*/ 513603 w 918429"/>
              <a:gd name="connsiteY11" fmla="*/ 809631 h 809632"/>
              <a:gd name="connsiteX12" fmla="*/ 0 w 918429"/>
              <a:gd name="connsiteY12" fmla="*/ 809631 h 809632"/>
              <a:gd name="connsiteX13" fmla="*/ 0 w 918429"/>
              <a:gd name="connsiteY13" fmla="*/ 12229 h 809632"/>
              <a:gd name="connsiteX0" fmla="*/ 0 w 918429"/>
              <a:gd name="connsiteY0" fmla="*/ 0 h 810183"/>
              <a:gd name="connsiteX1" fmla="*/ 513613 w 918429"/>
              <a:gd name="connsiteY1" fmla="*/ 551 h 810183"/>
              <a:gd name="connsiteX2" fmla="*/ 516195 w 918429"/>
              <a:gd name="connsiteY2" fmla="*/ 551 h 810183"/>
              <a:gd name="connsiteX3" fmla="*/ 516195 w 918429"/>
              <a:gd name="connsiteY3" fmla="*/ 811 h 810183"/>
              <a:gd name="connsiteX4" fmla="*/ 595198 w 918429"/>
              <a:gd name="connsiteY4" fmla="*/ 8775 h 810183"/>
              <a:gd name="connsiteX5" fmla="*/ 918429 w 918429"/>
              <a:gd name="connsiteY5" fmla="*/ 405367 h 810183"/>
              <a:gd name="connsiteX6" fmla="*/ 595198 w 918429"/>
              <a:gd name="connsiteY6" fmla="*/ 801959 h 810183"/>
              <a:gd name="connsiteX7" fmla="*/ 516195 w 918429"/>
              <a:gd name="connsiteY7" fmla="*/ 809923 h 810183"/>
              <a:gd name="connsiteX8" fmla="*/ 516195 w 918429"/>
              <a:gd name="connsiteY8" fmla="*/ 810182 h 810183"/>
              <a:gd name="connsiteX9" fmla="*/ 513623 w 918429"/>
              <a:gd name="connsiteY9" fmla="*/ 810182 h 810183"/>
              <a:gd name="connsiteX10" fmla="*/ 513613 w 918429"/>
              <a:gd name="connsiteY10" fmla="*/ 810183 h 810183"/>
              <a:gd name="connsiteX11" fmla="*/ 513603 w 918429"/>
              <a:gd name="connsiteY11" fmla="*/ 810182 h 810183"/>
              <a:gd name="connsiteX12" fmla="*/ 0 w 918429"/>
              <a:gd name="connsiteY12" fmla="*/ 810182 h 810183"/>
              <a:gd name="connsiteX13" fmla="*/ 0 w 918429"/>
              <a:gd name="connsiteY13" fmla="*/ 0 h 8101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918429" h="810183">
                <a:moveTo>
                  <a:pt x="0" y="0"/>
                </a:moveTo>
                <a:lnTo>
                  <a:pt x="513613" y="551"/>
                </a:lnTo>
                <a:lnTo>
                  <a:pt x="516195" y="551"/>
                </a:lnTo>
                <a:lnTo>
                  <a:pt x="516195" y="811"/>
                </a:lnTo>
                <a:lnTo>
                  <a:pt x="595198" y="8775"/>
                </a:lnTo>
                <a:cubicBezTo>
                  <a:pt x="779666" y="46523"/>
                  <a:pt x="918429" y="209740"/>
                  <a:pt x="918429" y="405367"/>
                </a:cubicBezTo>
                <a:cubicBezTo>
                  <a:pt x="918429" y="600994"/>
                  <a:pt x="779666" y="764211"/>
                  <a:pt x="595198" y="801959"/>
                </a:cubicBezTo>
                <a:lnTo>
                  <a:pt x="516195" y="809923"/>
                </a:lnTo>
                <a:lnTo>
                  <a:pt x="516195" y="810182"/>
                </a:lnTo>
                <a:lnTo>
                  <a:pt x="513623" y="810182"/>
                </a:lnTo>
                <a:cubicBezTo>
                  <a:pt x="513620" y="810182"/>
                  <a:pt x="513616" y="810183"/>
                  <a:pt x="513613" y="810183"/>
                </a:cubicBezTo>
                <a:cubicBezTo>
                  <a:pt x="513610" y="810183"/>
                  <a:pt x="513606" y="810182"/>
                  <a:pt x="513603" y="810182"/>
                </a:cubicBezTo>
                <a:lnTo>
                  <a:pt x="0" y="810182"/>
                </a:lnTo>
                <a:lnTo>
                  <a:pt x="0" y="0"/>
                </a:lnTo>
                <a:close/>
              </a:path>
            </a:pathLst>
          </a:custGeom>
          <a:solidFill>
            <a:srgbClr val="E8298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b="0" i="0" dirty="0">
              <a:latin typeface="Arial" panose="020B0604020202020204" pitchFamily="34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C0D057F-463B-257C-1D6A-7D9A3AD2C192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 userDrawn="1"/>
        </p:nvSpPr>
        <p:spPr>
          <a:xfrm rot="1800000">
            <a:off x="9662157" y="2267305"/>
            <a:ext cx="1500395" cy="4519822"/>
          </a:xfrm>
          <a:prstGeom prst="rect">
            <a:avLst/>
          </a:prstGeom>
          <a:solidFill>
            <a:srgbClr val="00A4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Arial" panose="020B0604020202020204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A09453F-62BF-8370-896A-172266F5E472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 userDrawn="1"/>
        </p:nvSpPr>
        <p:spPr>
          <a:xfrm>
            <a:off x="7210913" y="5439119"/>
            <a:ext cx="1421794" cy="1421794"/>
          </a:xfrm>
          <a:prstGeom prst="rect">
            <a:avLst/>
          </a:prstGeom>
          <a:solidFill>
            <a:srgbClr val="6B40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solidFill>
                <a:srgbClr val="6B4087"/>
              </a:solidFill>
              <a:latin typeface="Arial" panose="020B0604020202020204" pitchFamily="34" charset="0"/>
            </a:endParaRPr>
          </a:p>
        </p:txBody>
      </p:sp>
      <p:sp>
        <p:nvSpPr>
          <p:cNvPr id="13" name="Text Placeholder 9">
            <a:extLst>
              <a:ext uri="{FF2B5EF4-FFF2-40B4-BE49-F238E27FC236}">
                <a16:creationId xmlns:a16="http://schemas.microsoft.com/office/drawing/2014/main" id="{A6C156F1-B00A-9C1D-E733-EEB9B21D5474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22661" y="5654703"/>
            <a:ext cx="3847745" cy="791513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buNone/>
              <a:defRPr lang="en-GB" sz="1200" kern="1200" dirty="0" smtClean="0">
                <a:solidFill>
                  <a:schemeClr val="bg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0" indent="0" algn="l" defTabSz="914400" rtl="0" eaLnBrk="1" latinLnBrk="0" hangingPunct="1">
              <a:buNone/>
              <a:defRPr lang="en-GB" sz="2000" b="1" kern="1200" dirty="0" smtClean="0">
                <a:solidFill>
                  <a:srgbClr val="425563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0" indent="0" algn="l" defTabSz="914400" rtl="0" eaLnBrk="1" latinLnBrk="0" hangingPunct="1">
              <a:buNone/>
              <a:defRPr lang="en-GB" sz="2000" b="1" kern="1200" dirty="0" smtClean="0">
                <a:solidFill>
                  <a:srgbClr val="425563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0" indent="0" algn="l" defTabSz="914400" rtl="0" eaLnBrk="1" latinLnBrk="0" hangingPunct="1">
              <a:buNone/>
              <a:defRPr lang="en-GB" sz="2000" b="1" kern="1200" dirty="0" smtClean="0">
                <a:solidFill>
                  <a:srgbClr val="425563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0" indent="0" algn="l" defTabSz="914400" rtl="0" eaLnBrk="1" latinLnBrk="0" hangingPunct="1">
              <a:buNone/>
              <a:defRPr lang="en-US" sz="2000" b="1" kern="1200" dirty="0">
                <a:solidFill>
                  <a:srgbClr val="425563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</a:lstStyle>
          <a:p>
            <a:pPr lvl="0"/>
            <a:r>
              <a:rPr lang="en-GB" dirty="0"/>
              <a:t>Click to edit presentation subtitle</a:t>
            </a:r>
            <a:br>
              <a:rPr lang="en-GB" dirty="0"/>
            </a:br>
            <a:r>
              <a:rPr lang="en-GB" dirty="0"/>
              <a:t>and Date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C41AE41-96C7-C9F3-57C0-A27C5A110621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8FC46101-29C0-45A1-AF0C-483C97912CA0}" type="datetime1">
              <a:rPr lang="en-GB" smtClean="0"/>
              <a:t>24/02/2025</a:t>
            </a:fld>
            <a:endParaRPr lang="en-GB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481F8BC-441B-E25C-72A3-1EC56FD262FC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BF0661C5-12C1-316F-E61F-830163821C5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2660" y="2275158"/>
            <a:ext cx="3847745" cy="2307684"/>
          </a:xfrm>
          <a:prstGeom prst="rect">
            <a:avLst/>
          </a:prstGeom>
        </p:spPr>
        <p:txBody>
          <a:bodyPr anchor="ctr"/>
          <a:lstStyle>
            <a:lvl1pPr>
              <a:defRPr sz="3200" b="1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edit presentation title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77379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6C76B864-F7F2-E4C5-C453-37FFD735E28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0" y="1"/>
            <a:ext cx="1833975" cy="826527"/>
          </a:xfrm>
          <a:prstGeom prst="rect">
            <a:avLst/>
          </a:prstGeom>
        </p:spPr>
      </p:pic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A4F87AC-CB57-227C-FD8C-FF5E8C5DD1A1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A45889-3139-85DE-B138-EACA0033547D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A07651E0-1F05-4E09-9C4C-14F8B2A6F461}" type="slidenum">
              <a:rPr lang="en-GB" smtClean="0"/>
              <a:t>‹#›</a:t>
            </a:fld>
            <a:endParaRPr lang="en-GB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299F4BFE-AA5B-6255-1FB7-CE610CCF095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63200" y="770400"/>
            <a:ext cx="4802400" cy="730800"/>
          </a:xfrm>
          <a:prstGeom prst="rect">
            <a:avLst/>
          </a:prstGeom>
        </p:spPr>
        <p:txBody>
          <a:bodyPr/>
          <a:lstStyle>
            <a:lvl1pPr>
              <a:defRPr lang="en-GB" sz="1800" b="1">
                <a:solidFill>
                  <a:srgbClr val="005EB8"/>
                </a:solidFill>
                <a:effectLst/>
                <a:latin typeface="Arial" panose="020B0604020202020204" pitchFamily="34" charset="0"/>
                <a:ea typeface="+mn-ea"/>
                <a:cs typeface="+mn-cs"/>
              </a:defRPr>
            </a:lvl1pPr>
          </a:lstStyle>
          <a:p>
            <a:pPr marL="0" lvl="0" indent="0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</a:pPr>
            <a:r>
              <a:rPr lang="en-GB" dirty="0"/>
              <a:t>Click to edit presentation title</a:t>
            </a:r>
          </a:p>
        </p:txBody>
      </p:sp>
      <p:sp>
        <p:nvSpPr>
          <p:cNvPr id="4" name="Text Placeholder 6">
            <a:extLst>
              <a:ext uri="{FF2B5EF4-FFF2-40B4-BE49-F238E27FC236}">
                <a16:creationId xmlns:a16="http://schemas.microsoft.com/office/drawing/2014/main" id="{C2CC325A-10FC-072E-F239-C1BEAD625D85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763200" y="1854000"/>
            <a:ext cx="10292400" cy="2360613"/>
          </a:xfrm>
          <a:prstGeom prst="rect">
            <a:avLst/>
          </a:prstGeom>
        </p:spPr>
        <p:txBody>
          <a:bodyPr/>
          <a:lstStyle>
            <a:lvl1pPr marL="0" indent="0">
              <a:buFont typeface="Arial" panose="020B0604020202020204" pitchFamily="34" charset="0"/>
              <a:buNone/>
              <a:defRPr sz="1200">
                <a:solidFill>
                  <a:srgbClr val="425563"/>
                </a:solidFill>
              </a:defRPr>
            </a:lvl1pPr>
            <a:lvl2pPr marL="180975" indent="-180975">
              <a:buFont typeface="Arial" panose="020B0604020202020204" pitchFamily="34" charset="0"/>
              <a:buChar char="•"/>
              <a:defRPr sz="1200">
                <a:solidFill>
                  <a:srgbClr val="425563"/>
                </a:solidFill>
              </a:defRPr>
            </a:lvl2pPr>
            <a:lvl3pPr marL="355600" indent="-174625">
              <a:buFont typeface="Arial" panose="020B0604020202020204" pitchFamily="34" charset="0"/>
              <a:buChar char="•"/>
              <a:defRPr sz="1200">
                <a:solidFill>
                  <a:srgbClr val="425563"/>
                </a:solidFill>
              </a:defRPr>
            </a:lvl3pPr>
            <a:lvl4pPr marL="538163" indent="-182563">
              <a:buFont typeface="Arial" panose="020B0604020202020204" pitchFamily="34" charset="0"/>
              <a:buChar char="•"/>
              <a:defRPr sz="1200">
                <a:solidFill>
                  <a:srgbClr val="425563"/>
                </a:solidFill>
              </a:defRPr>
            </a:lvl4pPr>
            <a:lvl5pPr marL="719138" indent="-180975">
              <a:buFont typeface="Arial" panose="020B0604020202020204" pitchFamily="34" charset="0"/>
              <a:buChar char="•"/>
              <a:defRPr sz="1200">
                <a:solidFill>
                  <a:srgbClr val="425563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116371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2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6C76B864-F7F2-E4C5-C453-37FFD735E28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0" y="1"/>
            <a:ext cx="1833975" cy="826527"/>
          </a:xfrm>
          <a:prstGeom prst="rect">
            <a:avLst/>
          </a:prstGeom>
        </p:spPr>
      </p:pic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6AFC31E-B26D-B871-0231-C7E20BA4B888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88B1F2-200F-23A0-6D5D-EABCF3A89964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A07651E0-1F05-4E09-9C4C-14F8B2A6F461}" type="slidenum">
              <a:rPr lang="en-GB" smtClean="0"/>
              <a:t>‹#›</a:t>
            </a:fld>
            <a:endParaRPr lang="en-GB"/>
          </a:p>
        </p:txBody>
      </p:sp>
      <p:sp>
        <p:nvSpPr>
          <p:cNvPr id="8" name="Title 4">
            <a:extLst>
              <a:ext uri="{FF2B5EF4-FFF2-40B4-BE49-F238E27FC236}">
                <a16:creationId xmlns:a16="http://schemas.microsoft.com/office/drawing/2014/main" id="{776617D2-4DDB-4600-4BBC-D2126664DB2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63200" y="770400"/>
            <a:ext cx="4802400" cy="730800"/>
          </a:xfrm>
          <a:prstGeom prst="rect">
            <a:avLst/>
          </a:prstGeom>
        </p:spPr>
        <p:txBody>
          <a:bodyPr/>
          <a:lstStyle>
            <a:lvl1pPr>
              <a:defRPr lang="en-GB" sz="1800" b="1">
                <a:solidFill>
                  <a:srgbClr val="005EB8"/>
                </a:solidFill>
                <a:effectLst/>
                <a:latin typeface="Arial" panose="020B0604020202020204" pitchFamily="34" charset="0"/>
                <a:ea typeface="+mn-ea"/>
                <a:cs typeface="+mn-cs"/>
              </a:defRPr>
            </a:lvl1pPr>
          </a:lstStyle>
          <a:p>
            <a:pPr marL="0" lvl="0" indent="0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</a:pPr>
            <a:r>
              <a:rPr lang="en-GB" dirty="0"/>
              <a:t>Click to edit presentation title</a:t>
            </a:r>
          </a:p>
        </p:txBody>
      </p:sp>
      <p:sp>
        <p:nvSpPr>
          <p:cNvPr id="4" name="Text Placeholder 6">
            <a:extLst>
              <a:ext uri="{FF2B5EF4-FFF2-40B4-BE49-F238E27FC236}">
                <a16:creationId xmlns:a16="http://schemas.microsoft.com/office/drawing/2014/main" id="{8785F841-1316-4807-250A-9D68DF8D1149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763200" y="1854000"/>
            <a:ext cx="4802400" cy="2360613"/>
          </a:xfrm>
          <a:prstGeom prst="rect">
            <a:avLst/>
          </a:prstGeom>
        </p:spPr>
        <p:txBody>
          <a:bodyPr/>
          <a:lstStyle>
            <a:lvl1pPr marL="0" indent="0">
              <a:buFont typeface="Arial" panose="020B0604020202020204" pitchFamily="34" charset="0"/>
              <a:buNone/>
              <a:defRPr sz="1200">
                <a:solidFill>
                  <a:srgbClr val="425563"/>
                </a:solidFill>
              </a:defRPr>
            </a:lvl1pPr>
            <a:lvl2pPr marL="180975" indent="-180975">
              <a:buFont typeface="Arial" panose="020B0604020202020204" pitchFamily="34" charset="0"/>
              <a:buChar char="•"/>
              <a:defRPr sz="1200">
                <a:solidFill>
                  <a:srgbClr val="425563"/>
                </a:solidFill>
              </a:defRPr>
            </a:lvl2pPr>
            <a:lvl3pPr marL="355600" indent="-174625">
              <a:buFont typeface="Arial" panose="020B0604020202020204" pitchFamily="34" charset="0"/>
              <a:buChar char="•"/>
              <a:defRPr sz="1200">
                <a:solidFill>
                  <a:srgbClr val="425563"/>
                </a:solidFill>
              </a:defRPr>
            </a:lvl3pPr>
            <a:lvl4pPr marL="538163" indent="-182563">
              <a:buFont typeface="Arial" panose="020B0604020202020204" pitchFamily="34" charset="0"/>
              <a:buChar char="•"/>
              <a:defRPr sz="1200">
                <a:solidFill>
                  <a:srgbClr val="425563"/>
                </a:solidFill>
              </a:defRPr>
            </a:lvl4pPr>
            <a:lvl5pPr marL="719138" indent="-180975">
              <a:buFont typeface="Arial" panose="020B0604020202020204" pitchFamily="34" charset="0"/>
              <a:buChar char="•"/>
              <a:defRPr sz="1200">
                <a:solidFill>
                  <a:srgbClr val="425563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" name="Text Placeholder 6">
            <a:extLst>
              <a:ext uri="{FF2B5EF4-FFF2-40B4-BE49-F238E27FC236}">
                <a16:creationId xmlns:a16="http://schemas.microsoft.com/office/drawing/2014/main" id="{D682CEA6-59BC-04EB-336D-03DD5E4918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6248400" y="1854000"/>
            <a:ext cx="4802400" cy="2360613"/>
          </a:xfrm>
          <a:prstGeom prst="rect">
            <a:avLst/>
          </a:prstGeom>
        </p:spPr>
        <p:txBody>
          <a:bodyPr/>
          <a:lstStyle>
            <a:lvl1pPr marL="0" indent="0">
              <a:buFont typeface="Arial" panose="020B0604020202020204" pitchFamily="34" charset="0"/>
              <a:buNone/>
              <a:defRPr sz="1200">
                <a:solidFill>
                  <a:srgbClr val="425563"/>
                </a:solidFill>
              </a:defRPr>
            </a:lvl1pPr>
            <a:lvl2pPr marL="180975" indent="-180975">
              <a:buFont typeface="Arial" panose="020B0604020202020204" pitchFamily="34" charset="0"/>
              <a:buChar char="•"/>
              <a:defRPr sz="1200">
                <a:solidFill>
                  <a:srgbClr val="425563"/>
                </a:solidFill>
              </a:defRPr>
            </a:lvl2pPr>
            <a:lvl3pPr marL="355600" indent="-174625">
              <a:buFont typeface="Arial" panose="020B0604020202020204" pitchFamily="34" charset="0"/>
              <a:buChar char="•"/>
              <a:defRPr sz="1200">
                <a:solidFill>
                  <a:srgbClr val="425563"/>
                </a:solidFill>
              </a:defRPr>
            </a:lvl3pPr>
            <a:lvl4pPr marL="538163" indent="-182563">
              <a:buFont typeface="Arial" panose="020B0604020202020204" pitchFamily="34" charset="0"/>
              <a:buChar char="•"/>
              <a:defRPr sz="1200">
                <a:solidFill>
                  <a:srgbClr val="425563"/>
                </a:solidFill>
              </a:defRPr>
            </a:lvl4pPr>
            <a:lvl5pPr marL="719138" indent="-180975">
              <a:buFont typeface="Arial" panose="020B0604020202020204" pitchFamily="34" charset="0"/>
              <a:buChar char="•"/>
              <a:defRPr sz="1200">
                <a:solidFill>
                  <a:srgbClr val="425563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8746398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oxe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A9C5563-73EF-6BFB-B463-3B8F479D3894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 userDrawn="1"/>
        </p:nvSpPr>
        <p:spPr>
          <a:xfrm>
            <a:off x="6508376" y="1547446"/>
            <a:ext cx="4843837" cy="5310555"/>
          </a:xfrm>
          <a:prstGeom prst="rect">
            <a:avLst/>
          </a:prstGeom>
          <a:solidFill>
            <a:srgbClr val="00A4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Arial" panose="020B0604020202020204" pitchFamily="34" charset="0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6C76B864-F7F2-E4C5-C453-37FFD735E28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0" y="0"/>
            <a:ext cx="1833975" cy="826527"/>
          </a:xfrm>
          <a:prstGeom prst="rect">
            <a:avLst/>
          </a:prstGeom>
        </p:spPr>
      </p:pic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6D89763-1090-B3BF-2E41-73B344C4845E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722D1E0-9353-FE79-F2A2-B5EBD42101FE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A07651E0-1F05-4E09-9C4C-14F8B2A6F461}" type="slidenum">
              <a:rPr lang="en-GB" smtClean="0"/>
              <a:t>‹#›</a:t>
            </a:fld>
            <a:endParaRPr lang="en-GB"/>
          </a:p>
        </p:txBody>
      </p:sp>
      <p:sp>
        <p:nvSpPr>
          <p:cNvPr id="6" name="Title 4">
            <a:extLst>
              <a:ext uri="{FF2B5EF4-FFF2-40B4-BE49-F238E27FC236}">
                <a16:creationId xmlns:a16="http://schemas.microsoft.com/office/drawing/2014/main" id="{57F1C840-1190-37E1-7B65-3E1DDAC2500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63200" y="770400"/>
            <a:ext cx="4802400" cy="730800"/>
          </a:xfrm>
          <a:prstGeom prst="rect">
            <a:avLst/>
          </a:prstGeom>
        </p:spPr>
        <p:txBody>
          <a:bodyPr/>
          <a:lstStyle>
            <a:lvl1pPr>
              <a:defRPr lang="en-GB" sz="1800" b="1">
                <a:solidFill>
                  <a:srgbClr val="005EB8"/>
                </a:solidFill>
                <a:effectLst/>
                <a:latin typeface="Arial" panose="020B0604020202020204" pitchFamily="34" charset="0"/>
                <a:ea typeface="+mn-ea"/>
                <a:cs typeface="+mn-cs"/>
              </a:defRPr>
            </a:lvl1pPr>
          </a:lstStyle>
          <a:p>
            <a:pPr marL="0" lvl="0" indent="0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</a:pPr>
            <a:r>
              <a:rPr lang="en-GB" dirty="0"/>
              <a:t>Click to edit presentation title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EEB7B1F7-A263-CDCE-7CF2-98650CE08061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63200" y="1854000"/>
            <a:ext cx="4802400" cy="2360613"/>
          </a:xfrm>
          <a:prstGeom prst="rect">
            <a:avLst/>
          </a:prstGeom>
        </p:spPr>
        <p:txBody>
          <a:bodyPr/>
          <a:lstStyle>
            <a:lvl1pPr marL="0" indent="0">
              <a:buFont typeface="Arial" panose="020B0604020202020204" pitchFamily="34" charset="0"/>
              <a:buNone/>
              <a:defRPr sz="1200">
                <a:solidFill>
                  <a:srgbClr val="425563"/>
                </a:solidFill>
              </a:defRPr>
            </a:lvl1pPr>
            <a:lvl2pPr marL="180975" indent="-180975">
              <a:buFont typeface="Arial" panose="020B0604020202020204" pitchFamily="34" charset="0"/>
              <a:buChar char="•"/>
              <a:defRPr sz="1200">
                <a:solidFill>
                  <a:srgbClr val="425563"/>
                </a:solidFill>
              </a:defRPr>
            </a:lvl2pPr>
            <a:lvl3pPr marL="355600" indent="-174625">
              <a:buFont typeface="Arial" panose="020B0604020202020204" pitchFamily="34" charset="0"/>
              <a:buChar char="•"/>
              <a:defRPr sz="1200">
                <a:solidFill>
                  <a:srgbClr val="425563"/>
                </a:solidFill>
              </a:defRPr>
            </a:lvl3pPr>
            <a:lvl4pPr marL="538163" indent="-182563">
              <a:buFont typeface="Arial" panose="020B0604020202020204" pitchFamily="34" charset="0"/>
              <a:buChar char="•"/>
              <a:defRPr sz="1200">
                <a:solidFill>
                  <a:srgbClr val="425563"/>
                </a:solidFill>
              </a:defRPr>
            </a:lvl4pPr>
            <a:lvl5pPr marL="719138" indent="-180975">
              <a:buFont typeface="Arial" panose="020B0604020202020204" pitchFamily="34" charset="0"/>
              <a:buChar char="•"/>
              <a:defRPr sz="1200">
                <a:solidFill>
                  <a:srgbClr val="425563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9" name="Text Placeholder 6">
            <a:extLst>
              <a:ext uri="{FF2B5EF4-FFF2-40B4-BE49-F238E27FC236}">
                <a16:creationId xmlns:a16="http://schemas.microsoft.com/office/drawing/2014/main" id="{D02EE0CC-A35B-5B6D-0D9A-B3A21DD4C420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822873" y="1854000"/>
            <a:ext cx="4240800" cy="2360613"/>
          </a:xfrm>
          <a:prstGeom prst="rect">
            <a:avLst/>
          </a:prstGeom>
        </p:spPr>
        <p:txBody>
          <a:bodyPr/>
          <a:lstStyle>
            <a:lvl1pPr marL="0" indent="0">
              <a:buFont typeface="Arial" panose="020B0604020202020204" pitchFamily="34" charset="0"/>
              <a:buNone/>
              <a:defRPr sz="1200" b="1">
                <a:solidFill>
                  <a:schemeClr val="bg1"/>
                </a:solidFill>
              </a:defRPr>
            </a:lvl1pPr>
            <a:lvl2pPr marL="180975" indent="-180975">
              <a:buFont typeface="Arial" panose="020B0604020202020204" pitchFamily="34" charset="0"/>
              <a:buChar char="•"/>
              <a:defRPr sz="1200" b="1">
                <a:solidFill>
                  <a:schemeClr val="bg1"/>
                </a:solidFill>
              </a:defRPr>
            </a:lvl2pPr>
            <a:lvl3pPr marL="355600" indent="-174625">
              <a:buFont typeface="Arial" panose="020B0604020202020204" pitchFamily="34" charset="0"/>
              <a:buChar char="•"/>
              <a:defRPr sz="1200" b="1">
                <a:solidFill>
                  <a:schemeClr val="bg1"/>
                </a:solidFill>
              </a:defRPr>
            </a:lvl3pPr>
            <a:lvl4pPr marL="538163" indent="-182563">
              <a:buFont typeface="Arial" panose="020B0604020202020204" pitchFamily="34" charset="0"/>
              <a:buChar char="•"/>
              <a:defRPr sz="1200" b="1">
                <a:solidFill>
                  <a:schemeClr val="bg1"/>
                </a:solidFill>
              </a:defRPr>
            </a:lvl4pPr>
            <a:lvl5pPr marL="719138" indent="-180975">
              <a:buFont typeface="Arial" panose="020B0604020202020204" pitchFamily="34" charset="0"/>
              <a:buChar char="•"/>
              <a:defRPr sz="12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69950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n with Boxe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F4933056-8F79-6F11-9AE8-7983D63273FD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 userDrawn="1"/>
        </p:nvSpPr>
        <p:spPr>
          <a:xfrm>
            <a:off x="8129441" y="1655901"/>
            <a:ext cx="3222772" cy="5202099"/>
          </a:xfrm>
          <a:prstGeom prst="rect">
            <a:avLst/>
          </a:prstGeom>
          <a:solidFill>
            <a:srgbClr val="E8ED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Arial" panose="020B0604020202020204" pitchFamily="34" charset="0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6C76B864-F7F2-E4C5-C453-37FFD735E28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0" y="1"/>
            <a:ext cx="1833975" cy="826527"/>
          </a:xfrm>
          <a:prstGeom prst="rect">
            <a:avLst/>
          </a:prstGeom>
        </p:spPr>
      </p:pic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0446EDD-7AD7-2CA4-729C-F583CDFCFD1C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2F7B140-2DC2-3333-0756-53EA52D5E2B7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A07651E0-1F05-4E09-9C4C-14F8B2A6F461}" type="slidenum">
              <a:rPr lang="en-GB" smtClean="0"/>
              <a:t>‹#›</a:t>
            </a:fld>
            <a:endParaRPr lang="en-GB"/>
          </a:p>
        </p:txBody>
      </p:sp>
      <p:sp>
        <p:nvSpPr>
          <p:cNvPr id="8" name="Title 4">
            <a:extLst>
              <a:ext uri="{FF2B5EF4-FFF2-40B4-BE49-F238E27FC236}">
                <a16:creationId xmlns:a16="http://schemas.microsoft.com/office/drawing/2014/main" id="{55D0F561-DAD8-4DF1-6F62-9BEC2263C40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63200" y="770400"/>
            <a:ext cx="4802400" cy="730800"/>
          </a:xfrm>
          <a:prstGeom prst="rect">
            <a:avLst/>
          </a:prstGeom>
        </p:spPr>
        <p:txBody>
          <a:bodyPr/>
          <a:lstStyle>
            <a:lvl1pPr>
              <a:defRPr lang="en-GB" sz="1800" b="1">
                <a:solidFill>
                  <a:srgbClr val="005EB8"/>
                </a:solidFill>
                <a:effectLst/>
                <a:latin typeface="Arial" panose="020B0604020202020204" pitchFamily="34" charset="0"/>
                <a:ea typeface="+mn-ea"/>
                <a:cs typeface="+mn-cs"/>
              </a:defRPr>
            </a:lvl1pPr>
          </a:lstStyle>
          <a:p>
            <a:pPr marL="0" lvl="0" indent="0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</a:pPr>
            <a:r>
              <a:rPr lang="en-GB" dirty="0"/>
              <a:t>Click to edit presentation title</a:t>
            </a:r>
          </a:p>
        </p:txBody>
      </p:sp>
      <p:sp>
        <p:nvSpPr>
          <p:cNvPr id="5" name="Text Placeholder 6">
            <a:extLst>
              <a:ext uri="{FF2B5EF4-FFF2-40B4-BE49-F238E27FC236}">
                <a16:creationId xmlns:a16="http://schemas.microsoft.com/office/drawing/2014/main" id="{DA8C1EAB-A4B3-E254-B0FE-0085B0A66DBA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763200" y="1854000"/>
            <a:ext cx="3399148" cy="2360613"/>
          </a:xfrm>
          <a:prstGeom prst="rect">
            <a:avLst/>
          </a:prstGeom>
        </p:spPr>
        <p:txBody>
          <a:bodyPr/>
          <a:lstStyle>
            <a:lvl1pPr marL="0" indent="0">
              <a:buFont typeface="Arial" panose="020B0604020202020204" pitchFamily="34" charset="0"/>
              <a:buNone/>
              <a:defRPr sz="1200">
                <a:solidFill>
                  <a:srgbClr val="425563"/>
                </a:solidFill>
              </a:defRPr>
            </a:lvl1pPr>
            <a:lvl2pPr marL="180975" indent="-180975">
              <a:buFont typeface="Arial" panose="020B0604020202020204" pitchFamily="34" charset="0"/>
              <a:buChar char="•"/>
              <a:defRPr sz="1200">
                <a:solidFill>
                  <a:srgbClr val="425563"/>
                </a:solidFill>
              </a:defRPr>
            </a:lvl2pPr>
            <a:lvl3pPr marL="355600" indent="-174625">
              <a:buFont typeface="Arial" panose="020B0604020202020204" pitchFamily="34" charset="0"/>
              <a:buChar char="•"/>
              <a:defRPr sz="1200">
                <a:solidFill>
                  <a:srgbClr val="425563"/>
                </a:solidFill>
              </a:defRPr>
            </a:lvl3pPr>
            <a:lvl4pPr marL="538163" indent="-182563">
              <a:buFont typeface="Arial" panose="020B0604020202020204" pitchFamily="34" charset="0"/>
              <a:buChar char="•"/>
              <a:defRPr sz="1200">
                <a:solidFill>
                  <a:srgbClr val="425563"/>
                </a:solidFill>
              </a:defRPr>
            </a:lvl4pPr>
            <a:lvl5pPr marL="719138" indent="-180975">
              <a:buFont typeface="Arial" panose="020B0604020202020204" pitchFamily="34" charset="0"/>
              <a:buChar char="•"/>
              <a:defRPr sz="1200">
                <a:solidFill>
                  <a:srgbClr val="425563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1128FEAB-D769-594B-A124-F8FCD8CA13AD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4363200" y="1854000"/>
            <a:ext cx="3399148" cy="2360613"/>
          </a:xfrm>
          <a:prstGeom prst="rect">
            <a:avLst/>
          </a:prstGeom>
        </p:spPr>
        <p:txBody>
          <a:bodyPr/>
          <a:lstStyle>
            <a:lvl1pPr marL="0" indent="0">
              <a:buFont typeface="Arial" panose="020B0604020202020204" pitchFamily="34" charset="0"/>
              <a:buNone/>
              <a:defRPr sz="1200">
                <a:solidFill>
                  <a:srgbClr val="425563"/>
                </a:solidFill>
              </a:defRPr>
            </a:lvl1pPr>
            <a:lvl2pPr marL="180975" indent="-180975">
              <a:buFont typeface="Arial" panose="020B0604020202020204" pitchFamily="34" charset="0"/>
              <a:buChar char="•"/>
              <a:defRPr sz="1200">
                <a:solidFill>
                  <a:srgbClr val="425563"/>
                </a:solidFill>
              </a:defRPr>
            </a:lvl2pPr>
            <a:lvl3pPr marL="355600" indent="-174625">
              <a:buFont typeface="Arial" panose="020B0604020202020204" pitchFamily="34" charset="0"/>
              <a:buChar char="•"/>
              <a:defRPr sz="1200">
                <a:solidFill>
                  <a:srgbClr val="425563"/>
                </a:solidFill>
              </a:defRPr>
            </a:lvl3pPr>
            <a:lvl4pPr marL="538163" indent="-182563">
              <a:buFont typeface="Arial" panose="020B0604020202020204" pitchFamily="34" charset="0"/>
              <a:buChar char="•"/>
              <a:defRPr sz="1200">
                <a:solidFill>
                  <a:srgbClr val="425563"/>
                </a:solidFill>
              </a:defRPr>
            </a:lvl4pPr>
            <a:lvl5pPr marL="719138" indent="-180975">
              <a:buFont typeface="Arial" panose="020B0604020202020204" pitchFamily="34" charset="0"/>
              <a:buChar char="•"/>
              <a:defRPr sz="1200">
                <a:solidFill>
                  <a:srgbClr val="425563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0" name="Text Placeholder 6">
            <a:extLst>
              <a:ext uri="{FF2B5EF4-FFF2-40B4-BE49-F238E27FC236}">
                <a16:creationId xmlns:a16="http://schemas.microsoft.com/office/drawing/2014/main" id="{B594BACD-90A5-C46C-A83A-629EC1048A87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8316000" y="1854000"/>
            <a:ext cx="2836800" cy="2360613"/>
          </a:xfrm>
          <a:prstGeom prst="rect">
            <a:avLst/>
          </a:prstGeom>
        </p:spPr>
        <p:txBody>
          <a:bodyPr/>
          <a:lstStyle>
            <a:lvl1pPr marL="0" indent="0">
              <a:buFont typeface="Arial" panose="020B0604020202020204" pitchFamily="34" charset="0"/>
              <a:buNone/>
              <a:defRPr sz="1200" b="1">
                <a:solidFill>
                  <a:srgbClr val="005EB8"/>
                </a:solidFill>
              </a:defRPr>
            </a:lvl1pPr>
            <a:lvl2pPr marL="180975" indent="-180975">
              <a:buFont typeface="Arial" panose="020B0604020202020204" pitchFamily="34" charset="0"/>
              <a:buChar char="•"/>
              <a:defRPr sz="1200" b="1">
                <a:solidFill>
                  <a:srgbClr val="005EB8"/>
                </a:solidFill>
              </a:defRPr>
            </a:lvl2pPr>
            <a:lvl3pPr marL="355600" indent="-174625">
              <a:buFont typeface="Arial" panose="020B0604020202020204" pitchFamily="34" charset="0"/>
              <a:buChar char="•"/>
              <a:defRPr sz="1200" b="1">
                <a:solidFill>
                  <a:srgbClr val="005EB8"/>
                </a:solidFill>
              </a:defRPr>
            </a:lvl3pPr>
            <a:lvl4pPr marL="538163" indent="-182563">
              <a:buFont typeface="Arial" panose="020B0604020202020204" pitchFamily="34" charset="0"/>
              <a:buChar char="•"/>
              <a:defRPr sz="1200" b="1">
                <a:solidFill>
                  <a:srgbClr val="005EB8"/>
                </a:solidFill>
              </a:defRPr>
            </a:lvl4pPr>
            <a:lvl5pPr marL="719138" indent="-180975">
              <a:buFont typeface="Arial" panose="020B0604020202020204" pitchFamily="34" charset="0"/>
              <a:buChar char="•"/>
              <a:defRPr sz="1200" b="1">
                <a:solidFill>
                  <a:srgbClr val="005EB8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2934461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sert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A075F2B8-A183-F487-C446-8E81BFC4E2A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0" y="0"/>
            <a:ext cx="1833975" cy="826527"/>
          </a:xfrm>
          <a:prstGeom prst="rect">
            <a:avLst/>
          </a:prstGeom>
        </p:spPr>
      </p:pic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88D5DAE-1F16-7F82-BAB0-948A13B8C4B5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8479D3F-DB88-A392-3075-5DDC30B63548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A07651E0-1F05-4E09-9C4C-14F8B2A6F461}" type="slidenum">
              <a:rPr lang="en-GB" smtClean="0"/>
              <a:t>‹#›</a:t>
            </a:fld>
            <a:endParaRPr lang="en-GB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43023B7D-B0BD-989A-A250-663C6BC1858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63200" y="770400"/>
            <a:ext cx="4802400" cy="730800"/>
          </a:xfrm>
          <a:prstGeom prst="rect">
            <a:avLst/>
          </a:prstGeom>
        </p:spPr>
        <p:txBody>
          <a:bodyPr/>
          <a:lstStyle>
            <a:lvl1pPr>
              <a:defRPr lang="en-GB" sz="1800" b="1">
                <a:solidFill>
                  <a:srgbClr val="005EB8"/>
                </a:solidFill>
                <a:effectLst/>
                <a:latin typeface="Arial" panose="020B0604020202020204" pitchFamily="34" charset="0"/>
                <a:ea typeface="+mn-ea"/>
                <a:cs typeface="+mn-cs"/>
              </a:defRPr>
            </a:lvl1pPr>
          </a:lstStyle>
          <a:p>
            <a:pPr marL="0" lvl="0" indent="0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</a:pPr>
            <a:r>
              <a:rPr lang="en-GB" dirty="0"/>
              <a:t>Click to edit presentation title</a:t>
            </a:r>
          </a:p>
        </p:txBody>
      </p:sp>
      <p:sp>
        <p:nvSpPr>
          <p:cNvPr id="8" name="Text Placeholder 6">
            <a:extLst>
              <a:ext uri="{FF2B5EF4-FFF2-40B4-BE49-F238E27FC236}">
                <a16:creationId xmlns:a16="http://schemas.microsoft.com/office/drawing/2014/main" id="{829D469A-E103-5DE9-FDD5-972A0624CFDF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759600" y="1519200"/>
            <a:ext cx="4802400" cy="2360613"/>
          </a:xfrm>
          <a:prstGeom prst="rect">
            <a:avLst/>
          </a:prstGeom>
        </p:spPr>
        <p:txBody>
          <a:bodyPr/>
          <a:lstStyle>
            <a:lvl1pPr marL="0" indent="0">
              <a:buFont typeface="Arial" panose="020B0604020202020204" pitchFamily="34" charset="0"/>
              <a:buNone/>
              <a:defRPr sz="1200">
                <a:solidFill>
                  <a:srgbClr val="425563"/>
                </a:solidFill>
              </a:defRPr>
            </a:lvl1pPr>
            <a:lvl2pPr marL="180975" indent="-180975">
              <a:buFont typeface="Arial" panose="020B0604020202020204" pitchFamily="34" charset="0"/>
              <a:buChar char="•"/>
              <a:defRPr sz="1200">
                <a:solidFill>
                  <a:srgbClr val="425563"/>
                </a:solidFill>
              </a:defRPr>
            </a:lvl2pPr>
            <a:lvl3pPr marL="355600" indent="-174625">
              <a:buFont typeface="Arial" panose="020B0604020202020204" pitchFamily="34" charset="0"/>
              <a:buChar char="•"/>
              <a:defRPr sz="1200">
                <a:solidFill>
                  <a:srgbClr val="425563"/>
                </a:solidFill>
              </a:defRPr>
            </a:lvl3pPr>
            <a:lvl4pPr marL="538163" indent="-182563">
              <a:buFont typeface="Arial" panose="020B0604020202020204" pitchFamily="34" charset="0"/>
              <a:buChar char="•"/>
              <a:defRPr sz="1200">
                <a:solidFill>
                  <a:srgbClr val="425563"/>
                </a:solidFill>
              </a:defRPr>
            </a:lvl4pPr>
            <a:lvl5pPr marL="719138" indent="-180975">
              <a:buFont typeface="Arial" panose="020B0604020202020204" pitchFamily="34" charset="0"/>
              <a:buChar char="•"/>
              <a:defRPr sz="1200">
                <a:solidFill>
                  <a:srgbClr val="425563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9" name="Text Placeholder 6">
            <a:extLst>
              <a:ext uri="{FF2B5EF4-FFF2-40B4-BE49-F238E27FC236}">
                <a16:creationId xmlns:a16="http://schemas.microsoft.com/office/drawing/2014/main" id="{07201FE7-3D3E-C1F5-4848-7BB5B88F32D0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6242400" y="770400"/>
            <a:ext cx="4802400" cy="2360613"/>
          </a:xfrm>
          <a:prstGeom prst="rect">
            <a:avLst/>
          </a:prstGeom>
        </p:spPr>
        <p:txBody>
          <a:bodyPr/>
          <a:lstStyle>
            <a:lvl1pPr marL="0" indent="0">
              <a:buFont typeface="Arial" panose="020B0604020202020204" pitchFamily="34" charset="0"/>
              <a:buNone/>
              <a:defRPr sz="1200">
                <a:solidFill>
                  <a:srgbClr val="425563"/>
                </a:solidFill>
              </a:defRPr>
            </a:lvl1pPr>
            <a:lvl2pPr marL="180975" indent="-180975">
              <a:buFont typeface="Arial" panose="020B0604020202020204" pitchFamily="34" charset="0"/>
              <a:buChar char="•"/>
              <a:defRPr sz="1200">
                <a:solidFill>
                  <a:srgbClr val="425563"/>
                </a:solidFill>
              </a:defRPr>
            </a:lvl2pPr>
            <a:lvl3pPr marL="355600" indent="-174625">
              <a:buFont typeface="Arial" panose="020B0604020202020204" pitchFamily="34" charset="0"/>
              <a:buChar char="•"/>
              <a:defRPr sz="1200">
                <a:solidFill>
                  <a:srgbClr val="425563"/>
                </a:solidFill>
              </a:defRPr>
            </a:lvl3pPr>
            <a:lvl4pPr marL="538163" indent="-182563">
              <a:buFont typeface="Arial" panose="020B0604020202020204" pitchFamily="34" charset="0"/>
              <a:buChar char="•"/>
              <a:defRPr sz="1200">
                <a:solidFill>
                  <a:srgbClr val="425563"/>
                </a:solidFill>
              </a:defRPr>
            </a:lvl4pPr>
            <a:lvl5pPr marL="719138" indent="-180975">
              <a:buFont typeface="Arial" panose="020B0604020202020204" pitchFamily="34" charset="0"/>
              <a:buChar char="•"/>
              <a:defRPr sz="1200">
                <a:solidFill>
                  <a:srgbClr val="425563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2166082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ography V1">
    <p:bg>
      <p:bgPr>
        <a:solidFill>
          <a:srgbClr val="E8EDE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76637070-EADA-AA9A-4C2F-FE0C5A517835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 userDrawn="1"/>
        </p:nvSpPr>
        <p:spPr>
          <a:xfrm>
            <a:off x="7530979" y="2445106"/>
            <a:ext cx="3821233" cy="4412894"/>
          </a:xfrm>
          <a:prstGeom prst="rect">
            <a:avLst/>
          </a:prstGeom>
          <a:solidFill>
            <a:srgbClr val="42556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Arial" panose="020B0604020202020204" pitchFamily="34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45320F7-512C-D6CA-0AFD-309F4A3BD563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 userDrawn="1"/>
        </p:nvSpPr>
        <p:spPr>
          <a:xfrm>
            <a:off x="7530979" y="1890713"/>
            <a:ext cx="2603051" cy="568960"/>
          </a:xfrm>
          <a:prstGeom prst="rect">
            <a:avLst/>
          </a:prstGeom>
          <a:solidFill>
            <a:srgbClr val="005EB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Arial" panose="020B0604020202020204" pitchFamily="34" charset="0"/>
            </a:endParaRPr>
          </a:p>
        </p:txBody>
      </p:sp>
      <p:sp>
        <p:nvSpPr>
          <p:cNvPr id="7" name="Freeform 6">
            <a:extLst>
              <a:ext uri="{FF2B5EF4-FFF2-40B4-BE49-F238E27FC236}">
                <a16:creationId xmlns:a16="http://schemas.microsoft.com/office/drawing/2014/main" id="{A8B4CD0C-A4AF-9FDB-721E-2FE0B5B85C33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 userDrawn="1"/>
        </p:nvSpPr>
        <p:spPr>
          <a:xfrm rot="18900000">
            <a:off x="10217420" y="1269074"/>
            <a:ext cx="1056771" cy="932222"/>
          </a:xfrm>
          <a:custGeom>
            <a:avLst/>
            <a:gdLst>
              <a:gd name="connsiteX0" fmla="*/ 0 w 1028481"/>
              <a:gd name="connsiteY0" fmla="*/ 0 h 809632"/>
              <a:gd name="connsiteX1" fmla="*/ 623665 w 1028481"/>
              <a:gd name="connsiteY1" fmla="*/ 0 h 809632"/>
              <a:gd name="connsiteX2" fmla="*/ 626247 w 1028481"/>
              <a:gd name="connsiteY2" fmla="*/ 0 h 809632"/>
              <a:gd name="connsiteX3" fmla="*/ 626247 w 1028481"/>
              <a:gd name="connsiteY3" fmla="*/ 260 h 809632"/>
              <a:gd name="connsiteX4" fmla="*/ 705250 w 1028481"/>
              <a:gd name="connsiteY4" fmla="*/ 8224 h 809632"/>
              <a:gd name="connsiteX5" fmla="*/ 1028481 w 1028481"/>
              <a:gd name="connsiteY5" fmla="*/ 404816 h 809632"/>
              <a:gd name="connsiteX6" fmla="*/ 705250 w 1028481"/>
              <a:gd name="connsiteY6" fmla="*/ 801408 h 809632"/>
              <a:gd name="connsiteX7" fmla="*/ 626247 w 1028481"/>
              <a:gd name="connsiteY7" fmla="*/ 809372 h 809632"/>
              <a:gd name="connsiteX8" fmla="*/ 626247 w 1028481"/>
              <a:gd name="connsiteY8" fmla="*/ 809631 h 809632"/>
              <a:gd name="connsiteX9" fmla="*/ 623675 w 1028481"/>
              <a:gd name="connsiteY9" fmla="*/ 809631 h 809632"/>
              <a:gd name="connsiteX10" fmla="*/ 623665 w 1028481"/>
              <a:gd name="connsiteY10" fmla="*/ 809632 h 809632"/>
              <a:gd name="connsiteX11" fmla="*/ 623655 w 1028481"/>
              <a:gd name="connsiteY11" fmla="*/ 809631 h 809632"/>
              <a:gd name="connsiteX12" fmla="*/ 0 w 1028481"/>
              <a:gd name="connsiteY12" fmla="*/ 809631 h 809632"/>
              <a:gd name="connsiteX0" fmla="*/ 0 w 1028481"/>
              <a:gd name="connsiteY0" fmla="*/ 0 h 809632"/>
              <a:gd name="connsiteX1" fmla="*/ 623665 w 1028481"/>
              <a:gd name="connsiteY1" fmla="*/ 0 h 809632"/>
              <a:gd name="connsiteX2" fmla="*/ 626247 w 1028481"/>
              <a:gd name="connsiteY2" fmla="*/ 0 h 809632"/>
              <a:gd name="connsiteX3" fmla="*/ 626247 w 1028481"/>
              <a:gd name="connsiteY3" fmla="*/ 260 h 809632"/>
              <a:gd name="connsiteX4" fmla="*/ 705250 w 1028481"/>
              <a:gd name="connsiteY4" fmla="*/ 8224 h 809632"/>
              <a:gd name="connsiteX5" fmla="*/ 1028481 w 1028481"/>
              <a:gd name="connsiteY5" fmla="*/ 404816 h 809632"/>
              <a:gd name="connsiteX6" fmla="*/ 705250 w 1028481"/>
              <a:gd name="connsiteY6" fmla="*/ 801408 h 809632"/>
              <a:gd name="connsiteX7" fmla="*/ 626247 w 1028481"/>
              <a:gd name="connsiteY7" fmla="*/ 809372 h 809632"/>
              <a:gd name="connsiteX8" fmla="*/ 626247 w 1028481"/>
              <a:gd name="connsiteY8" fmla="*/ 809631 h 809632"/>
              <a:gd name="connsiteX9" fmla="*/ 623675 w 1028481"/>
              <a:gd name="connsiteY9" fmla="*/ 809631 h 809632"/>
              <a:gd name="connsiteX10" fmla="*/ 623665 w 1028481"/>
              <a:gd name="connsiteY10" fmla="*/ 809632 h 809632"/>
              <a:gd name="connsiteX11" fmla="*/ 623655 w 1028481"/>
              <a:gd name="connsiteY11" fmla="*/ 809631 h 809632"/>
              <a:gd name="connsiteX12" fmla="*/ 110052 w 1028481"/>
              <a:gd name="connsiteY12" fmla="*/ 809631 h 809632"/>
              <a:gd name="connsiteX13" fmla="*/ 0 w 1028481"/>
              <a:gd name="connsiteY13" fmla="*/ 0 h 809632"/>
              <a:gd name="connsiteX0" fmla="*/ 0 w 918429"/>
              <a:gd name="connsiteY0" fmla="*/ 12229 h 809632"/>
              <a:gd name="connsiteX1" fmla="*/ 513613 w 918429"/>
              <a:gd name="connsiteY1" fmla="*/ 0 h 809632"/>
              <a:gd name="connsiteX2" fmla="*/ 516195 w 918429"/>
              <a:gd name="connsiteY2" fmla="*/ 0 h 809632"/>
              <a:gd name="connsiteX3" fmla="*/ 516195 w 918429"/>
              <a:gd name="connsiteY3" fmla="*/ 260 h 809632"/>
              <a:gd name="connsiteX4" fmla="*/ 595198 w 918429"/>
              <a:gd name="connsiteY4" fmla="*/ 8224 h 809632"/>
              <a:gd name="connsiteX5" fmla="*/ 918429 w 918429"/>
              <a:gd name="connsiteY5" fmla="*/ 404816 h 809632"/>
              <a:gd name="connsiteX6" fmla="*/ 595198 w 918429"/>
              <a:gd name="connsiteY6" fmla="*/ 801408 h 809632"/>
              <a:gd name="connsiteX7" fmla="*/ 516195 w 918429"/>
              <a:gd name="connsiteY7" fmla="*/ 809372 h 809632"/>
              <a:gd name="connsiteX8" fmla="*/ 516195 w 918429"/>
              <a:gd name="connsiteY8" fmla="*/ 809631 h 809632"/>
              <a:gd name="connsiteX9" fmla="*/ 513623 w 918429"/>
              <a:gd name="connsiteY9" fmla="*/ 809631 h 809632"/>
              <a:gd name="connsiteX10" fmla="*/ 513613 w 918429"/>
              <a:gd name="connsiteY10" fmla="*/ 809632 h 809632"/>
              <a:gd name="connsiteX11" fmla="*/ 513603 w 918429"/>
              <a:gd name="connsiteY11" fmla="*/ 809631 h 809632"/>
              <a:gd name="connsiteX12" fmla="*/ 0 w 918429"/>
              <a:gd name="connsiteY12" fmla="*/ 809631 h 809632"/>
              <a:gd name="connsiteX13" fmla="*/ 0 w 918429"/>
              <a:gd name="connsiteY13" fmla="*/ 12229 h 809632"/>
              <a:gd name="connsiteX0" fmla="*/ 0 w 918429"/>
              <a:gd name="connsiteY0" fmla="*/ 0 h 810183"/>
              <a:gd name="connsiteX1" fmla="*/ 513613 w 918429"/>
              <a:gd name="connsiteY1" fmla="*/ 551 h 810183"/>
              <a:gd name="connsiteX2" fmla="*/ 516195 w 918429"/>
              <a:gd name="connsiteY2" fmla="*/ 551 h 810183"/>
              <a:gd name="connsiteX3" fmla="*/ 516195 w 918429"/>
              <a:gd name="connsiteY3" fmla="*/ 811 h 810183"/>
              <a:gd name="connsiteX4" fmla="*/ 595198 w 918429"/>
              <a:gd name="connsiteY4" fmla="*/ 8775 h 810183"/>
              <a:gd name="connsiteX5" fmla="*/ 918429 w 918429"/>
              <a:gd name="connsiteY5" fmla="*/ 405367 h 810183"/>
              <a:gd name="connsiteX6" fmla="*/ 595198 w 918429"/>
              <a:gd name="connsiteY6" fmla="*/ 801959 h 810183"/>
              <a:gd name="connsiteX7" fmla="*/ 516195 w 918429"/>
              <a:gd name="connsiteY7" fmla="*/ 809923 h 810183"/>
              <a:gd name="connsiteX8" fmla="*/ 516195 w 918429"/>
              <a:gd name="connsiteY8" fmla="*/ 810182 h 810183"/>
              <a:gd name="connsiteX9" fmla="*/ 513623 w 918429"/>
              <a:gd name="connsiteY9" fmla="*/ 810182 h 810183"/>
              <a:gd name="connsiteX10" fmla="*/ 513613 w 918429"/>
              <a:gd name="connsiteY10" fmla="*/ 810183 h 810183"/>
              <a:gd name="connsiteX11" fmla="*/ 513603 w 918429"/>
              <a:gd name="connsiteY11" fmla="*/ 810182 h 810183"/>
              <a:gd name="connsiteX12" fmla="*/ 0 w 918429"/>
              <a:gd name="connsiteY12" fmla="*/ 810182 h 810183"/>
              <a:gd name="connsiteX13" fmla="*/ 0 w 918429"/>
              <a:gd name="connsiteY13" fmla="*/ 0 h 8101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918429" h="810183">
                <a:moveTo>
                  <a:pt x="0" y="0"/>
                </a:moveTo>
                <a:lnTo>
                  <a:pt x="513613" y="551"/>
                </a:lnTo>
                <a:lnTo>
                  <a:pt x="516195" y="551"/>
                </a:lnTo>
                <a:lnTo>
                  <a:pt x="516195" y="811"/>
                </a:lnTo>
                <a:lnTo>
                  <a:pt x="595198" y="8775"/>
                </a:lnTo>
                <a:cubicBezTo>
                  <a:pt x="779666" y="46523"/>
                  <a:pt x="918429" y="209740"/>
                  <a:pt x="918429" y="405367"/>
                </a:cubicBezTo>
                <a:cubicBezTo>
                  <a:pt x="918429" y="600994"/>
                  <a:pt x="779666" y="764211"/>
                  <a:pt x="595198" y="801959"/>
                </a:cubicBezTo>
                <a:lnTo>
                  <a:pt x="516195" y="809923"/>
                </a:lnTo>
                <a:lnTo>
                  <a:pt x="516195" y="810182"/>
                </a:lnTo>
                <a:lnTo>
                  <a:pt x="513623" y="810182"/>
                </a:lnTo>
                <a:cubicBezTo>
                  <a:pt x="513620" y="810182"/>
                  <a:pt x="513616" y="810183"/>
                  <a:pt x="513613" y="810183"/>
                </a:cubicBezTo>
                <a:cubicBezTo>
                  <a:pt x="513610" y="810183"/>
                  <a:pt x="513606" y="810182"/>
                  <a:pt x="513603" y="810182"/>
                </a:cubicBezTo>
                <a:lnTo>
                  <a:pt x="0" y="810182"/>
                </a:lnTo>
                <a:lnTo>
                  <a:pt x="0" y="0"/>
                </a:lnTo>
                <a:close/>
              </a:path>
            </a:pathLst>
          </a:custGeom>
          <a:solidFill>
            <a:srgbClr val="00A4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b="0" i="0" dirty="0">
              <a:latin typeface="Arial" panose="020B060402020202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256A28F-89E9-F431-AADC-59C0B27285B0}"/>
              </a:ext>
            </a:extLst>
          </p:cNvPr>
          <p:cNvSpPr txBox="1"/>
          <p:nvPr userDrawn="1"/>
        </p:nvSpPr>
        <p:spPr>
          <a:xfrm>
            <a:off x="7677105" y="2029410"/>
            <a:ext cx="237564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Specialisms &amp; Qualifications</a:t>
            </a:r>
            <a:endParaRPr lang="en-GB" sz="1200" dirty="0"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CBCED5F-64AE-0151-8CEF-A4EBABD06E8E}"/>
              </a:ext>
            </a:extLst>
          </p:cNvPr>
          <p:cNvSpPr txBox="1"/>
          <p:nvPr userDrawn="1"/>
        </p:nvSpPr>
        <p:spPr>
          <a:xfrm>
            <a:off x="742979" y="1988770"/>
            <a:ext cx="547300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>
                <a:solidFill>
                  <a:srgbClr val="00A499"/>
                </a:solidFill>
                <a:effectLst/>
                <a:latin typeface="Arial" panose="020B0604020202020204" pitchFamily="34" charset="0"/>
              </a:rPr>
              <a:t>Overview</a:t>
            </a:r>
            <a:endParaRPr lang="en-GB" sz="1050" b="0" i="0" dirty="0">
              <a:solidFill>
                <a:srgbClr val="425563"/>
              </a:solidFill>
              <a:latin typeface="Arial" panose="020B0604020202020204" pitchFamily="34" charset="0"/>
            </a:endParaRPr>
          </a:p>
        </p:txBody>
      </p:sp>
      <p:sp>
        <p:nvSpPr>
          <p:cNvPr id="19" name="Text Placeholder 9">
            <a:extLst>
              <a:ext uri="{FF2B5EF4-FFF2-40B4-BE49-F238E27FC236}">
                <a16:creationId xmlns:a16="http://schemas.microsoft.com/office/drawing/2014/main" id="{23F4D125-D0EC-BE02-E79F-DD7A635A0E37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58765" y="2194366"/>
            <a:ext cx="4804979" cy="791513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100000"/>
              </a:lnSpc>
              <a:buNone/>
              <a:defRPr lang="en-GB" sz="1000" kern="1200" dirty="0" smtClean="0">
                <a:solidFill>
                  <a:srgbClr val="425563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0" indent="0" algn="l" defTabSz="914400" rtl="0" eaLnBrk="1" latinLnBrk="0" hangingPunct="1">
              <a:buNone/>
              <a:defRPr lang="en-GB" sz="2000" b="1" kern="1200" dirty="0" smtClean="0">
                <a:solidFill>
                  <a:srgbClr val="425563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0" indent="0" algn="l" defTabSz="914400" rtl="0" eaLnBrk="1" latinLnBrk="0" hangingPunct="1">
              <a:buNone/>
              <a:defRPr lang="en-GB" sz="2000" b="1" kern="1200" dirty="0" smtClean="0">
                <a:solidFill>
                  <a:srgbClr val="425563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0" indent="0" algn="l" defTabSz="914400" rtl="0" eaLnBrk="1" latinLnBrk="0" hangingPunct="1">
              <a:buNone/>
              <a:defRPr lang="en-GB" sz="2000" b="1" kern="1200" dirty="0" smtClean="0">
                <a:solidFill>
                  <a:srgbClr val="425563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0" indent="0" algn="l" defTabSz="914400" rtl="0" eaLnBrk="1" latinLnBrk="0" hangingPunct="1">
              <a:buNone/>
              <a:defRPr lang="en-US" sz="2000" b="1" kern="1200" dirty="0">
                <a:solidFill>
                  <a:srgbClr val="425563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</a:lstStyle>
          <a:p>
            <a:pPr lvl="0"/>
            <a:endParaRPr lang="en-GB" dirty="0"/>
          </a:p>
        </p:txBody>
      </p:sp>
      <p:sp>
        <p:nvSpPr>
          <p:cNvPr id="20" name="Text Placeholder 9">
            <a:extLst>
              <a:ext uri="{FF2B5EF4-FFF2-40B4-BE49-F238E27FC236}">
                <a16:creationId xmlns:a16="http://schemas.microsoft.com/office/drawing/2014/main" id="{E6906418-6C3D-1BF7-CEDE-64593560BAC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7677105" y="2643842"/>
            <a:ext cx="3536995" cy="1060683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100000"/>
              </a:lnSpc>
              <a:buNone/>
              <a:defRPr lang="en-GB" sz="1200" b="0" kern="12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+mn-ea"/>
                <a:cs typeface="+mn-cs"/>
              </a:defRPr>
            </a:lvl1pPr>
            <a:lvl2pPr marL="0" indent="0" algn="l" defTabSz="914400" rtl="0" eaLnBrk="1" latinLnBrk="0" hangingPunct="1">
              <a:buNone/>
              <a:defRPr lang="en-GB" sz="2000" b="1" kern="1200" dirty="0" smtClean="0">
                <a:solidFill>
                  <a:srgbClr val="425563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0" indent="0" algn="l" defTabSz="914400" rtl="0" eaLnBrk="1" latinLnBrk="0" hangingPunct="1">
              <a:buNone/>
              <a:defRPr lang="en-GB" sz="2000" b="1" kern="1200" dirty="0" smtClean="0">
                <a:solidFill>
                  <a:srgbClr val="425563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0" indent="0" algn="l" defTabSz="914400" rtl="0" eaLnBrk="1" latinLnBrk="0" hangingPunct="1">
              <a:buNone/>
              <a:defRPr lang="en-GB" sz="2000" b="1" kern="1200" dirty="0" smtClean="0">
                <a:solidFill>
                  <a:srgbClr val="425563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0" indent="0" algn="l" defTabSz="914400" rtl="0" eaLnBrk="1" latinLnBrk="0" hangingPunct="1">
              <a:buNone/>
              <a:defRPr lang="en-US" sz="2000" b="1" kern="1200" dirty="0">
                <a:solidFill>
                  <a:srgbClr val="425563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</a:lstStyle>
          <a:p>
            <a:pPr lvl="0"/>
            <a:r>
              <a:rPr lang="en-GB" dirty="0"/>
              <a:t>Click to edit body copy</a:t>
            </a:r>
          </a:p>
        </p:txBody>
      </p:sp>
      <p:sp>
        <p:nvSpPr>
          <p:cNvPr id="22" name="Text Placeholder 9">
            <a:extLst>
              <a:ext uri="{FF2B5EF4-FFF2-40B4-BE49-F238E27FC236}">
                <a16:creationId xmlns:a16="http://schemas.microsoft.com/office/drawing/2014/main" id="{DD78E85C-9CF0-7F59-6C6C-A5116B82237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500137" y="1395310"/>
            <a:ext cx="2486202" cy="315155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100000"/>
              </a:lnSpc>
              <a:buNone/>
              <a:defRPr lang="en-GB" sz="1000" kern="1200" dirty="0" smtClean="0">
                <a:solidFill>
                  <a:srgbClr val="425563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0" indent="0" algn="l" defTabSz="914400" rtl="0" eaLnBrk="1" latinLnBrk="0" hangingPunct="1">
              <a:buNone/>
              <a:defRPr lang="en-GB" sz="2000" b="1" kern="1200" dirty="0" smtClean="0">
                <a:solidFill>
                  <a:srgbClr val="425563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0" indent="0" algn="l" defTabSz="914400" rtl="0" eaLnBrk="1" latinLnBrk="0" hangingPunct="1">
              <a:buNone/>
              <a:defRPr lang="en-GB" sz="2000" b="1" kern="1200" dirty="0" smtClean="0">
                <a:solidFill>
                  <a:srgbClr val="425563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0" indent="0" algn="l" defTabSz="914400" rtl="0" eaLnBrk="1" latinLnBrk="0" hangingPunct="1">
              <a:buNone/>
              <a:defRPr lang="en-GB" sz="2000" b="1" kern="1200" dirty="0" smtClean="0">
                <a:solidFill>
                  <a:srgbClr val="425563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0" indent="0" algn="l" defTabSz="914400" rtl="0" eaLnBrk="1" latinLnBrk="0" hangingPunct="1">
              <a:buNone/>
              <a:defRPr lang="en-US" sz="2000" b="1" kern="1200" dirty="0">
                <a:solidFill>
                  <a:srgbClr val="425563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</a:lstStyle>
          <a:p>
            <a:pPr lvl="0"/>
            <a:r>
              <a:rPr lang="en-GB" dirty="0"/>
              <a:t>Click to edit job title</a:t>
            </a:r>
          </a:p>
        </p:txBody>
      </p:sp>
      <p:sp>
        <p:nvSpPr>
          <p:cNvPr id="23" name="Text Placeholder 9">
            <a:extLst>
              <a:ext uri="{FF2B5EF4-FFF2-40B4-BE49-F238E27FC236}">
                <a16:creationId xmlns:a16="http://schemas.microsoft.com/office/drawing/2014/main" id="{058C306E-4346-5FCB-90C1-610AB90AFD0A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500138" y="1110674"/>
            <a:ext cx="2486202" cy="252657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100000"/>
              </a:lnSpc>
              <a:buNone/>
              <a:defRPr lang="en-GB" sz="1800" b="1" kern="1200" dirty="0">
                <a:solidFill>
                  <a:srgbClr val="005EB8"/>
                </a:solidFill>
                <a:effectLst/>
                <a:latin typeface="Arial" panose="020B0604020202020204" pitchFamily="34" charset="0"/>
                <a:ea typeface="+mn-ea"/>
                <a:cs typeface="+mn-cs"/>
              </a:defRPr>
            </a:lvl1pPr>
            <a:lvl2pPr marL="0" indent="0" algn="l" defTabSz="914400" rtl="0" eaLnBrk="1" latinLnBrk="0" hangingPunct="1">
              <a:buNone/>
              <a:defRPr lang="en-GB" sz="2000" b="1" kern="1200" dirty="0" smtClean="0">
                <a:solidFill>
                  <a:srgbClr val="425563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0" indent="0" algn="l" defTabSz="914400" rtl="0" eaLnBrk="1" latinLnBrk="0" hangingPunct="1">
              <a:buNone/>
              <a:defRPr lang="en-GB" sz="2000" b="1" kern="1200" dirty="0" smtClean="0">
                <a:solidFill>
                  <a:srgbClr val="425563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0" indent="0" algn="l" defTabSz="914400" rtl="0" eaLnBrk="1" latinLnBrk="0" hangingPunct="1">
              <a:buNone/>
              <a:defRPr lang="en-GB" sz="2000" b="1" kern="1200" dirty="0" smtClean="0">
                <a:solidFill>
                  <a:srgbClr val="425563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0" indent="0" algn="l" defTabSz="914400" rtl="0" eaLnBrk="1" latinLnBrk="0" hangingPunct="1">
              <a:buNone/>
              <a:defRPr lang="en-US" sz="2000" b="1" kern="1200" dirty="0">
                <a:solidFill>
                  <a:srgbClr val="425563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</a:lstStyle>
          <a:p>
            <a:pPr lvl="0"/>
            <a:r>
              <a:rPr lang="en-GB" dirty="0"/>
              <a:t>Click to insert name</a:t>
            </a:r>
          </a:p>
        </p:txBody>
      </p:sp>
      <p:sp>
        <p:nvSpPr>
          <p:cNvPr id="26" name="Picture Placeholder 24">
            <a:extLst>
              <a:ext uri="{FF2B5EF4-FFF2-40B4-BE49-F238E27FC236}">
                <a16:creationId xmlns:a16="http://schemas.microsoft.com/office/drawing/2014/main" id="{BDC5F752-A9B7-3CA1-9452-A9AE9A671D20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833213" y="836612"/>
            <a:ext cx="660348" cy="873853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buNone/>
              <a:defRPr lang="en-US" sz="700" kern="1200" dirty="0" smtClean="0">
                <a:solidFill>
                  <a:srgbClr val="425563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add headshot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6FD7EC30-F43D-339A-E35A-DDBE722A1582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 userDrawn="1"/>
        </p:nvPicPr>
        <p:blipFill>
          <a:blip r:embed="rId2"/>
          <a:srcRect/>
          <a:stretch/>
        </p:blipFill>
        <p:spPr>
          <a:xfrm>
            <a:off x="0" y="0"/>
            <a:ext cx="1833975" cy="826527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4B114D3-A87C-6AD4-DF11-E779030B2137}"/>
              </a:ext>
            </a:extLst>
          </p:cNvPr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3B84B4DA-F1A8-E8A2-D6F4-E52F5499F677}"/>
              </a:ext>
            </a:extLst>
          </p:cNvPr>
          <p:cNvSpPr>
            <a:spLocks noGrp="1"/>
          </p:cNvSpPr>
          <p:nvPr>
            <p:ph type="sldNum" sz="quarter" idx="19"/>
          </p:nvPr>
        </p:nvSpPr>
        <p:spPr/>
        <p:txBody>
          <a:bodyPr/>
          <a:lstStyle/>
          <a:p>
            <a:fld id="{AEF90047-F6AF-4E19-94F5-26DC29EF17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463941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ography V2">
    <p:bg>
      <p:bgPr>
        <a:solidFill>
          <a:srgbClr val="E8EDE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76637070-EADA-AA9A-4C2F-FE0C5A517835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 userDrawn="1"/>
        </p:nvSpPr>
        <p:spPr>
          <a:xfrm>
            <a:off x="7530979" y="2445106"/>
            <a:ext cx="3821233" cy="4412894"/>
          </a:xfrm>
          <a:prstGeom prst="rect">
            <a:avLst/>
          </a:prstGeom>
          <a:solidFill>
            <a:srgbClr val="42556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Arial" panose="020B0604020202020204" pitchFamily="34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45320F7-512C-D6CA-0AFD-309F4A3BD563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 userDrawn="1"/>
        </p:nvSpPr>
        <p:spPr>
          <a:xfrm>
            <a:off x="7530979" y="1890713"/>
            <a:ext cx="2603051" cy="568960"/>
          </a:xfrm>
          <a:prstGeom prst="rect">
            <a:avLst/>
          </a:prstGeom>
          <a:solidFill>
            <a:srgbClr val="005EB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Arial" panose="020B060402020202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256A28F-89E9-F431-AADC-59C0B27285B0}"/>
              </a:ext>
            </a:extLst>
          </p:cNvPr>
          <p:cNvSpPr txBox="1"/>
          <p:nvPr userDrawn="1"/>
        </p:nvSpPr>
        <p:spPr>
          <a:xfrm>
            <a:off x="7677105" y="2029410"/>
            <a:ext cx="237564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Specialisms &amp; Qualifications</a:t>
            </a:r>
            <a:endParaRPr lang="en-GB" sz="1200" dirty="0"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CBCED5F-64AE-0151-8CEF-A4EBABD06E8E}"/>
              </a:ext>
            </a:extLst>
          </p:cNvPr>
          <p:cNvSpPr txBox="1"/>
          <p:nvPr userDrawn="1"/>
        </p:nvSpPr>
        <p:spPr>
          <a:xfrm>
            <a:off x="742979" y="1988770"/>
            <a:ext cx="547300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>
                <a:solidFill>
                  <a:srgbClr val="00A499"/>
                </a:solidFill>
                <a:effectLst/>
                <a:latin typeface="Arial" panose="020B0604020202020204" pitchFamily="34" charset="0"/>
              </a:rPr>
              <a:t>Overview</a:t>
            </a:r>
            <a:endParaRPr lang="en-GB" sz="1050" b="0" i="0" dirty="0">
              <a:solidFill>
                <a:srgbClr val="425563"/>
              </a:solidFill>
              <a:latin typeface="Arial" panose="020B0604020202020204" pitchFamily="34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3019C12D-56A5-854D-C4E8-25ADCFD7A5F9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 userDrawn="1"/>
        </p:nvSpPr>
        <p:spPr>
          <a:xfrm rot="18900000">
            <a:off x="10013227" y="814794"/>
            <a:ext cx="557302" cy="1678828"/>
          </a:xfrm>
          <a:prstGeom prst="rect">
            <a:avLst/>
          </a:prstGeom>
          <a:solidFill>
            <a:srgbClr val="6B40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Arial" panose="020B0604020202020204" pitchFamily="34" charset="0"/>
            </a:endParaRPr>
          </a:p>
        </p:txBody>
      </p:sp>
      <p:sp>
        <p:nvSpPr>
          <p:cNvPr id="11" name="Text Placeholder 9">
            <a:extLst>
              <a:ext uri="{FF2B5EF4-FFF2-40B4-BE49-F238E27FC236}">
                <a16:creationId xmlns:a16="http://schemas.microsoft.com/office/drawing/2014/main" id="{EDB7D3E7-A9E1-0555-880E-249D67B136F5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58765" y="2194366"/>
            <a:ext cx="4804979" cy="791513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100000"/>
              </a:lnSpc>
              <a:buNone/>
              <a:defRPr lang="en-GB" sz="1000" kern="1200" dirty="0" smtClean="0">
                <a:solidFill>
                  <a:srgbClr val="425563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0" indent="0" algn="l" defTabSz="914400" rtl="0" eaLnBrk="1" latinLnBrk="0" hangingPunct="1">
              <a:buNone/>
              <a:defRPr lang="en-GB" sz="2000" b="1" kern="1200" dirty="0" smtClean="0">
                <a:solidFill>
                  <a:srgbClr val="425563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0" indent="0" algn="l" defTabSz="914400" rtl="0" eaLnBrk="1" latinLnBrk="0" hangingPunct="1">
              <a:buNone/>
              <a:defRPr lang="en-GB" sz="2000" b="1" kern="1200" dirty="0" smtClean="0">
                <a:solidFill>
                  <a:srgbClr val="425563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0" indent="0" algn="l" defTabSz="914400" rtl="0" eaLnBrk="1" latinLnBrk="0" hangingPunct="1">
              <a:buNone/>
              <a:defRPr lang="en-GB" sz="2000" b="1" kern="1200" dirty="0" smtClean="0">
                <a:solidFill>
                  <a:srgbClr val="425563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0" indent="0" algn="l" defTabSz="914400" rtl="0" eaLnBrk="1" latinLnBrk="0" hangingPunct="1">
              <a:buNone/>
              <a:defRPr lang="en-US" sz="2000" b="1" kern="1200" dirty="0">
                <a:solidFill>
                  <a:srgbClr val="425563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</a:lstStyle>
          <a:p>
            <a:pPr lvl="0"/>
            <a:endParaRPr lang="en-GB" dirty="0"/>
          </a:p>
        </p:txBody>
      </p:sp>
      <p:sp>
        <p:nvSpPr>
          <p:cNvPr id="13" name="Text Placeholder 9">
            <a:extLst>
              <a:ext uri="{FF2B5EF4-FFF2-40B4-BE49-F238E27FC236}">
                <a16:creationId xmlns:a16="http://schemas.microsoft.com/office/drawing/2014/main" id="{3D515C67-2E0F-E475-B28D-10B2C933B4E1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500137" y="1395310"/>
            <a:ext cx="2486202" cy="315155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100000"/>
              </a:lnSpc>
              <a:buNone/>
              <a:defRPr lang="en-GB" sz="1000" kern="1200" dirty="0" smtClean="0">
                <a:solidFill>
                  <a:srgbClr val="425563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0" indent="0" algn="l" defTabSz="914400" rtl="0" eaLnBrk="1" latinLnBrk="0" hangingPunct="1">
              <a:buNone/>
              <a:defRPr lang="en-GB" sz="2000" b="1" kern="1200" dirty="0" smtClean="0">
                <a:solidFill>
                  <a:srgbClr val="425563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0" indent="0" algn="l" defTabSz="914400" rtl="0" eaLnBrk="1" latinLnBrk="0" hangingPunct="1">
              <a:buNone/>
              <a:defRPr lang="en-GB" sz="2000" b="1" kern="1200" dirty="0" smtClean="0">
                <a:solidFill>
                  <a:srgbClr val="425563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0" indent="0" algn="l" defTabSz="914400" rtl="0" eaLnBrk="1" latinLnBrk="0" hangingPunct="1">
              <a:buNone/>
              <a:defRPr lang="en-GB" sz="2000" b="1" kern="1200" dirty="0" smtClean="0">
                <a:solidFill>
                  <a:srgbClr val="425563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0" indent="0" algn="l" defTabSz="914400" rtl="0" eaLnBrk="1" latinLnBrk="0" hangingPunct="1">
              <a:buNone/>
              <a:defRPr lang="en-US" sz="2000" b="1" kern="1200" dirty="0">
                <a:solidFill>
                  <a:srgbClr val="425563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</a:lstStyle>
          <a:p>
            <a:pPr lvl="0"/>
            <a:r>
              <a:rPr lang="en-GB" dirty="0"/>
              <a:t>Click to edit job title</a:t>
            </a:r>
          </a:p>
        </p:txBody>
      </p:sp>
      <p:sp>
        <p:nvSpPr>
          <p:cNvPr id="14" name="Text Placeholder 9">
            <a:extLst>
              <a:ext uri="{FF2B5EF4-FFF2-40B4-BE49-F238E27FC236}">
                <a16:creationId xmlns:a16="http://schemas.microsoft.com/office/drawing/2014/main" id="{68F064BB-C322-53CF-CF92-85B74EE0357D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500138" y="1110674"/>
            <a:ext cx="2486202" cy="252657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100000"/>
              </a:lnSpc>
              <a:buNone/>
              <a:defRPr lang="en-GB" sz="1800" b="1" kern="1200" dirty="0">
                <a:solidFill>
                  <a:srgbClr val="005EB8"/>
                </a:solidFill>
                <a:effectLst/>
                <a:latin typeface="Arial" panose="020B0604020202020204" pitchFamily="34" charset="0"/>
                <a:ea typeface="+mn-ea"/>
                <a:cs typeface="+mn-cs"/>
              </a:defRPr>
            </a:lvl1pPr>
            <a:lvl2pPr marL="0" indent="0" algn="l" defTabSz="914400" rtl="0" eaLnBrk="1" latinLnBrk="0" hangingPunct="1">
              <a:buNone/>
              <a:defRPr lang="en-GB" sz="2000" b="1" kern="1200" dirty="0" smtClean="0">
                <a:solidFill>
                  <a:srgbClr val="425563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0" indent="0" algn="l" defTabSz="914400" rtl="0" eaLnBrk="1" latinLnBrk="0" hangingPunct="1">
              <a:buNone/>
              <a:defRPr lang="en-GB" sz="2000" b="1" kern="1200" dirty="0" smtClean="0">
                <a:solidFill>
                  <a:srgbClr val="425563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0" indent="0" algn="l" defTabSz="914400" rtl="0" eaLnBrk="1" latinLnBrk="0" hangingPunct="1">
              <a:buNone/>
              <a:defRPr lang="en-GB" sz="2000" b="1" kern="1200" dirty="0" smtClean="0">
                <a:solidFill>
                  <a:srgbClr val="425563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0" indent="0" algn="l" defTabSz="914400" rtl="0" eaLnBrk="1" latinLnBrk="0" hangingPunct="1">
              <a:buNone/>
              <a:defRPr lang="en-US" sz="2000" b="1" kern="1200" dirty="0">
                <a:solidFill>
                  <a:srgbClr val="425563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</a:lstStyle>
          <a:p>
            <a:pPr lvl="0"/>
            <a:r>
              <a:rPr lang="en-GB" dirty="0"/>
              <a:t>Click to insert name</a:t>
            </a:r>
          </a:p>
        </p:txBody>
      </p:sp>
      <p:sp>
        <p:nvSpPr>
          <p:cNvPr id="15" name="Text Placeholder 9">
            <a:extLst>
              <a:ext uri="{FF2B5EF4-FFF2-40B4-BE49-F238E27FC236}">
                <a16:creationId xmlns:a16="http://schemas.microsoft.com/office/drawing/2014/main" id="{D3958A05-733F-5D94-64A7-4A61CBBA4F0B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7677105" y="2643842"/>
            <a:ext cx="3536995" cy="1060683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100000"/>
              </a:lnSpc>
              <a:buNone/>
              <a:defRPr lang="en-GB" sz="1200" b="0" kern="12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+mn-ea"/>
                <a:cs typeface="+mn-cs"/>
              </a:defRPr>
            </a:lvl1pPr>
            <a:lvl2pPr marL="0" indent="0" algn="l" defTabSz="914400" rtl="0" eaLnBrk="1" latinLnBrk="0" hangingPunct="1">
              <a:buNone/>
              <a:defRPr lang="en-GB" sz="2000" b="1" kern="1200" dirty="0" smtClean="0">
                <a:solidFill>
                  <a:srgbClr val="425563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0" indent="0" algn="l" defTabSz="914400" rtl="0" eaLnBrk="1" latinLnBrk="0" hangingPunct="1">
              <a:buNone/>
              <a:defRPr lang="en-GB" sz="2000" b="1" kern="1200" dirty="0" smtClean="0">
                <a:solidFill>
                  <a:srgbClr val="425563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0" indent="0" algn="l" defTabSz="914400" rtl="0" eaLnBrk="1" latinLnBrk="0" hangingPunct="1">
              <a:buNone/>
              <a:defRPr lang="en-GB" sz="2000" b="1" kern="1200" dirty="0" smtClean="0">
                <a:solidFill>
                  <a:srgbClr val="425563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0" indent="0" algn="l" defTabSz="914400" rtl="0" eaLnBrk="1" latinLnBrk="0" hangingPunct="1">
              <a:buNone/>
              <a:defRPr lang="en-US" sz="2000" b="1" kern="1200" dirty="0">
                <a:solidFill>
                  <a:srgbClr val="425563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</a:lstStyle>
          <a:p>
            <a:pPr lvl="0"/>
            <a:r>
              <a:rPr lang="en-GB" dirty="0"/>
              <a:t>Click to edit body copy</a:t>
            </a:r>
          </a:p>
        </p:txBody>
      </p:sp>
      <p:sp>
        <p:nvSpPr>
          <p:cNvPr id="16" name="Picture Placeholder 24">
            <a:extLst>
              <a:ext uri="{FF2B5EF4-FFF2-40B4-BE49-F238E27FC236}">
                <a16:creationId xmlns:a16="http://schemas.microsoft.com/office/drawing/2014/main" id="{72BBF08E-219A-7BC2-ADE5-DE5B2683B729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833213" y="836612"/>
            <a:ext cx="660348" cy="873853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buNone/>
              <a:defRPr lang="en-US" sz="700" kern="1200" dirty="0" smtClean="0">
                <a:solidFill>
                  <a:srgbClr val="425563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add headshot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2DA718B-F193-492E-BDC4-2DE7EDC1B490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 userDrawn="1"/>
        </p:nvPicPr>
        <p:blipFill>
          <a:blip r:embed="rId2"/>
          <a:srcRect/>
          <a:stretch/>
        </p:blipFill>
        <p:spPr>
          <a:xfrm>
            <a:off x="0" y="0"/>
            <a:ext cx="1833975" cy="826527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F18A7E3-A6BD-B544-CC25-8D7E4BC10ED5}"/>
              </a:ext>
            </a:extLst>
          </p:cNvPr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4CE4CA8D-3267-7EFA-6F01-706405F9F394}"/>
              </a:ext>
            </a:extLst>
          </p:cNvPr>
          <p:cNvSpPr>
            <a:spLocks noGrp="1"/>
          </p:cNvSpPr>
          <p:nvPr>
            <p:ph type="sldNum" sz="quarter" idx="19"/>
          </p:nvPr>
        </p:nvSpPr>
        <p:spPr/>
        <p:txBody>
          <a:bodyPr/>
          <a:lstStyle/>
          <a:p>
            <a:fld id="{AEF90047-F6AF-4E19-94F5-26DC29EF17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819685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ography V3">
    <p:bg>
      <p:bgPr>
        <a:solidFill>
          <a:srgbClr val="E8EDE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76637070-EADA-AA9A-4C2F-FE0C5A517835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 userDrawn="1"/>
        </p:nvSpPr>
        <p:spPr>
          <a:xfrm>
            <a:off x="7530979" y="2445106"/>
            <a:ext cx="3821233" cy="4412894"/>
          </a:xfrm>
          <a:prstGeom prst="rect">
            <a:avLst/>
          </a:prstGeom>
          <a:solidFill>
            <a:srgbClr val="42556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Arial" panose="020B0604020202020204" pitchFamily="34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45320F7-512C-D6CA-0AFD-309F4A3BD563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 userDrawn="1"/>
        </p:nvSpPr>
        <p:spPr>
          <a:xfrm>
            <a:off x="7530979" y="1890713"/>
            <a:ext cx="2603051" cy="568960"/>
          </a:xfrm>
          <a:prstGeom prst="rect">
            <a:avLst/>
          </a:prstGeom>
          <a:solidFill>
            <a:srgbClr val="005EB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Arial" panose="020B060402020202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256A28F-89E9-F431-AADC-59C0B27285B0}"/>
              </a:ext>
            </a:extLst>
          </p:cNvPr>
          <p:cNvSpPr txBox="1"/>
          <p:nvPr userDrawn="1"/>
        </p:nvSpPr>
        <p:spPr>
          <a:xfrm>
            <a:off x="7677105" y="2029410"/>
            <a:ext cx="237564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Specialisms &amp; Qualifications</a:t>
            </a:r>
            <a:endParaRPr lang="en-GB" sz="1200" dirty="0"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CBCED5F-64AE-0151-8CEF-A4EBABD06E8E}"/>
              </a:ext>
            </a:extLst>
          </p:cNvPr>
          <p:cNvSpPr txBox="1"/>
          <p:nvPr userDrawn="1"/>
        </p:nvSpPr>
        <p:spPr>
          <a:xfrm>
            <a:off x="742979" y="1988770"/>
            <a:ext cx="547300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>
                <a:solidFill>
                  <a:srgbClr val="00A499"/>
                </a:solidFill>
                <a:effectLst/>
                <a:latin typeface="Arial" panose="020B0604020202020204" pitchFamily="34" charset="0"/>
              </a:rPr>
              <a:t>Overview</a:t>
            </a:r>
            <a:endParaRPr lang="en-GB" sz="1050" b="0" i="0" dirty="0">
              <a:solidFill>
                <a:srgbClr val="425563"/>
              </a:solidFill>
              <a:latin typeface="Arial" panose="020B0604020202020204" pitchFamily="34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683BB55-7656-0B1F-F254-E38B4FE1A614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 userDrawn="1"/>
        </p:nvSpPr>
        <p:spPr>
          <a:xfrm rot="2700000">
            <a:off x="10243318" y="1343902"/>
            <a:ext cx="907412" cy="907412"/>
          </a:xfrm>
          <a:prstGeom prst="rect">
            <a:avLst/>
          </a:prstGeom>
          <a:solidFill>
            <a:srgbClr val="E8298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Arial" panose="020B0604020202020204" pitchFamily="34" charset="0"/>
            </a:endParaRPr>
          </a:p>
        </p:txBody>
      </p:sp>
      <p:sp>
        <p:nvSpPr>
          <p:cNvPr id="11" name="Text Placeholder 9">
            <a:extLst>
              <a:ext uri="{FF2B5EF4-FFF2-40B4-BE49-F238E27FC236}">
                <a16:creationId xmlns:a16="http://schemas.microsoft.com/office/drawing/2014/main" id="{6D6AED0E-D9C8-F77D-4032-C11DA1EBA6E6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58765" y="2194366"/>
            <a:ext cx="4804979" cy="791513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100000"/>
              </a:lnSpc>
              <a:buNone/>
              <a:defRPr lang="en-GB" sz="1000" kern="1200" dirty="0" smtClean="0">
                <a:solidFill>
                  <a:srgbClr val="425563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0" indent="0" algn="l" defTabSz="914400" rtl="0" eaLnBrk="1" latinLnBrk="0" hangingPunct="1">
              <a:buNone/>
              <a:defRPr lang="en-GB" sz="2000" b="1" kern="1200" dirty="0" smtClean="0">
                <a:solidFill>
                  <a:srgbClr val="425563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0" indent="0" algn="l" defTabSz="914400" rtl="0" eaLnBrk="1" latinLnBrk="0" hangingPunct="1">
              <a:buNone/>
              <a:defRPr lang="en-GB" sz="2000" b="1" kern="1200" dirty="0" smtClean="0">
                <a:solidFill>
                  <a:srgbClr val="425563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0" indent="0" algn="l" defTabSz="914400" rtl="0" eaLnBrk="1" latinLnBrk="0" hangingPunct="1">
              <a:buNone/>
              <a:defRPr lang="en-GB" sz="2000" b="1" kern="1200" dirty="0" smtClean="0">
                <a:solidFill>
                  <a:srgbClr val="425563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0" indent="0" algn="l" defTabSz="914400" rtl="0" eaLnBrk="1" latinLnBrk="0" hangingPunct="1">
              <a:buNone/>
              <a:defRPr lang="en-US" sz="2000" b="1" kern="1200" dirty="0">
                <a:solidFill>
                  <a:srgbClr val="425563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</a:lstStyle>
          <a:p>
            <a:pPr lvl="0"/>
            <a:endParaRPr lang="en-GB" dirty="0"/>
          </a:p>
        </p:txBody>
      </p:sp>
      <p:sp>
        <p:nvSpPr>
          <p:cNvPr id="13" name="Text Placeholder 9">
            <a:extLst>
              <a:ext uri="{FF2B5EF4-FFF2-40B4-BE49-F238E27FC236}">
                <a16:creationId xmlns:a16="http://schemas.microsoft.com/office/drawing/2014/main" id="{06296BC8-B637-4458-8A72-C91B9F3C2A4F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500137" y="1395310"/>
            <a:ext cx="2486202" cy="315155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100000"/>
              </a:lnSpc>
              <a:buNone/>
              <a:defRPr lang="en-GB" sz="1000" kern="1200" dirty="0" smtClean="0">
                <a:solidFill>
                  <a:srgbClr val="425563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0" indent="0" algn="l" defTabSz="914400" rtl="0" eaLnBrk="1" latinLnBrk="0" hangingPunct="1">
              <a:buNone/>
              <a:defRPr lang="en-GB" sz="2000" b="1" kern="1200" dirty="0" smtClean="0">
                <a:solidFill>
                  <a:srgbClr val="425563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0" indent="0" algn="l" defTabSz="914400" rtl="0" eaLnBrk="1" latinLnBrk="0" hangingPunct="1">
              <a:buNone/>
              <a:defRPr lang="en-GB" sz="2000" b="1" kern="1200" dirty="0" smtClean="0">
                <a:solidFill>
                  <a:srgbClr val="425563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0" indent="0" algn="l" defTabSz="914400" rtl="0" eaLnBrk="1" latinLnBrk="0" hangingPunct="1">
              <a:buNone/>
              <a:defRPr lang="en-GB" sz="2000" b="1" kern="1200" dirty="0" smtClean="0">
                <a:solidFill>
                  <a:srgbClr val="425563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0" indent="0" algn="l" defTabSz="914400" rtl="0" eaLnBrk="1" latinLnBrk="0" hangingPunct="1">
              <a:buNone/>
              <a:defRPr lang="en-US" sz="2000" b="1" kern="1200" dirty="0">
                <a:solidFill>
                  <a:srgbClr val="425563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</a:lstStyle>
          <a:p>
            <a:pPr lvl="0"/>
            <a:r>
              <a:rPr lang="en-GB" dirty="0"/>
              <a:t>Click to edit job title</a:t>
            </a:r>
          </a:p>
        </p:txBody>
      </p:sp>
      <p:sp>
        <p:nvSpPr>
          <p:cNvPr id="14" name="Text Placeholder 9">
            <a:extLst>
              <a:ext uri="{FF2B5EF4-FFF2-40B4-BE49-F238E27FC236}">
                <a16:creationId xmlns:a16="http://schemas.microsoft.com/office/drawing/2014/main" id="{F47D5B4E-9004-775D-F2F9-545CA709966F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500138" y="1110674"/>
            <a:ext cx="2486202" cy="252657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100000"/>
              </a:lnSpc>
              <a:buNone/>
              <a:defRPr lang="en-GB" sz="1800" b="1" kern="1200" dirty="0">
                <a:solidFill>
                  <a:srgbClr val="005EB8"/>
                </a:solidFill>
                <a:effectLst/>
                <a:latin typeface="Arial" panose="020B0604020202020204" pitchFamily="34" charset="0"/>
                <a:ea typeface="+mn-ea"/>
                <a:cs typeface="+mn-cs"/>
              </a:defRPr>
            </a:lvl1pPr>
            <a:lvl2pPr marL="0" indent="0" algn="l" defTabSz="914400" rtl="0" eaLnBrk="1" latinLnBrk="0" hangingPunct="1">
              <a:buNone/>
              <a:defRPr lang="en-GB" sz="2000" b="1" kern="1200" dirty="0" smtClean="0">
                <a:solidFill>
                  <a:srgbClr val="425563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0" indent="0" algn="l" defTabSz="914400" rtl="0" eaLnBrk="1" latinLnBrk="0" hangingPunct="1">
              <a:buNone/>
              <a:defRPr lang="en-GB" sz="2000" b="1" kern="1200" dirty="0" smtClean="0">
                <a:solidFill>
                  <a:srgbClr val="425563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0" indent="0" algn="l" defTabSz="914400" rtl="0" eaLnBrk="1" latinLnBrk="0" hangingPunct="1">
              <a:buNone/>
              <a:defRPr lang="en-GB" sz="2000" b="1" kern="1200" dirty="0" smtClean="0">
                <a:solidFill>
                  <a:srgbClr val="425563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0" indent="0" algn="l" defTabSz="914400" rtl="0" eaLnBrk="1" latinLnBrk="0" hangingPunct="1">
              <a:buNone/>
              <a:defRPr lang="en-US" sz="2000" b="1" kern="1200" dirty="0">
                <a:solidFill>
                  <a:srgbClr val="425563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</a:lstStyle>
          <a:p>
            <a:pPr lvl="0"/>
            <a:r>
              <a:rPr lang="en-GB" dirty="0"/>
              <a:t>Click to insert name</a:t>
            </a:r>
          </a:p>
        </p:txBody>
      </p:sp>
      <p:sp>
        <p:nvSpPr>
          <p:cNvPr id="15" name="Text Placeholder 9">
            <a:extLst>
              <a:ext uri="{FF2B5EF4-FFF2-40B4-BE49-F238E27FC236}">
                <a16:creationId xmlns:a16="http://schemas.microsoft.com/office/drawing/2014/main" id="{033E7B75-F82C-3C06-AC91-8801D3FC9BF8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7677105" y="2643842"/>
            <a:ext cx="3536995" cy="1060683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100000"/>
              </a:lnSpc>
              <a:buNone/>
              <a:defRPr lang="en-GB" sz="1200" b="0" kern="12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+mn-ea"/>
                <a:cs typeface="+mn-cs"/>
              </a:defRPr>
            </a:lvl1pPr>
            <a:lvl2pPr marL="0" indent="0" algn="l" defTabSz="914400" rtl="0" eaLnBrk="1" latinLnBrk="0" hangingPunct="1">
              <a:buNone/>
              <a:defRPr lang="en-GB" sz="2000" b="1" kern="1200" dirty="0" smtClean="0">
                <a:solidFill>
                  <a:srgbClr val="425563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0" indent="0" algn="l" defTabSz="914400" rtl="0" eaLnBrk="1" latinLnBrk="0" hangingPunct="1">
              <a:buNone/>
              <a:defRPr lang="en-GB" sz="2000" b="1" kern="1200" dirty="0" smtClean="0">
                <a:solidFill>
                  <a:srgbClr val="425563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0" indent="0" algn="l" defTabSz="914400" rtl="0" eaLnBrk="1" latinLnBrk="0" hangingPunct="1">
              <a:buNone/>
              <a:defRPr lang="en-GB" sz="2000" b="1" kern="1200" dirty="0" smtClean="0">
                <a:solidFill>
                  <a:srgbClr val="425563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0" indent="0" algn="l" defTabSz="914400" rtl="0" eaLnBrk="1" latinLnBrk="0" hangingPunct="1">
              <a:buNone/>
              <a:defRPr lang="en-US" sz="2000" b="1" kern="1200" dirty="0">
                <a:solidFill>
                  <a:srgbClr val="425563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</a:lstStyle>
          <a:p>
            <a:pPr lvl="0"/>
            <a:r>
              <a:rPr lang="en-GB" dirty="0"/>
              <a:t>Click to edit body copy</a:t>
            </a:r>
          </a:p>
        </p:txBody>
      </p:sp>
      <p:sp>
        <p:nvSpPr>
          <p:cNvPr id="16" name="Picture Placeholder 24">
            <a:extLst>
              <a:ext uri="{FF2B5EF4-FFF2-40B4-BE49-F238E27FC236}">
                <a16:creationId xmlns:a16="http://schemas.microsoft.com/office/drawing/2014/main" id="{505DC8B5-3C22-70B4-76AD-400D4CA63EF0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833213" y="836612"/>
            <a:ext cx="660348" cy="873853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buNone/>
              <a:defRPr lang="en-US" sz="700" kern="1200" dirty="0" smtClean="0">
                <a:solidFill>
                  <a:srgbClr val="425563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add headshot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9E0E91C9-E555-645C-4244-926E31CA291D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 userDrawn="1"/>
        </p:nvPicPr>
        <p:blipFill>
          <a:blip r:embed="rId2"/>
          <a:srcRect/>
          <a:stretch/>
        </p:blipFill>
        <p:spPr>
          <a:xfrm>
            <a:off x="0" y="0"/>
            <a:ext cx="1833975" cy="826527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E40746E-73DF-B376-07EA-5614F49921EA}"/>
              </a:ext>
            </a:extLst>
          </p:cNvPr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6367A975-C300-34D1-F765-425B47123E22}"/>
              </a:ext>
            </a:extLst>
          </p:cNvPr>
          <p:cNvSpPr>
            <a:spLocks noGrp="1"/>
          </p:cNvSpPr>
          <p:nvPr>
            <p:ph type="sldNum" sz="quarter" idx="19"/>
          </p:nvPr>
        </p:nvSpPr>
        <p:spPr/>
        <p:txBody>
          <a:bodyPr/>
          <a:lstStyle/>
          <a:p>
            <a:fld id="{AEF90047-F6AF-4E19-94F5-26DC29EF17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228042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ography V4">
    <p:bg>
      <p:bgPr>
        <a:solidFill>
          <a:srgbClr val="E8EDE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76637070-EADA-AA9A-4C2F-FE0C5A517835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 userDrawn="1"/>
        </p:nvSpPr>
        <p:spPr>
          <a:xfrm>
            <a:off x="7530979" y="2445106"/>
            <a:ext cx="3821233" cy="4412894"/>
          </a:xfrm>
          <a:prstGeom prst="rect">
            <a:avLst/>
          </a:prstGeom>
          <a:solidFill>
            <a:srgbClr val="42556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Arial" panose="020B0604020202020204" pitchFamily="34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45320F7-512C-D6CA-0AFD-309F4A3BD563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 userDrawn="1"/>
        </p:nvSpPr>
        <p:spPr>
          <a:xfrm>
            <a:off x="7530979" y="1890713"/>
            <a:ext cx="2603051" cy="568960"/>
          </a:xfrm>
          <a:prstGeom prst="rect">
            <a:avLst/>
          </a:prstGeom>
          <a:solidFill>
            <a:srgbClr val="005EB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Arial" panose="020B060402020202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256A28F-89E9-F431-AADC-59C0B27285B0}"/>
              </a:ext>
            </a:extLst>
          </p:cNvPr>
          <p:cNvSpPr txBox="1"/>
          <p:nvPr userDrawn="1"/>
        </p:nvSpPr>
        <p:spPr>
          <a:xfrm>
            <a:off x="7677105" y="2029410"/>
            <a:ext cx="237564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Specialisms &amp; Qualifications</a:t>
            </a:r>
            <a:endParaRPr lang="en-GB" sz="1200" dirty="0"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CBCED5F-64AE-0151-8CEF-A4EBABD06E8E}"/>
              </a:ext>
            </a:extLst>
          </p:cNvPr>
          <p:cNvSpPr txBox="1"/>
          <p:nvPr userDrawn="1"/>
        </p:nvSpPr>
        <p:spPr>
          <a:xfrm>
            <a:off x="742979" y="1988770"/>
            <a:ext cx="547300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>
                <a:solidFill>
                  <a:srgbClr val="00A499"/>
                </a:solidFill>
                <a:effectLst/>
                <a:latin typeface="Arial" panose="020B0604020202020204" pitchFamily="34" charset="0"/>
              </a:rPr>
              <a:t>Overview</a:t>
            </a:r>
            <a:endParaRPr lang="en-GB" sz="1050" b="0" i="0" dirty="0">
              <a:solidFill>
                <a:srgbClr val="425563"/>
              </a:solidFill>
              <a:latin typeface="Arial" panose="020B0604020202020204" pitchFamily="34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493072D9-0527-D2E9-6E61-7F58CE5829B4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 userDrawn="1"/>
        </p:nvSpPr>
        <p:spPr>
          <a:xfrm rot="18000000">
            <a:off x="10216436" y="932943"/>
            <a:ext cx="557302" cy="1678828"/>
          </a:xfrm>
          <a:prstGeom prst="rect">
            <a:avLst/>
          </a:prstGeom>
          <a:solidFill>
            <a:srgbClr val="BDD9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Arial" panose="020B0604020202020204" pitchFamily="34" charset="0"/>
            </a:endParaRPr>
          </a:p>
        </p:txBody>
      </p:sp>
      <p:sp>
        <p:nvSpPr>
          <p:cNvPr id="10" name="Picture Placeholder 24">
            <a:extLst>
              <a:ext uri="{FF2B5EF4-FFF2-40B4-BE49-F238E27FC236}">
                <a16:creationId xmlns:a16="http://schemas.microsoft.com/office/drawing/2014/main" id="{16BCE01C-C17D-4422-0C29-604FD8AC1935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833213" y="836612"/>
            <a:ext cx="660348" cy="873853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buNone/>
              <a:defRPr lang="en-US" sz="700" kern="1200" dirty="0" smtClean="0">
                <a:solidFill>
                  <a:srgbClr val="425563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add headshot</a:t>
            </a:r>
          </a:p>
        </p:txBody>
      </p:sp>
      <p:sp>
        <p:nvSpPr>
          <p:cNvPr id="11" name="Text Placeholder 9">
            <a:extLst>
              <a:ext uri="{FF2B5EF4-FFF2-40B4-BE49-F238E27FC236}">
                <a16:creationId xmlns:a16="http://schemas.microsoft.com/office/drawing/2014/main" id="{97FF1444-3EF1-A687-6AC4-09B3C7C3D72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58765" y="2194366"/>
            <a:ext cx="4804979" cy="791513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100000"/>
              </a:lnSpc>
              <a:buNone/>
              <a:defRPr lang="en-GB" sz="1000" kern="1200" dirty="0" smtClean="0">
                <a:solidFill>
                  <a:srgbClr val="425563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0" indent="0" algn="l" defTabSz="914400" rtl="0" eaLnBrk="1" latinLnBrk="0" hangingPunct="1">
              <a:buNone/>
              <a:defRPr lang="en-GB" sz="2000" b="1" kern="1200" dirty="0" smtClean="0">
                <a:solidFill>
                  <a:srgbClr val="425563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0" indent="0" algn="l" defTabSz="914400" rtl="0" eaLnBrk="1" latinLnBrk="0" hangingPunct="1">
              <a:buNone/>
              <a:defRPr lang="en-GB" sz="2000" b="1" kern="1200" dirty="0" smtClean="0">
                <a:solidFill>
                  <a:srgbClr val="425563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0" indent="0" algn="l" defTabSz="914400" rtl="0" eaLnBrk="1" latinLnBrk="0" hangingPunct="1">
              <a:buNone/>
              <a:defRPr lang="en-GB" sz="2000" b="1" kern="1200" dirty="0" smtClean="0">
                <a:solidFill>
                  <a:srgbClr val="425563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0" indent="0" algn="l" defTabSz="914400" rtl="0" eaLnBrk="1" latinLnBrk="0" hangingPunct="1">
              <a:buNone/>
              <a:defRPr lang="en-US" sz="2000" b="1" kern="1200" dirty="0">
                <a:solidFill>
                  <a:srgbClr val="425563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</a:lstStyle>
          <a:p>
            <a:pPr lvl="0"/>
            <a:endParaRPr lang="en-GB" dirty="0"/>
          </a:p>
        </p:txBody>
      </p:sp>
      <p:sp>
        <p:nvSpPr>
          <p:cNvPr id="13" name="Text Placeholder 9">
            <a:extLst>
              <a:ext uri="{FF2B5EF4-FFF2-40B4-BE49-F238E27FC236}">
                <a16:creationId xmlns:a16="http://schemas.microsoft.com/office/drawing/2014/main" id="{F94D25BE-4A28-E815-375A-8F2388EB805F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500137" y="1395310"/>
            <a:ext cx="2486202" cy="315155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100000"/>
              </a:lnSpc>
              <a:buNone/>
              <a:defRPr lang="en-GB" sz="1000" kern="1200" dirty="0" smtClean="0">
                <a:solidFill>
                  <a:srgbClr val="425563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0" indent="0" algn="l" defTabSz="914400" rtl="0" eaLnBrk="1" latinLnBrk="0" hangingPunct="1">
              <a:buNone/>
              <a:defRPr lang="en-GB" sz="2000" b="1" kern="1200" dirty="0" smtClean="0">
                <a:solidFill>
                  <a:srgbClr val="425563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0" indent="0" algn="l" defTabSz="914400" rtl="0" eaLnBrk="1" latinLnBrk="0" hangingPunct="1">
              <a:buNone/>
              <a:defRPr lang="en-GB" sz="2000" b="1" kern="1200" dirty="0" smtClean="0">
                <a:solidFill>
                  <a:srgbClr val="425563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0" indent="0" algn="l" defTabSz="914400" rtl="0" eaLnBrk="1" latinLnBrk="0" hangingPunct="1">
              <a:buNone/>
              <a:defRPr lang="en-GB" sz="2000" b="1" kern="1200" dirty="0" smtClean="0">
                <a:solidFill>
                  <a:srgbClr val="425563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0" indent="0" algn="l" defTabSz="914400" rtl="0" eaLnBrk="1" latinLnBrk="0" hangingPunct="1">
              <a:buNone/>
              <a:defRPr lang="en-US" sz="2000" b="1" kern="1200" dirty="0">
                <a:solidFill>
                  <a:srgbClr val="425563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</a:lstStyle>
          <a:p>
            <a:pPr lvl="0"/>
            <a:r>
              <a:rPr lang="en-GB" dirty="0"/>
              <a:t>Click to edit job title</a:t>
            </a:r>
          </a:p>
        </p:txBody>
      </p:sp>
      <p:sp>
        <p:nvSpPr>
          <p:cNvPr id="14" name="Text Placeholder 9">
            <a:extLst>
              <a:ext uri="{FF2B5EF4-FFF2-40B4-BE49-F238E27FC236}">
                <a16:creationId xmlns:a16="http://schemas.microsoft.com/office/drawing/2014/main" id="{094FBA57-B45D-C0D0-FD22-439E7782B97C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500138" y="1110674"/>
            <a:ext cx="2486202" cy="252657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100000"/>
              </a:lnSpc>
              <a:buNone/>
              <a:defRPr lang="en-GB" sz="1800" b="1" kern="1200" dirty="0">
                <a:solidFill>
                  <a:srgbClr val="005EB8"/>
                </a:solidFill>
                <a:effectLst/>
                <a:latin typeface="Arial" panose="020B0604020202020204" pitchFamily="34" charset="0"/>
                <a:ea typeface="+mn-ea"/>
                <a:cs typeface="+mn-cs"/>
              </a:defRPr>
            </a:lvl1pPr>
            <a:lvl2pPr marL="0" indent="0" algn="l" defTabSz="914400" rtl="0" eaLnBrk="1" latinLnBrk="0" hangingPunct="1">
              <a:buNone/>
              <a:defRPr lang="en-GB" sz="2000" b="1" kern="1200" dirty="0" smtClean="0">
                <a:solidFill>
                  <a:srgbClr val="425563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0" indent="0" algn="l" defTabSz="914400" rtl="0" eaLnBrk="1" latinLnBrk="0" hangingPunct="1">
              <a:buNone/>
              <a:defRPr lang="en-GB" sz="2000" b="1" kern="1200" dirty="0" smtClean="0">
                <a:solidFill>
                  <a:srgbClr val="425563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0" indent="0" algn="l" defTabSz="914400" rtl="0" eaLnBrk="1" latinLnBrk="0" hangingPunct="1">
              <a:buNone/>
              <a:defRPr lang="en-GB" sz="2000" b="1" kern="1200" dirty="0" smtClean="0">
                <a:solidFill>
                  <a:srgbClr val="425563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0" indent="0" algn="l" defTabSz="914400" rtl="0" eaLnBrk="1" latinLnBrk="0" hangingPunct="1">
              <a:buNone/>
              <a:defRPr lang="en-US" sz="2000" b="1" kern="1200" dirty="0">
                <a:solidFill>
                  <a:srgbClr val="425563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</a:lstStyle>
          <a:p>
            <a:pPr lvl="0"/>
            <a:r>
              <a:rPr lang="en-GB" dirty="0"/>
              <a:t>Click to insert name</a:t>
            </a:r>
          </a:p>
        </p:txBody>
      </p:sp>
      <p:sp>
        <p:nvSpPr>
          <p:cNvPr id="15" name="Text Placeholder 9">
            <a:extLst>
              <a:ext uri="{FF2B5EF4-FFF2-40B4-BE49-F238E27FC236}">
                <a16:creationId xmlns:a16="http://schemas.microsoft.com/office/drawing/2014/main" id="{DA324267-3151-CEEA-BB95-91D3F53F531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7677105" y="2643842"/>
            <a:ext cx="3536995" cy="1060683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100000"/>
              </a:lnSpc>
              <a:buNone/>
              <a:defRPr lang="en-GB" sz="1200" b="0" kern="12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+mn-ea"/>
                <a:cs typeface="+mn-cs"/>
              </a:defRPr>
            </a:lvl1pPr>
            <a:lvl2pPr marL="0" indent="0" algn="l" defTabSz="914400" rtl="0" eaLnBrk="1" latinLnBrk="0" hangingPunct="1">
              <a:buNone/>
              <a:defRPr lang="en-GB" sz="2000" b="1" kern="1200" dirty="0" smtClean="0">
                <a:solidFill>
                  <a:srgbClr val="425563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0" indent="0" algn="l" defTabSz="914400" rtl="0" eaLnBrk="1" latinLnBrk="0" hangingPunct="1">
              <a:buNone/>
              <a:defRPr lang="en-GB" sz="2000" b="1" kern="1200" dirty="0" smtClean="0">
                <a:solidFill>
                  <a:srgbClr val="425563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0" indent="0" algn="l" defTabSz="914400" rtl="0" eaLnBrk="1" latinLnBrk="0" hangingPunct="1">
              <a:buNone/>
              <a:defRPr lang="en-GB" sz="2000" b="1" kern="1200" dirty="0" smtClean="0">
                <a:solidFill>
                  <a:srgbClr val="425563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0" indent="0" algn="l" defTabSz="914400" rtl="0" eaLnBrk="1" latinLnBrk="0" hangingPunct="1">
              <a:buNone/>
              <a:defRPr lang="en-US" sz="2000" b="1" kern="1200" dirty="0">
                <a:solidFill>
                  <a:srgbClr val="425563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</a:lstStyle>
          <a:p>
            <a:pPr lvl="0"/>
            <a:r>
              <a:rPr lang="en-GB" dirty="0"/>
              <a:t>Click to edit body copy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806F5F8-7B5E-122C-3299-845CBD7684F9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 userDrawn="1"/>
        </p:nvPicPr>
        <p:blipFill>
          <a:blip r:embed="rId2"/>
          <a:srcRect/>
          <a:stretch/>
        </p:blipFill>
        <p:spPr>
          <a:xfrm>
            <a:off x="0" y="0"/>
            <a:ext cx="1833975" cy="826527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917AADB-D9F2-E515-8A9D-F921FB575435}"/>
              </a:ext>
            </a:extLst>
          </p:cNvPr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FC32C6BB-3F32-3146-5D68-26B415555227}"/>
              </a:ext>
            </a:extLst>
          </p:cNvPr>
          <p:cNvSpPr>
            <a:spLocks noGrp="1"/>
          </p:cNvSpPr>
          <p:nvPr>
            <p:ph type="sldNum" sz="quarter" idx="19"/>
          </p:nvPr>
        </p:nvSpPr>
        <p:spPr/>
        <p:txBody>
          <a:bodyPr/>
          <a:lstStyle/>
          <a:p>
            <a:fld id="{AEF90047-F6AF-4E19-94F5-26DC29EF17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741885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ography V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Rectangle 43">
            <a:extLst>
              <a:ext uri="{FF2B5EF4-FFF2-40B4-BE49-F238E27FC236}">
                <a16:creationId xmlns:a16="http://schemas.microsoft.com/office/drawing/2014/main" id="{BDE78EA7-ABF5-B489-F05E-591CDCB63671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 userDrawn="1"/>
        </p:nvSpPr>
        <p:spPr>
          <a:xfrm>
            <a:off x="0" y="1"/>
            <a:ext cx="6096000" cy="5036542"/>
          </a:xfrm>
          <a:prstGeom prst="rect">
            <a:avLst/>
          </a:prstGeom>
          <a:solidFill>
            <a:srgbClr val="E8ED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Arial" panose="020B0604020202020204" pitchFamily="34" charset="0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5EB567A7-8283-6C12-BB98-3972062FC54D}"/>
              </a:ext>
            </a:extLst>
          </p:cNvPr>
          <p:cNvSpPr txBox="1"/>
          <p:nvPr userDrawn="1"/>
        </p:nvSpPr>
        <p:spPr>
          <a:xfrm>
            <a:off x="742979" y="1512605"/>
            <a:ext cx="547300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50" b="1" dirty="0">
                <a:solidFill>
                  <a:srgbClr val="00A499"/>
                </a:solidFill>
                <a:effectLst/>
                <a:latin typeface="Arial" panose="020B0604020202020204" pitchFamily="34" charset="0"/>
              </a:rPr>
              <a:t>Overview</a:t>
            </a:r>
            <a:endParaRPr lang="en-GB" sz="900" b="0" i="0" dirty="0">
              <a:solidFill>
                <a:srgbClr val="425563"/>
              </a:solidFill>
              <a:latin typeface="Arial" panose="020B0604020202020204" pitchFamily="34" charset="0"/>
            </a:endParaRPr>
          </a:p>
        </p:txBody>
      </p:sp>
      <p:sp>
        <p:nvSpPr>
          <p:cNvPr id="25" name="Text Placeholder 9">
            <a:extLst>
              <a:ext uri="{FF2B5EF4-FFF2-40B4-BE49-F238E27FC236}">
                <a16:creationId xmlns:a16="http://schemas.microsoft.com/office/drawing/2014/main" id="{A5CF8011-FCA0-5B14-FA53-1A519DA879D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58765" y="1718201"/>
            <a:ext cx="4804979" cy="2575867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100000"/>
              </a:lnSpc>
              <a:buNone/>
              <a:defRPr lang="en-GB" sz="800" kern="1200" dirty="0" smtClean="0">
                <a:solidFill>
                  <a:srgbClr val="425563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0" indent="0" algn="l" defTabSz="914400" rtl="0" eaLnBrk="1" latinLnBrk="0" hangingPunct="1">
              <a:buNone/>
              <a:defRPr lang="en-GB" sz="2000" b="1" kern="1200" dirty="0" smtClean="0">
                <a:solidFill>
                  <a:srgbClr val="425563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0" indent="0" algn="l" defTabSz="914400" rtl="0" eaLnBrk="1" latinLnBrk="0" hangingPunct="1">
              <a:buNone/>
              <a:defRPr lang="en-GB" sz="2000" b="1" kern="1200" dirty="0" smtClean="0">
                <a:solidFill>
                  <a:srgbClr val="425563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0" indent="0" algn="l" defTabSz="914400" rtl="0" eaLnBrk="1" latinLnBrk="0" hangingPunct="1">
              <a:buNone/>
              <a:defRPr lang="en-GB" sz="2000" b="1" kern="1200" dirty="0" smtClean="0">
                <a:solidFill>
                  <a:srgbClr val="425563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0" indent="0" algn="l" defTabSz="914400" rtl="0" eaLnBrk="1" latinLnBrk="0" hangingPunct="1">
              <a:buNone/>
              <a:defRPr lang="en-US" sz="2000" b="1" kern="1200" dirty="0">
                <a:solidFill>
                  <a:srgbClr val="425563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</a:lstStyle>
          <a:p>
            <a:pPr lvl="0"/>
            <a:endParaRPr lang="en-GB" dirty="0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2FF8C05C-D5E1-717F-2347-D13D18116767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 userDrawn="1"/>
        </p:nvSpPr>
        <p:spPr>
          <a:xfrm>
            <a:off x="0" y="5029199"/>
            <a:ext cx="6099048" cy="1828801"/>
          </a:xfrm>
          <a:prstGeom prst="rect">
            <a:avLst/>
          </a:prstGeom>
          <a:solidFill>
            <a:srgbClr val="42556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Arial" panose="020B0604020202020204" pitchFamily="34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427C3B62-72DB-A68A-481F-25A4BF20F7CA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 userDrawn="1"/>
        </p:nvSpPr>
        <p:spPr>
          <a:xfrm>
            <a:off x="838200" y="4718109"/>
            <a:ext cx="2229469" cy="324000"/>
          </a:xfrm>
          <a:prstGeom prst="rect">
            <a:avLst/>
          </a:prstGeom>
          <a:solidFill>
            <a:srgbClr val="005EB8"/>
          </a:solidFill>
        </p:spPr>
        <p:txBody>
          <a:bodyPr wrap="square" rtlCol="0" anchor="ctr">
            <a:spAutoFit/>
          </a:bodyPr>
          <a:lstStyle/>
          <a:p>
            <a:r>
              <a:rPr lang="en-GB" sz="1050" b="1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Specialisms &amp; Qualifications</a:t>
            </a:r>
            <a:endParaRPr lang="en-GB" sz="1050" dirty="0"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E537DF75-6A7C-8C01-7FB4-A0697078E906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 userDrawn="1"/>
        </p:nvSpPr>
        <p:spPr>
          <a:xfrm rot="18900000">
            <a:off x="9226214" y="4415110"/>
            <a:ext cx="254926" cy="622939"/>
          </a:xfrm>
          <a:prstGeom prst="rect">
            <a:avLst/>
          </a:prstGeom>
          <a:solidFill>
            <a:srgbClr val="BDD9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Arial" panose="020B0604020202020204" pitchFamily="34" charset="0"/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D663A31E-D3F0-95FF-2A13-68B6E05EA3E4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 userDrawn="1"/>
        </p:nvSpPr>
        <p:spPr>
          <a:xfrm>
            <a:off x="6096000" y="5029200"/>
            <a:ext cx="6095998" cy="1828801"/>
          </a:xfrm>
          <a:prstGeom prst="rect">
            <a:avLst/>
          </a:prstGeom>
          <a:solidFill>
            <a:srgbClr val="42556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Arial" panose="020B0604020202020204" pitchFamily="34" charset="0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8DF50815-6BD0-8CB0-153A-017E4D3A5D11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 userDrawn="1"/>
        </p:nvSpPr>
        <p:spPr>
          <a:xfrm>
            <a:off x="6934200" y="4718110"/>
            <a:ext cx="2229469" cy="324000"/>
          </a:xfrm>
          <a:prstGeom prst="rect">
            <a:avLst/>
          </a:prstGeom>
          <a:solidFill>
            <a:srgbClr val="005EB8"/>
          </a:solidFill>
        </p:spPr>
        <p:txBody>
          <a:bodyPr wrap="square" rtlCol="0" anchor="ctr">
            <a:spAutoFit/>
          </a:bodyPr>
          <a:lstStyle/>
          <a:p>
            <a:r>
              <a:rPr lang="en-GB" sz="1050" b="1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Specialisms &amp; Qualifications</a:t>
            </a:r>
            <a:endParaRPr lang="en-GB" sz="1050" dirty="0"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3" name="Text Placeholder 9">
            <a:extLst>
              <a:ext uri="{FF2B5EF4-FFF2-40B4-BE49-F238E27FC236}">
                <a16:creationId xmlns:a16="http://schemas.microsoft.com/office/drawing/2014/main" id="{2944B88D-B498-77E9-95E7-AFD3260F1E52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746064" y="5097854"/>
            <a:ext cx="2092259" cy="791513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100000"/>
              </a:lnSpc>
              <a:buNone/>
              <a:defRPr lang="en-GB" sz="800" kern="1200" dirty="0" smtClean="0">
                <a:solidFill>
                  <a:schemeClr val="bg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0" indent="0" algn="l" defTabSz="914400" rtl="0" eaLnBrk="1" latinLnBrk="0" hangingPunct="1">
              <a:buNone/>
              <a:defRPr lang="en-GB" sz="2000" b="1" kern="1200" dirty="0" smtClean="0">
                <a:solidFill>
                  <a:srgbClr val="425563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0" indent="0" algn="l" defTabSz="914400" rtl="0" eaLnBrk="1" latinLnBrk="0" hangingPunct="1">
              <a:buNone/>
              <a:defRPr lang="en-GB" sz="2000" b="1" kern="1200" dirty="0" smtClean="0">
                <a:solidFill>
                  <a:srgbClr val="425563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0" indent="0" algn="l" defTabSz="914400" rtl="0" eaLnBrk="1" latinLnBrk="0" hangingPunct="1">
              <a:buNone/>
              <a:defRPr lang="en-GB" sz="2000" b="1" kern="1200" dirty="0" smtClean="0">
                <a:solidFill>
                  <a:srgbClr val="425563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0" indent="0" algn="l" defTabSz="914400" rtl="0" eaLnBrk="1" latinLnBrk="0" hangingPunct="1">
              <a:buNone/>
              <a:defRPr lang="en-US" sz="2000" b="1" kern="1200" dirty="0">
                <a:solidFill>
                  <a:srgbClr val="425563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</a:lstStyle>
          <a:p>
            <a:pPr lvl="0"/>
            <a:endParaRPr lang="en-GB" dirty="0"/>
          </a:p>
        </p:txBody>
      </p:sp>
      <p:sp>
        <p:nvSpPr>
          <p:cNvPr id="36" name="Text Placeholder 9">
            <a:extLst>
              <a:ext uri="{FF2B5EF4-FFF2-40B4-BE49-F238E27FC236}">
                <a16:creationId xmlns:a16="http://schemas.microsoft.com/office/drawing/2014/main" id="{569BB6CF-A6DE-1A1E-659E-8449162EDCD8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2863723" y="5097854"/>
            <a:ext cx="2092259" cy="791513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100000"/>
              </a:lnSpc>
              <a:buNone/>
              <a:defRPr lang="en-GB" sz="800" kern="1200" dirty="0" smtClean="0">
                <a:solidFill>
                  <a:schemeClr val="bg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0" indent="0" algn="l" defTabSz="914400" rtl="0" eaLnBrk="1" latinLnBrk="0" hangingPunct="1">
              <a:buNone/>
              <a:defRPr lang="en-GB" sz="2000" b="1" kern="1200" dirty="0" smtClean="0">
                <a:solidFill>
                  <a:srgbClr val="425563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0" indent="0" algn="l" defTabSz="914400" rtl="0" eaLnBrk="1" latinLnBrk="0" hangingPunct="1">
              <a:buNone/>
              <a:defRPr lang="en-GB" sz="2000" b="1" kern="1200" dirty="0" smtClean="0">
                <a:solidFill>
                  <a:srgbClr val="425563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0" indent="0" algn="l" defTabSz="914400" rtl="0" eaLnBrk="1" latinLnBrk="0" hangingPunct="1">
              <a:buNone/>
              <a:defRPr lang="en-GB" sz="2000" b="1" kern="1200" dirty="0" smtClean="0">
                <a:solidFill>
                  <a:srgbClr val="425563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0" indent="0" algn="l" defTabSz="914400" rtl="0" eaLnBrk="1" latinLnBrk="0" hangingPunct="1">
              <a:buNone/>
              <a:defRPr lang="en-US" sz="2000" b="1" kern="1200" dirty="0">
                <a:solidFill>
                  <a:srgbClr val="425563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</a:lstStyle>
          <a:p>
            <a:pPr lvl="0"/>
            <a:endParaRPr lang="en-GB" dirty="0"/>
          </a:p>
        </p:txBody>
      </p:sp>
      <p:sp>
        <p:nvSpPr>
          <p:cNvPr id="37" name="Text Placeholder 9">
            <a:extLst>
              <a:ext uri="{FF2B5EF4-FFF2-40B4-BE49-F238E27FC236}">
                <a16:creationId xmlns:a16="http://schemas.microsoft.com/office/drawing/2014/main" id="{A372E1BC-4FD8-D883-CA06-3B6683D9F187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835483" y="5097854"/>
            <a:ext cx="2092259" cy="791513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100000"/>
              </a:lnSpc>
              <a:buNone/>
              <a:defRPr lang="en-GB" sz="800" kern="1200" dirty="0" smtClean="0">
                <a:solidFill>
                  <a:schemeClr val="bg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0" indent="0" algn="l" defTabSz="914400" rtl="0" eaLnBrk="1" latinLnBrk="0" hangingPunct="1">
              <a:buNone/>
              <a:defRPr lang="en-GB" sz="2000" b="1" kern="1200" dirty="0" smtClean="0">
                <a:solidFill>
                  <a:srgbClr val="425563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0" indent="0" algn="l" defTabSz="914400" rtl="0" eaLnBrk="1" latinLnBrk="0" hangingPunct="1">
              <a:buNone/>
              <a:defRPr lang="en-GB" sz="2000" b="1" kern="1200" dirty="0" smtClean="0">
                <a:solidFill>
                  <a:srgbClr val="425563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0" indent="0" algn="l" defTabSz="914400" rtl="0" eaLnBrk="1" latinLnBrk="0" hangingPunct="1">
              <a:buNone/>
              <a:defRPr lang="en-GB" sz="2000" b="1" kern="1200" dirty="0" smtClean="0">
                <a:solidFill>
                  <a:srgbClr val="425563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0" indent="0" algn="l" defTabSz="914400" rtl="0" eaLnBrk="1" latinLnBrk="0" hangingPunct="1">
              <a:buNone/>
              <a:defRPr lang="en-US" sz="2000" b="1" kern="1200" dirty="0">
                <a:solidFill>
                  <a:srgbClr val="425563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</a:lstStyle>
          <a:p>
            <a:pPr lvl="0"/>
            <a:endParaRPr lang="en-GB" dirty="0"/>
          </a:p>
        </p:txBody>
      </p:sp>
      <p:sp>
        <p:nvSpPr>
          <p:cNvPr id="38" name="Text Placeholder 9">
            <a:extLst>
              <a:ext uri="{FF2B5EF4-FFF2-40B4-BE49-F238E27FC236}">
                <a16:creationId xmlns:a16="http://schemas.microsoft.com/office/drawing/2014/main" id="{433DCE16-80F6-C4C7-71BE-271316585536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953142" y="5097854"/>
            <a:ext cx="2092259" cy="791513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100000"/>
              </a:lnSpc>
              <a:buNone/>
              <a:defRPr lang="en-GB" sz="800" kern="1200" dirty="0" smtClean="0">
                <a:solidFill>
                  <a:schemeClr val="bg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0" indent="0" algn="l" defTabSz="914400" rtl="0" eaLnBrk="1" latinLnBrk="0" hangingPunct="1">
              <a:buNone/>
              <a:defRPr lang="en-GB" sz="2000" b="1" kern="1200" dirty="0" smtClean="0">
                <a:solidFill>
                  <a:srgbClr val="425563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0" indent="0" algn="l" defTabSz="914400" rtl="0" eaLnBrk="1" latinLnBrk="0" hangingPunct="1">
              <a:buNone/>
              <a:defRPr lang="en-GB" sz="2000" b="1" kern="1200" dirty="0" smtClean="0">
                <a:solidFill>
                  <a:srgbClr val="425563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0" indent="0" algn="l" defTabSz="914400" rtl="0" eaLnBrk="1" latinLnBrk="0" hangingPunct="1">
              <a:buNone/>
              <a:defRPr lang="en-GB" sz="2000" b="1" kern="1200" dirty="0" smtClean="0">
                <a:solidFill>
                  <a:srgbClr val="425563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0" indent="0" algn="l" defTabSz="914400" rtl="0" eaLnBrk="1" latinLnBrk="0" hangingPunct="1">
              <a:buNone/>
              <a:defRPr lang="en-US" sz="2000" b="1" kern="1200" dirty="0">
                <a:solidFill>
                  <a:srgbClr val="425563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</a:lstStyle>
          <a:p>
            <a:pPr lvl="0"/>
            <a:endParaRPr lang="en-GB" dirty="0"/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98A11D3D-81E7-0CF9-0BD8-A8BA0619DBF7}"/>
              </a:ext>
            </a:extLst>
          </p:cNvPr>
          <p:cNvSpPr txBox="1"/>
          <p:nvPr userDrawn="1"/>
        </p:nvSpPr>
        <p:spPr>
          <a:xfrm>
            <a:off x="6835483" y="1512605"/>
            <a:ext cx="547300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50" b="1" dirty="0">
                <a:solidFill>
                  <a:srgbClr val="00A499"/>
                </a:solidFill>
                <a:effectLst/>
                <a:latin typeface="Arial" panose="020B0604020202020204" pitchFamily="34" charset="0"/>
              </a:rPr>
              <a:t>Overview</a:t>
            </a:r>
            <a:endParaRPr lang="en-GB" sz="900" b="0" i="0" dirty="0">
              <a:solidFill>
                <a:srgbClr val="425563"/>
              </a:solidFill>
              <a:latin typeface="Arial" panose="020B0604020202020204" pitchFamily="34" charset="0"/>
            </a:endParaRPr>
          </a:p>
        </p:txBody>
      </p:sp>
      <p:sp>
        <p:nvSpPr>
          <p:cNvPr id="43" name="Text Placeholder 9">
            <a:extLst>
              <a:ext uri="{FF2B5EF4-FFF2-40B4-BE49-F238E27FC236}">
                <a16:creationId xmlns:a16="http://schemas.microsoft.com/office/drawing/2014/main" id="{7C542DA1-99BA-5F33-9685-FFB2E022E967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6851269" y="1718201"/>
            <a:ext cx="4804979" cy="2570299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100000"/>
              </a:lnSpc>
              <a:buNone/>
              <a:defRPr lang="en-GB" sz="800" kern="1200" dirty="0" smtClean="0">
                <a:solidFill>
                  <a:srgbClr val="425563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0" indent="0" algn="l" defTabSz="914400" rtl="0" eaLnBrk="1" latinLnBrk="0" hangingPunct="1">
              <a:buNone/>
              <a:defRPr lang="en-GB" sz="2000" b="1" kern="1200" dirty="0" smtClean="0">
                <a:solidFill>
                  <a:srgbClr val="425563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0" indent="0" algn="l" defTabSz="914400" rtl="0" eaLnBrk="1" latinLnBrk="0" hangingPunct="1">
              <a:buNone/>
              <a:defRPr lang="en-GB" sz="2000" b="1" kern="1200" dirty="0" smtClean="0">
                <a:solidFill>
                  <a:srgbClr val="425563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0" indent="0" algn="l" defTabSz="914400" rtl="0" eaLnBrk="1" latinLnBrk="0" hangingPunct="1">
              <a:buNone/>
              <a:defRPr lang="en-GB" sz="2000" b="1" kern="1200" dirty="0" smtClean="0">
                <a:solidFill>
                  <a:srgbClr val="425563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0" indent="0" algn="l" defTabSz="914400" rtl="0" eaLnBrk="1" latinLnBrk="0" hangingPunct="1">
              <a:buNone/>
              <a:defRPr lang="en-US" sz="2000" b="1" kern="1200" dirty="0">
                <a:solidFill>
                  <a:srgbClr val="425563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</a:lstStyle>
          <a:p>
            <a:pPr lvl="0"/>
            <a:endParaRPr lang="en-GB" dirty="0"/>
          </a:p>
        </p:txBody>
      </p:sp>
      <p:sp>
        <p:nvSpPr>
          <p:cNvPr id="45" name="Freeform 44">
            <a:extLst>
              <a:ext uri="{FF2B5EF4-FFF2-40B4-BE49-F238E27FC236}">
                <a16:creationId xmlns:a16="http://schemas.microsoft.com/office/drawing/2014/main" id="{0F964D86-41EA-2A29-02B7-AD3C7F5D4746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 userDrawn="1"/>
        </p:nvSpPr>
        <p:spPr>
          <a:xfrm rot="18900000">
            <a:off x="3149987" y="4484886"/>
            <a:ext cx="491919" cy="433943"/>
          </a:xfrm>
          <a:custGeom>
            <a:avLst/>
            <a:gdLst>
              <a:gd name="connsiteX0" fmla="*/ 0 w 1028481"/>
              <a:gd name="connsiteY0" fmla="*/ 0 h 809632"/>
              <a:gd name="connsiteX1" fmla="*/ 623665 w 1028481"/>
              <a:gd name="connsiteY1" fmla="*/ 0 h 809632"/>
              <a:gd name="connsiteX2" fmla="*/ 626247 w 1028481"/>
              <a:gd name="connsiteY2" fmla="*/ 0 h 809632"/>
              <a:gd name="connsiteX3" fmla="*/ 626247 w 1028481"/>
              <a:gd name="connsiteY3" fmla="*/ 260 h 809632"/>
              <a:gd name="connsiteX4" fmla="*/ 705250 w 1028481"/>
              <a:gd name="connsiteY4" fmla="*/ 8224 h 809632"/>
              <a:gd name="connsiteX5" fmla="*/ 1028481 w 1028481"/>
              <a:gd name="connsiteY5" fmla="*/ 404816 h 809632"/>
              <a:gd name="connsiteX6" fmla="*/ 705250 w 1028481"/>
              <a:gd name="connsiteY6" fmla="*/ 801408 h 809632"/>
              <a:gd name="connsiteX7" fmla="*/ 626247 w 1028481"/>
              <a:gd name="connsiteY7" fmla="*/ 809372 h 809632"/>
              <a:gd name="connsiteX8" fmla="*/ 626247 w 1028481"/>
              <a:gd name="connsiteY8" fmla="*/ 809631 h 809632"/>
              <a:gd name="connsiteX9" fmla="*/ 623675 w 1028481"/>
              <a:gd name="connsiteY9" fmla="*/ 809631 h 809632"/>
              <a:gd name="connsiteX10" fmla="*/ 623665 w 1028481"/>
              <a:gd name="connsiteY10" fmla="*/ 809632 h 809632"/>
              <a:gd name="connsiteX11" fmla="*/ 623655 w 1028481"/>
              <a:gd name="connsiteY11" fmla="*/ 809631 h 809632"/>
              <a:gd name="connsiteX12" fmla="*/ 0 w 1028481"/>
              <a:gd name="connsiteY12" fmla="*/ 809631 h 809632"/>
              <a:gd name="connsiteX0" fmla="*/ 0 w 1028481"/>
              <a:gd name="connsiteY0" fmla="*/ 0 h 809632"/>
              <a:gd name="connsiteX1" fmla="*/ 623665 w 1028481"/>
              <a:gd name="connsiteY1" fmla="*/ 0 h 809632"/>
              <a:gd name="connsiteX2" fmla="*/ 626247 w 1028481"/>
              <a:gd name="connsiteY2" fmla="*/ 0 h 809632"/>
              <a:gd name="connsiteX3" fmla="*/ 626247 w 1028481"/>
              <a:gd name="connsiteY3" fmla="*/ 260 h 809632"/>
              <a:gd name="connsiteX4" fmla="*/ 705250 w 1028481"/>
              <a:gd name="connsiteY4" fmla="*/ 8224 h 809632"/>
              <a:gd name="connsiteX5" fmla="*/ 1028481 w 1028481"/>
              <a:gd name="connsiteY5" fmla="*/ 404816 h 809632"/>
              <a:gd name="connsiteX6" fmla="*/ 705250 w 1028481"/>
              <a:gd name="connsiteY6" fmla="*/ 801408 h 809632"/>
              <a:gd name="connsiteX7" fmla="*/ 626247 w 1028481"/>
              <a:gd name="connsiteY7" fmla="*/ 809372 h 809632"/>
              <a:gd name="connsiteX8" fmla="*/ 626247 w 1028481"/>
              <a:gd name="connsiteY8" fmla="*/ 809631 h 809632"/>
              <a:gd name="connsiteX9" fmla="*/ 623675 w 1028481"/>
              <a:gd name="connsiteY9" fmla="*/ 809631 h 809632"/>
              <a:gd name="connsiteX10" fmla="*/ 623665 w 1028481"/>
              <a:gd name="connsiteY10" fmla="*/ 809632 h 809632"/>
              <a:gd name="connsiteX11" fmla="*/ 623655 w 1028481"/>
              <a:gd name="connsiteY11" fmla="*/ 809631 h 809632"/>
              <a:gd name="connsiteX12" fmla="*/ 110052 w 1028481"/>
              <a:gd name="connsiteY12" fmla="*/ 809631 h 809632"/>
              <a:gd name="connsiteX13" fmla="*/ 0 w 1028481"/>
              <a:gd name="connsiteY13" fmla="*/ 0 h 809632"/>
              <a:gd name="connsiteX0" fmla="*/ 0 w 918429"/>
              <a:gd name="connsiteY0" fmla="*/ 12229 h 809632"/>
              <a:gd name="connsiteX1" fmla="*/ 513613 w 918429"/>
              <a:gd name="connsiteY1" fmla="*/ 0 h 809632"/>
              <a:gd name="connsiteX2" fmla="*/ 516195 w 918429"/>
              <a:gd name="connsiteY2" fmla="*/ 0 h 809632"/>
              <a:gd name="connsiteX3" fmla="*/ 516195 w 918429"/>
              <a:gd name="connsiteY3" fmla="*/ 260 h 809632"/>
              <a:gd name="connsiteX4" fmla="*/ 595198 w 918429"/>
              <a:gd name="connsiteY4" fmla="*/ 8224 h 809632"/>
              <a:gd name="connsiteX5" fmla="*/ 918429 w 918429"/>
              <a:gd name="connsiteY5" fmla="*/ 404816 h 809632"/>
              <a:gd name="connsiteX6" fmla="*/ 595198 w 918429"/>
              <a:gd name="connsiteY6" fmla="*/ 801408 h 809632"/>
              <a:gd name="connsiteX7" fmla="*/ 516195 w 918429"/>
              <a:gd name="connsiteY7" fmla="*/ 809372 h 809632"/>
              <a:gd name="connsiteX8" fmla="*/ 516195 w 918429"/>
              <a:gd name="connsiteY8" fmla="*/ 809631 h 809632"/>
              <a:gd name="connsiteX9" fmla="*/ 513623 w 918429"/>
              <a:gd name="connsiteY9" fmla="*/ 809631 h 809632"/>
              <a:gd name="connsiteX10" fmla="*/ 513613 w 918429"/>
              <a:gd name="connsiteY10" fmla="*/ 809632 h 809632"/>
              <a:gd name="connsiteX11" fmla="*/ 513603 w 918429"/>
              <a:gd name="connsiteY11" fmla="*/ 809631 h 809632"/>
              <a:gd name="connsiteX12" fmla="*/ 0 w 918429"/>
              <a:gd name="connsiteY12" fmla="*/ 809631 h 809632"/>
              <a:gd name="connsiteX13" fmla="*/ 0 w 918429"/>
              <a:gd name="connsiteY13" fmla="*/ 12229 h 809632"/>
              <a:gd name="connsiteX0" fmla="*/ 0 w 918429"/>
              <a:gd name="connsiteY0" fmla="*/ 0 h 810183"/>
              <a:gd name="connsiteX1" fmla="*/ 513613 w 918429"/>
              <a:gd name="connsiteY1" fmla="*/ 551 h 810183"/>
              <a:gd name="connsiteX2" fmla="*/ 516195 w 918429"/>
              <a:gd name="connsiteY2" fmla="*/ 551 h 810183"/>
              <a:gd name="connsiteX3" fmla="*/ 516195 w 918429"/>
              <a:gd name="connsiteY3" fmla="*/ 811 h 810183"/>
              <a:gd name="connsiteX4" fmla="*/ 595198 w 918429"/>
              <a:gd name="connsiteY4" fmla="*/ 8775 h 810183"/>
              <a:gd name="connsiteX5" fmla="*/ 918429 w 918429"/>
              <a:gd name="connsiteY5" fmla="*/ 405367 h 810183"/>
              <a:gd name="connsiteX6" fmla="*/ 595198 w 918429"/>
              <a:gd name="connsiteY6" fmla="*/ 801959 h 810183"/>
              <a:gd name="connsiteX7" fmla="*/ 516195 w 918429"/>
              <a:gd name="connsiteY7" fmla="*/ 809923 h 810183"/>
              <a:gd name="connsiteX8" fmla="*/ 516195 w 918429"/>
              <a:gd name="connsiteY8" fmla="*/ 810182 h 810183"/>
              <a:gd name="connsiteX9" fmla="*/ 513623 w 918429"/>
              <a:gd name="connsiteY9" fmla="*/ 810182 h 810183"/>
              <a:gd name="connsiteX10" fmla="*/ 513613 w 918429"/>
              <a:gd name="connsiteY10" fmla="*/ 810183 h 810183"/>
              <a:gd name="connsiteX11" fmla="*/ 513603 w 918429"/>
              <a:gd name="connsiteY11" fmla="*/ 810182 h 810183"/>
              <a:gd name="connsiteX12" fmla="*/ 0 w 918429"/>
              <a:gd name="connsiteY12" fmla="*/ 810182 h 810183"/>
              <a:gd name="connsiteX13" fmla="*/ 0 w 918429"/>
              <a:gd name="connsiteY13" fmla="*/ 0 h 8101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918429" h="810183">
                <a:moveTo>
                  <a:pt x="0" y="0"/>
                </a:moveTo>
                <a:lnTo>
                  <a:pt x="513613" y="551"/>
                </a:lnTo>
                <a:lnTo>
                  <a:pt x="516195" y="551"/>
                </a:lnTo>
                <a:lnTo>
                  <a:pt x="516195" y="811"/>
                </a:lnTo>
                <a:lnTo>
                  <a:pt x="595198" y="8775"/>
                </a:lnTo>
                <a:cubicBezTo>
                  <a:pt x="779666" y="46523"/>
                  <a:pt x="918429" y="209740"/>
                  <a:pt x="918429" y="405367"/>
                </a:cubicBezTo>
                <a:cubicBezTo>
                  <a:pt x="918429" y="600994"/>
                  <a:pt x="779666" y="764211"/>
                  <a:pt x="595198" y="801959"/>
                </a:cubicBezTo>
                <a:lnTo>
                  <a:pt x="516195" y="809923"/>
                </a:lnTo>
                <a:lnTo>
                  <a:pt x="516195" y="810182"/>
                </a:lnTo>
                <a:lnTo>
                  <a:pt x="513623" y="810182"/>
                </a:lnTo>
                <a:cubicBezTo>
                  <a:pt x="513620" y="810182"/>
                  <a:pt x="513616" y="810183"/>
                  <a:pt x="513613" y="810183"/>
                </a:cubicBezTo>
                <a:cubicBezTo>
                  <a:pt x="513610" y="810183"/>
                  <a:pt x="513606" y="810182"/>
                  <a:pt x="513603" y="810182"/>
                </a:cubicBezTo>
                <a:lnTo>
                  <a:pt x="0" y="810182"/>
                </a:lnTo>
                <a:lnTo>
                  <a:pt x="0" y="0"/>
                </a:lnTo>
                <a:close/>
              </a:path>
            </a:pathLst>
          </a:custGeom>
          <a:solidFill>
            <a:srgbClr val="00A4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b="0" i="0" dirty="0">
              <a:latin typeface="Arial" panose="020B0604020202020204" pitchFamily="34" charset="0"/>
            </a:endParaRPr>
          </a:p>
        </p:txBody>
      </p:sp>
      <p:sp>
        <p:nvSpPr>
          <p:cNvPr id="46" name="Picture Placeholder 2">
            <a:extLst>
              <a:ext uri="{FF2B5EF4-FFF2-40B4-BE49-F238E27FC236}">
                <a16:creationId xmlns:a16="http://schemas.microsoft.com/office/drawing/2014/main" id="{1418EE11-640B-F34A-9559-AAFC6A6EAB85}"/>
              </a:ext>
            </a:extLst>
          </p:cNvPr>
          <p:cNvSpPr>
            <a:spLocks noGrp="1"/>
          </p:cNvSpPr>
          <p:nvPr>
            <p:ph type="pic" sz="quarter" idx="26" hasCustomPrompt="1"/>
          </p:nvPr>
        </p:nvSpPr>
        <p:spPr>
          <a:xfrm>
            <a:off x="830038" y="826528"/>
            <a:ext cx="432892" cy="568783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buNone/>
              <a:defRPr sz="700">
                <a:solidFill>
                  <a:srgbClr val="42556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add head</a:t>
            </a:r>
            <a:br>
              <a:rPr lang="en-US" dirty="0"/>
            </a:br>
            <a:r>
              <a:rPr lang="en-US" dirty="0"/>
              <a:t>shot</a:t>
            </a:r>
          </a:p>
        </p:txBody>
      </p:sp>
      <p:sp>
        <p:nvSpPr>
          <p:cNvPr id="47" name="Picture Placeholder 2">
            <a:extLst>
              <a:ext uri="{FF2B5EF4-FFF2-40B4-BE49-F238E27FC236}">
                <a16:creationId xmlns:a16="http://schemas.microsoft.com/office/drawing/2014/main" id="{164A4DE4-0595-3E8A-1D05-30BECD3CDF25}"/>
              </a:ext>
            </a:extLst>
          </p:cNvPr>
          <p:cNvSpPr>
            <a:spLocks noGrp="1"/>
          </p:cNvSpPr>
          <p:nvPr>
            <p:ph type="pic" sz="quarter" idx="27" hasCustomPrompt="1"/>
          </p:nvPr>
        </p:nvSpPr>
        <p:spPr>
          <a:xfrm>
            <a:off x="6891386" y="835621"/>
            <a:ext cx="432892" cy="568783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buNone/>
              <a:defRPr sz="700">
                <a:solidFill>
                  <a:srgbClr val="42556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</a:t>
            </a:r>
            <a:br>
              <a:rPr lang="en-US" dirty="0"/>
            </a:br>
            <a:r>
              <a:rPr lang="en-US" dirty="0"/>
              <a:t>to add head</a:t>
            </a:r>
            <a:br>
              <a:rPr lang="en-US" dirty="0"/>
            </a:br>
            <a:r>
              <a:rPr lang="en-US" dirty="0"/>
              <a:t>shot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09C4C911-E5C6-9FD0-BFEF-6D0B4F001BF7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 userDrawn="1"/>
        </p:nvPicPr>
        <p:blipFill>
          <a:blip r:embed="rId2"/>
          <a:srcRect/>
          <a:stretch/>
        </p:blipFill>
        <p:spPr>
          <a:xfrm>
            <a:off x="0" y="0"/>
            <a:ext cx="1833975" cy="826527"/>
          </a:xfrm>
          <a:prstGeom prst="rect">
            <a:avLst/>
          </a:prstGeom>
        </p:spPr>
      </p:pic>
      <p:sp>
        <p:nvSpPr>
          <p:cNvPr id="3" name="Text Placeholder 9">
            <a:extLst>
              <a:ext uri="{FF2B5EF4-FFF2-40B4-BE49-F238E27FC236}">
                <a16:creationId xmlns:a16="http://schemas.microsoft.com/office/drawing/2014/main" id="{D786B4F9-EF6F-A3D1-1FCA-B3580C6055BC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266505" y="1119510"/>
            <a:ext cx="1940046" cy="229622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100000"/>
              </a:lnSpc>
              <a:buNone/>
              <a:defRPr lang="en-GB" sz="800" b="0" i="0" kern="1200" dirty="0">
                <a:solidFill>
                  <a:srgbClr val="425563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0" indent="0" algn="l" defTabSz="914400" rtl="0" eaLnBrk="1" latinLnBrk="0" hangingPunct="1">
              <a:buNone/>
              <a:defRPr lang="en-GB" sz="2000" b="1" kern="1200" dirty="0" smtClean="0">
                <a:solidFill>
                  <a:srgbClr val="425563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0" indent="0" algn="l" defTabSz="914400" rtl="0" eaLnBrk="1" latinLnBrk="0" hangingPunct="1">
              <a:buNone/>
              <a:defRPr lang="en-GB" sz="2000" b="1" kern="1200" dirty="0" smtClean="0">
                <a:solidFill>
                  <a:srgbClr val="425563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0" indent="0" algn="l" defTabSz="914400" rtl="0" eaLnBrk="1" latinLnBrk="0" hangingPunct="1">
              <a:buNone/>
              <a:defRPr lang="en-GB" sz="2000" b="1" kern="1200" dirty="0" smtClean="0">
                <a:solidFill>
                  <a:srgbClr val="425563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0" indent="0" algn="l" defTabSz="914400" rtl="0" eaLnBrk="1" latinLnBrk="0" hangingPunct="1">
              <a:buNone/>
              <a:defRPr lang="en-US" sz="2000" b="1" kern="1200" dirty="0">
                <a:solidFill>
                  <a:srgbClr val="425563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</a:lstStyle>
          <a:p>
            <a:pPr lvl="0"/>
            <a:r>
              <a:rPr lang="en-GB" dirty="0"/>
              <a:t>Click to edit job title</a:t>
            </a:r>
          </a:p>
        </p:txBody>
      </p:sp>
      <p:sp>
        <p:nvSpPr>
          <p:cNvPr id="4" name="Text Placeholder 9">
            <a:extLst>
              <a:ext uri="{FF2B5EF4-FFF2-40B4-BE49-F238E27FC236}">
                <a16:creationId xmlns:a16="http://schemas.microsoft.com/office/drawing/2014/main" id="{1CB802ED-1E3E-EB72-C2D2-BEAC92AC4237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265978" y="906405"/>
            <a:ext cx="1940046" cy="179503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100000"/>
              </a:lnSpc>
              <a:buNone/>
              <a:defRPr lang="en-GB" sz="1200" b="1" kern="1200" dirty="0">
                <a:solidFill>
                  <a:srgbClr val="005EB8"/>
                </a:solidFill>
                <a:effectLst/>
                <a:latin typeface="Arial" panose="020B0604020202020204" pitchFamily="34" charset="0"/>
                <a:ea typeface="+mn-ea"/>
                <a:cs typeface="+mn-cs"/>
              </a:defRPr>
            </a:lvl1pPr>
            <a:lvl2pPr marL="0" indent="0" algn="l" defTabSz="914400" rtl="0" eaLnBrk="1" latinLnBrk="0" hangingPunct="1">
              <a:buNone/>
              <a:defRPr lang="en-GB" sz="2000" b="1" kern="1200" dirty="0" smtClean="0">
                <a:solidFill>
                  <a:srgbClr val="425563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0" indent="0" algn="l" defTabSz="914400" rtl="0" eaLnBrk="1" latinLnBrk="0" hangingPunct="1">
              <a:buNone/>
              <a:defRPr lang="en-GB" sz="2000" b="1" kern="1200" dirty="0" smtClean="0">
                <a:solidFill>
                  <a:srgbClr val="425563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0" indent="0" algn="l" defTabSz="914400" rtl="0" eaLnBrk="1" latinLnBrk="0" hangingPunct="1">
              <a:buNone/>
              <a:defRPr lang="en-GB" sz="2000" b="1" kern="1200" dirty="0" smtClean="0">
                <a:solidFill>
                  <a:srgbClr val="425563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0" indent="0" algn="l" defTabSz="914400" rtl="0" eaLnBrk="1" latinLnBrk="0" hangingPunct="1">
              <a:buNone/>
              <a:defRPr lang="en-US" sz="2000" b="1" kern="1200" dirty="0">
                <a:solidFill>
                  <a:srgbClr val="425563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</a:lstStyle>
          <a:p>
            <a:pPr lvl="0"/>
            <a:r>
              <a:rPr lang="en-GB" dirty="0"/>
              <a:t>Click to insert name</a:t>
            </a:r>
          </a:p>
        </p:txBody>
      </p:sp>
      <p:sp>
        <p:nvSpPr>
          <p:cNvPr id="5" name="Text Placeholder 9">
            <a:extLst>
              <a:ext uri="{FF2B5EF4-FFF2-40B4-BE49-F238E27FC236}">
                <a16:creationId xmlns:a16="http://schemas.microsoft.com/office/drawing/2014/main" id="{80ED916B-CD22-17BF-DD9E-2D77C68E75F5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7331301" y="1119510"/>
            <a:ext cx="1940046" cy="229622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100000"/>
              </a:lnSpc>
              <a:buNone/>
              <a:defRPr lang="en-GB" sz="800" b="0" i="0" kern="1200" dirty="0">
                <a:solidFill>
                  <a:srgbClr val="425563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0" indent="0" algn="l" defTabSz="914400" rtl="0" eaLnBrk="1" latinLnBrk="0" hangingPunct="1">
              <a:buNone/>
              <a:defRPr lang="en-GB" sz="2000" b="1" kern="1200" dirty="0" smtClean="0">
                <a:solidFill>
                  <a:srgbClr val="425563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0" indent="0" algn="l" defTabSz="914400" rtl="0" eaLnBrk="1" latinLnBrk="0" hangingPunct="1">
              <a:buNone/>
              <a:defRPr lang="en-GB" sz="2000" b="1" kern="1200" dirty="0" smtClean="0">
                <a:solidFill>
                  <a:srgbClr val="425563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0" indent="0" algn="l" defTabSz="914400" rtl="0" eaLnBrk="1" latinLnBrk="0" hangingPunct="1">
              <a:buNone/>
              <a:defRPr lang="en-GB" sz="2000" b="1" kern="1200" dirty="0" smtClean="0">
                <a:solidFill>
                  <a:srgbClr val="425563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0" indent="0" algn="l" defTabSz="914400" rtl="0" eaLnBrk="1" latinLnBrk="0" hangingPunct="1">
              <a:buNone/>
              <a:defRPr lang="en-US" sz="2000" b="1" kern="1200" dirty="0">
                <a:solidFill>
                  <a:srgbClr val="425563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</a:lstStyle>
          <a:p>
            <a:pPr lvl="0"/>
            <a:r>
              <a:rPr lang="en-GB" dirty="0"/>
              <a:t>Click to edit job title</a:t>
            </a:r>
          </a:p>
        </p:txBody>
      </p:sp>
      <p:sp>
        <p:nvSpPr>
          <p:cNvPr id="6" name="Text Placeholder 9">
            <a:extLst>
              <a:ext uri="{FF2B5EF4-FFF2-40B4-BE49-F238E27FC236}">
                <a16:creationId xmlns:a16="http://schemas.microsoft.com/office/drawing/2014/main" id="{AA79E04C-B11F-131F-1C45-104769F5A455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7330774" y="906405"/>
            <a:ext cx="1940046" cy="179503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100000"/>
              </a:lnSpc>
              <a:buNone/>
              <a:defRPr lang="en-GB" sz="1200" b="1" kern="1200" dirty="0">
                <a:solidFill>
                  <a:srgbClr val="005EB8"/>
                </a:solidFill>
                <a:effectLst/>
                <a:latin typeface="Arial" panose="020B0604020202020204" pitchFamily="34" charset="0"/>
                <a:ea typeface="+mn-ea"/>
                <a:cs typeface="+mn-cs"/>
              </a:defRPr>
            </a:lvl1pPr>
            <a:lvl2pPr marL="0" indent="0" algn="l" defTabSz="914400" rtl="0" eaLnBrk="1" latinLnBrk="0" hangingPunct="1">
              <a:buNone/>
              <a:defRPr lang="en-GB" sz="2000" b="1" kern="1200" dirty="0" smtClean="0">
                <a:solidFill>
                  <a:srgbClr val="425563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0" indent="0" algn="l" defTabSz="914400" rtl="0" eaLnBrk="1" latinLnBrk="0" hangingPunct="1">
              <a:buNone/>
              <a:defRPr lang="en-GB" sz="2000" b="1" kern="1200" dirty="0" smtClean="0">
                <a:solidFill>
                  <a:srgbClr val="425563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0" indent="0" algn="l" defTabSz="914400" rtl="0" eaLnBrk="1" latinLnBrk="0" hangingPunct="1">
              <a:buNone/>
              <a:defRPr lang="en-GB" sz="2000" b="1" kern="1200" dirty="0" smtClean="0">
                <a:solidFill>
                  <a:srgbClr val="425563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0" indent="0" algn="l" defTabSz="914400" rtl="0" eaLnBrk="1" latinLnBrk="0" hangingPunct="1">
              <a:buNone/>
              <a:defRPr lang="en-US" sz="2000" b="1" kern="1200" dirty="0">
                <a:solidFill>
                  <a:srgbClr val="425563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</a:lstStyle>
          <a:p>
            <a:pPr lvl="0"/>
            <a:r>
              <a:rPr lang="en-GB" dirty="0"/>
              <a:t>Click to insert name</a:t>
            </a: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C41539F6-ADAF-9166-EB70-1C9BB1183010}"/>
              </a:ext>
            </a:extLst>
          </p:cNvPr>
          <p:cNvSpPr>
            <a:spLocks noGrp="1"/>
          </p:cNvSpPr>
          <p:nvPr>
            <p:ph type="ftr" sz="quarter" idx="28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D955F2AD-AFA9-FAFA-8559-9A9826B10804}"/>
              </a:ext>
            </a:extLst>
          </p:cNvPr>
          <p:cNvSpPr>
            <a:spLocks noGrp="1"/>
          </p:cNvSpPr>
          <p:nvPr>
            <p:ph type="sldNum" sz="quarter" idx="29"/>
          </p:nvPr>
        </p:nvSpPr>
        <p:spPr/>
        <p:txBody>
          <a:bodyPr/>
          <a:lstStyle/>
          <a:p>
            <a:fld id="{AEF90047-F6AF-4E19-94F5-26DC29EF17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92165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V2">
    <p:bg>
      <p:bgPr>
        <a:solidFill>
          <a:srgbClr val="BADF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>
            <a:extLst>
              <a:ext uri="{FF2B5EF4-FFF2-40B4-BE49-F238E27FC236}">
                <a16:creationId xmlns:a16="http://schemas.microsoft.com/office/drawing/2014/main" id="{2441CF6A-819F-A552-6CBD-D2EB3E2FEE07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 userDrawn="1"/>
        </p:nvPicPr>
        <p:blipFill rotWithShape="1">
          <a:blip r:embed="rId2"/>
          <a:srcRect l="14047" t="31223" r="63920" b="31161"/>
          <a:stretch/>
        </p:blipFill>
        <p:spPr>
          <a:xfrm>
            <a:off x="-2" y="1761565"/>
            <a:ext cx="6622497" cy="5095444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323A13C3-B44F-EC2A-696E-A20D653DC5FE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 userDrawn="1"/>
        </p:nvPicPr>
        <p:blipFill rotWithShape="1">
          <a:blip r:embed="rId2"/>
          <a:srcRect l="36412"/>
          <a:stretch/>
        </p:blipFill>
        <p:spPr>
          <a:xfrm>
            <a:off x="7022306" y="1008992"/>
            <a:ext cx="3446911" cy="2442970"/>
          </a:xfrm>
          <a:prstGeom prst="rect">
            <a:avLst/>
          </a:prstGeom>
        </p:spPr>
      </p:pic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CD79C471-B496-9F6A-1D85-7EEE78786AD6}"/>
              </a:ext>
            </a:extLst>
          </p:cNvPr>
          <p:cNvCxnSpPr>
            <a:cxnSpLocks/>
          </p:cNvCxnSpPr>
          <p:nvPr userDrawn="1"/>
        </p:nvCxnSpPr>
        <p:spPr>
          <a:xfrm>
            <a:off x="7171116" y="3024980"/>
            <a:ext cx="3782646" cy="0"/>
          </a:xfrm>
          <a:prstGeom prst="line">
            <a:avLst/>
          </a:prstGeom>
          <a:ln w="6350">
            <a:solidFill>
              <a:srgbClr val="42556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 Placeholder 9">
            <a:extLst>
              <a:ext uri="{FF2B5EF4-FFF2-40B4-BE49-F238E27FC236}">
                <a16:creationId xmlns:a16="http://schemas.microsoft.com/office/drawing/2014/main" id="{D262A3D1-5B15-8181-E6DF-FE0E6DFCF51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085725" y="5039396"/>
            <a:ext cx="3847745" cy="791513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buNone/>
              <a:defRPr lang="en-GB" sz="1200" kern="1200" dirty="0" smtClean="0">
                <a:solidFill>
                  <a:srgbClr val="425563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0" indent="0" algn="l" defTabSz="914400" rtl="0" eaLnBrk="1" latinLnBrk="0" hangingPunct="1">
              <a:buNone/>
              <a:defRPr lang="en-GB" sz="2000" b="1" kern="1200" dirty="0" smtClean="0">
                <a:solidFill>
                  <a:srgbClr val="425563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0" indent="0" algn="l" defTabSz="914400" rtl="0" eaLnBrk="1" latinLnBrk="0" hangingPunct="1">
              <a:buNone/>
              <a:defRPr lang="en-GB" sz="2000" b="1" kern="1200" dirty="0" smtClean="0">
                <a:solidFill>
                  <a:srgbClr val="425563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0" indent="0" algn="l" defTabSz="914400" rtl="0" eaLnBrk="1" latinLnBrk="0" hangingPunct="1">
              <a:buNone/>
              <a:defRPr lang="en-GB" sz="2000" b="1" kern="1200" dirty="0" smtClean="0">
                <a:solidFill>
                  <a:srgbClr val="425563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0" indent="0" algn="l" defTabSz="914400" rtl="0" eaLnBrk="1" latinLnBrk="0" hangingPunct="1">
              <a:buNone/>
              <a:defRPr lang="en-US" sz="2000" b="1" kern="1200" dirty="0">
                <a:solidFill>
                  <a:srgbClr val="425563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</a:lstStyle>
          <a:p>
            <a:pPr lvl="0"/>
            <a:r>
              <a:rPr lang="en-GB" dirty="0"/>
              <a:t>Click to edit presentation subtitle and date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8DD582C-271B-EAE1-8397-20F0E323E449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2DBB92FE-280D-46EC-B52F-D3267C582407}" type="datetime1">
              <a:rPr lang="en-GB" smtClean="0"/>
              <a:t>24/02/2025</a:t>
            </a:fld>
            <a:endParaRPr lang="en-GB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41E9AE9-3DDD-D8CE-3365-1D1585A02349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70864E62-9F55-5065-1D96-ADB04674782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084800" y="3318371"/>
            <a:ext cx="3847745" cy="792000"/>
          </a:xfrm>
          <a:prstGeom prst="rect">
            <a:avLst/>
          </a:prstGeom>
        </p:spPr>
        <p:txBody>
          <a:bodyPr/>
          <a:lstStyle>
            <a:lvl1pPr>
              <a:defRPr lang="en-GB" sz="2000" b="1" kern="1200" dirty="0">
                <a:solidFill>
                  <a:srgbClr val="425563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/>
              <a:t>Click to edit presentation title</a:t>
            </a:r>
          </a:p>
        </p:txBody>
      </p:sp>
    </p:spTree>
    <p:extLst>
      <p:ext uri="{BB962C8B-B14F-4D97-AF65-F5344CB8AC3E}">
        <p14:creationId xmlns:p14="http://schemas.microsoft.com/office/powerpoint/2010/main" val="273732064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ography V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Rectangle 43">
            <a:extLst>
              <a:ext uri="{FF2B5EF4-FFF2-40B4-BE49-F238E27FC236}">
                <a16:creationId xmlns:a16="http://schemas.microsoft.com/office/drawing/2014/main" id="{BDE78EA7-ABF5-B489-F05E-591CDCB63671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 userDrawn="1"/>
        </p:nvSpPr>
        <p:spPr>
          <a:xfrm>
            <a:off x="0" y="4203"/>
            <a:ext cx="6096000" cy="5036542"/>
          </a:xfrm>
          <a:prstGeom prst="rect">
            <a:avLst/>
          </a:prstGeom>
          <a:solidFill>
            <a:srgbClr val="E8ED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Arial" panose="020B0604020202020204" pitchFamily="34" charset="0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5EB567A7-8283-6C12-BB98-3972062FC54D}"/>
              </a:ext>
            </a:extLst>
          </p:cNvPr>
          <p:cNvSpPr txBox="1"/>
          <p:nvPr userDrawn="1"/>
        </p:nvSpPr>
        <p:spPr>
          <a:xfrm>
            <a:off x="742979" y="1512605"/>
            <a:ext cx="547300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50" b="1" dirty="0">
                <a:solidFill>
                  <a:srgbClr val="00A499"/>
                </a:solidFill>
                <a:effectLst/>
                <a:latin typeface="Arial" panose="020B0604020202020204" pitchFamily="34" charset="0"/>
              </a:rPr>
              <a:t>Overview</a:t>
            </a:r>
            <a:endParaRPr lang="en-GB" sz="900" b="0" i="0" dirty="0">
              <a:solidFill>
                <a:srgbClr val="425563"/>
              </a:solidFill>
              <a:latin typeface="Arial" panose="020B0604020202020204" pitchFamily="34" charset="0"/>
            </a:endParaRPr>
          </a:p>
        </p:txBody>
      </p:sp>
      <p:sp>
        <p:nvSpPr>
          <p:cNvPr id="25" name="Text Placeholder 9">
            <a:extLst>
              <a:ext uri="{FF2B5EF4-FFF2-40B4-BE49-F238E27FC236}">
                <a16:creationId xmlns:a16="http://schemas.microsoft.com/office/drawing/2014/main" id="{A5CF8011-FCA0-5B14-FA53-1A519DA879D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58765" y="1718201"/>
            <a:ext cx="4804979" cy="2575867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None/>
              <a:defRPr lang="en-GB" sz="800" kern="1200" dirty="0" smtClean="0">
                <a:solidFill>
                  <a:srgbClr val="425563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0" indent="0" algn="l" defTabSz="914400" rtl="0" eaLnBrk="1" latinLnBrk="0" hangingPunct="1">
              <a:buNone/>
              <a:defRPr lang="en-GB" sz="2000" b="1" kern="1200" dirty="0" smtClean="0">
                <a:solidFill>
                  <a:srgbClr val="425563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0" indent="0" algn="l" defTabSz="914400" rtl="0" eaLnBrk="1" latinLnBrk="0" hangingPunct="1">
              <a:buNone/>
              <a:defRPr lang="en-GB" sz="2000" b="1" kern="1200" dirty="0" smtClean="0">
                <a:solidFill>
                  <a:srgbClr val="425563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0" indent="0" algn="l" defTabSz="914400" rtl="0" eaLnBrk="1" latinLnBrk="0" hangingPunct="1">
              <a:buNone/>
              <a:defRPr lang="en-GB" sz="2000" b="1" kern="1200" dirty="0" smtClean="0">
                <a:solidFill>
                  <a:srgbClr val="425563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0" indent="0" algn="l" defTabSz="914400" rtl="0" eaLnBrk="1" latinLnBrk="0" hangingPunct="1">
              <a:buNone/>
              <a:defRPr lang="en-US" sz="2000" b="1" kern="1200" dirty="0">
                <a:solidFill>
                  <a:srgbClr val="425563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</a:lstStyle>
          <a:p>
            <a:pPr lvl="0"/>
            <a:endParaRPr lang="en-GB" dirty="0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2FF8C05C-D5E1-717F-2347-D13D18116767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 userDrawn="1"/>
        </p:nvSpPr>
        <p:spPr>
          <a:xfrm>
            <a:off x="0" y="5029199"/>
            <a:ext cx="6099048" cy="1828801"/>
          </a:xfrm>
          <a:prstGeom prst="rect">
            <a:avLst/>
          </a:prstGeom>
          <a:solidFill>
            <a:srgbClr val="42556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Arial" panose="020B0604020202020204" pitchFamily="34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427C3B62-72DB-A68A-481F-25A4BF20F7CA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 userDrawn="1"/>
        </p:nvSpPr>
        <p:spPr>
          <a:xfrm>
            <a:off x="838200" y="4718109"/>
            <a:ext cx="2229469" cy="324000"/>
          </a:xfrm>
          <a:prstGeom prst="rect">
            <a:avLst/>
          </a:prstGeom>
          <a:solidFill>
            <a:srgbClr val="005EB8"/>
          </a:solidFill>
        </p:spPr>
        <p:txBody>
          <a:bodyPr wrap="square" rtlCol="0" anchor="ctr">
            <a:spAutoFit/>
          </a:bodyPr>
          <a:lstStyle/>
          <a:p>
            <a:r>
              <a:rPr lang="en-GB" sz="1050" b="1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Specialisms &amp; Qualifications</a:t>
            </a:r>
            <a:endParaRPr lang="en-GB" sz="1050" dirty="0"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E537DF75-6A7C-8C01-7FB4-A0697078E906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 userDrawn="1"/>
        </p:nvSpPr>
        <p:spPr>
          <a:xfrm rot="18900000">
            <a:off x="3138697" y="4415111"/>
            <a:ext cx="254926" cy="622939"/>
          </a:xfrm>
          <a:prstGeom prst="rect">
            <a:avLst/>
          </a:prstGeom>
          <a:solidFill>
            <a:srgbClr val="6B40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Arial" panose="020B0604020202020204" pitchFamily="34" charset="0"/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D663A31E-D3F0-95FF-2A13-68B6E05EA3E4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 userDrawn="1"/>
        </p:nvSpPr>
        <p:spPr>
          <a:xfrm>
            <a:off x="6096000" y="5029200"/>
            <a:ext cx="6095998" cy="1828801"/>
          </a:xfrm>
          <a:prstGeom prst="rect">
            <a:avLst/>
          </a:prstGeom>
          <a:solidFill>
            <a:srgbClr val="42556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Arial" panose="020B0604020202020204" pitchFamily="34" charset="0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8DF50815-6BD0-8CB0-153A-017E4D3A5D11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 userDrawn="1"/>
        </p:nvSpPr>
        <p:spPr>
          <a:xfrm>
            <a:off x="6934200" y="4718110"/>
            <a:ext cx="2229469" cy="324000"/>
          </a:xfrm>
          <a:prstGeom prst="rect">
            <a:avLst/>
          </a:prstGeom>
          <a:solidFill>
            <a:srgbClr val="005EB8"/>
          </a:solidFill>
        </p:spPr>
        <p:txBody>
          <a:bodyPr wrap="square" rtlCol="0" anchor="ctr">
            <a:spAutoFit/>
          </a:bodyPr>
          <a:lstStyle/>
          <a:p>
            <a:r>
              <a:rPr lang="en-GB" sz="1050" b="1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Specialisms &amp; Qualifications</a:t>
            </a:r>
            <a:endParaRPr lang="en-GB" sz="1050" dirty="0"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C4E37987-E157-D931-CA8A-4E9950320970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 userDrawn="1"/>
        </p:nvSpPr>
        <p:spPr>
          <a:xfrm rot="2700000">
            <a:off x="9216800" y="4402801"/>
            <a:ext cx="525008" cy="525008"/>
          </a:xfrm>
          <a:prstGeom prst="rect">
            <a:avLst/>
          </a:prstGeom>
          <a:solidFill>
            <a:srgbClr val="E8298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Arial" panose="020B0604020202020204" pitchFamily="34" charset="0"/>
            </a:endParaRPr>
          </a:p>
        </p:txBody>
      </p:sp>
      <p:sp>
        <p:nvSpPr>
          <p:cNvPr id="33" name="Text Placeholder 9">
            <a:extLst>
              <a:ext uri="{FF2B5EF4-FFF2-40B4-BE49-F238E27FC236}">
                <a16:creationId xmlns:a16="http://schemas.microsoft.com/office/drawing/2014/main" id="{2944B88D-B498-77E9-95E7-AFD3260F1E52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746064" y="5097854"/>
            <a:ext cx="2092259" cy="791513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100000"/>
              </a:lnSpc>
              <a:buNone/>
              <a:defRPr lang="en-GB" sz="800" kern="1200" dirty="0" smtClean="0">
                <a:solidFill>
                  <a:schemeClr val="bg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0" indent="0" algn="l" defTabSz="914400" rtl="0" eaLnBrk="1" latinLnBrk="0" hangingPunct="1">
              <a:buNone/>
              <a:defRPr lang="en-GB" sz="2000" b="1" kern="1200" dirty="0" smtClean="0">
                <a:solidFill>
                  <a:srgbClr val="425563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0" indent="0" algn="l" defTabSz="914400" rtl="0" eaLnBrk="1" latinLnBrk="0" hangingPunct="1">
              <a:buNone/>
              <a:defRPr lang="en-GB" sz="2000" b="1" kern="1200" dirty="0" smtClean="0">
                <a:solidFill>
                  <a:srgbClr val="425563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0" indent="0" algn="l" defTabSz="914400" rtl="0" eaLnBrk="1" latinLnBrk="0" hangingPunct="1">
              <a:buNone/>
              <a:defRPr lang="en-GB" sz="2000" b="1" kern="1200" dirty="0" smtClean="0">
                <a:solidFill>
                  <a:srgbClr val="425563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0" indent="0" algn="l" defTabSz="914400" rtl="0" eaLnBrk="1" latinLnBrk="0" hangingPunct="1">
              <a:buNone/>
              <a:defRPr lang="en-US" sz="2000" b="1" kern="1200" dirty="0">
                <a:solidFill>
                  <a:srgbClr val="425563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</a:lstStyle>
          <a:p>
            <a:pPr lvl="0"/>
            <a:endParaRPr lang="en-GB" dirty="0"/>
          </a:p>
        </p:txBody>
      </p:sp>
      <p:sp>
        <p:nvSpPr>
          <p:cNvPr id="36" name="Text Placeholder 9">
            <a:extLst>
              <a:ext uri="{FF2B5EF4-FFF2-40B4-BE49-F238E27FC236}">
                <a16:creationId xmlns:a16="http://schemas.microsoft.com/office/drawing/2014/main" id="{569BB6CF-A6DE-1A1E-659E-8449162EDCD8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2863723" y="5097854"/>
            <a:ext cx="2092259" cy="791513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100000"/>
              </a:lnSpc>
              <a:buNone/>
              <a:defRPr lang="en-GB" sz="800" kern="1200" dirty="0" smtClean="0">
                <a:solidFill>
                  <a:schemeClr val="bg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0" indent="0" algn="l" defTabSz="914400" rtl="0" eaLnBrk="1" latinLnBrk="0" hangingPunct="1">
              <a:buNone/>
              <a:defRPr lang="en-GB" sz="2000" b="1" kern="1200" dirty="0" smtClean="0">
                <a:solidFill>
                  <a:srgbClr val="425563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0" indent="0" algn="l" defTabSz="914400" rtl="0" eaLnBrk="1" latinLnBrk="0" hangingPunct="1">
              <a:buNone/>
              <a:defRPr lang="en-GB" sz="2000" b="1" kern="1200" dirty="0" smtClean="0">
                <a:solidFill>
                  <a:srgbClr val="425563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0" indent="0" algn="l" defTabSz="914400" rtl="0" eaLnBrk="1" latinLnBrk="0" hangingPunct="1">
              <a:buNone/>
              <a:defRPr lang="en-GB" sz="2000" b="1" kern="1200" dirty="0" smtClean="0">
                <a:solidFill>
                  <a:srgbClr val="425563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0" indent="0" algn="l" defTabSz="914400" rtl="0" eaLnBrk="1" latinLnBrk="0" hangingPunct="1">
              <a:buNone/>
              <a:defRPr lang="en-US" sz="2000" b="1" kern="1200" dirty="0">
                <a:solidFill>
                  <a:srgbClr val="425563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</a:lstStyle>
          <a:p>
            <a:pPr lvl="0"/>
            <a:endParaRPr lang="en-GB" dirty="0"/>
          </a:p>
        </p:txBody>
      </p:sp>
      <p:sp>
        <p:nvSpPr>
          <p:cNvPr id="37" name="Text Placeholder 9">
            <a:extLst>
              <a:ext uri="{FF2B5EF4-FFF2-40B4-BE49-F238E27FC236}">
                <a16:creationId xmlns:a16="http://schemas.microsoft.com/office/drawing/2014/main" id="{A372E1BC-4FD8-D883-CA06-3B6683D9F187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835483" y="5097854"/>
            <a:ext cx="2092259" cy="791513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100000"/>
              </a:lnSpc>
              <a:buNone/>
              <a:defRPr lang="en-GB" sz="800" kern="1200" dirty="0" smtClean="0">
                <a:solidFill>
                  <a:schemeClr val="bg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0" indent="0" algn="l" defTabSz="914400" rtl="0" eaLnBrk="1" latinLnBrk="0" hangingPunct="1">
              <a:buNone/>
              <a:defRPr lang="en-GB" sz="2000" b="1" kern="1200" dirty="0" smtClean="0">
                <a:solidFill>
                  <a:srgbClr val="425563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0" indent="0" algn="l" defTabSz="914400" rtl="0" eaLnBrk="1" latinLnBrk="0" hangingPunct="1">
              <a:buNone/>
              <a:defRPr lang="en-GB" sz="2000" b="1" kern="1200" dirty="0" smtClean="0">
                <a:solidFill>
                  <a:srgbClr val="425563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0" indent="0" algn="l" defTabSz="914400" rtl="0" eaLnBrk="1" latinLnBrk="0" hangingPunct="1">
              <a:buNone/>
              <a:defRPr lang="en-GB" sz="2000" b="1" kern="1200" dirty="0" smtClean="0">
                <a:solidFill>
                  <a:srgbClr val="425563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0" indent="0" algn="l" defTabSz="914400" rtl="0" eaLnBrk="1" latinLnBrk="0" hangingPunct="1">
              <a:buNone/>
              <a:defRPr lang="en-US" sz="2000" b="1" kern="1200" dirty="0">
                <a:solidFill>
                  <a:srgbClr val="425563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</a:lstStyle>
          <a:p>
            <a:pPr lvl="0"/>
            <a:endParaRPr lang="en-GB" dirty="0"/>
          </a:p>
        </p:txBody>
      </p:sp>
      <p:sp>
        <p:nvSpPr>
          <p:cNvPr id="38" name="Text Placeholder 9">
            <a:extLst>
              <a:ext uri="{FF2B5EF4-FFF2-40B4-BE49-F238E27FC236}">
                <a16:creationId xmlns:a16="http://schemas.microsoft.com/office/drawing/2014/main" id="{433DCE16-80F6-C4C7-71BE-271316585536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953142" y="5097854"/>
            <a:ext cx="2092259" cy="791513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100000"/>
              </a:lnSpc>
              <a:buNone/>
              <a:defRPr lang="en-GB" sz="800" kern="1200" dirty="0" smtClean="0">
                <a:solidFill>
                  <a:schemeClr val="bg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0" indent="0" algn="l" defTabSz="914400" rtl="0" eaLnBrk="1" latinLnBrk="0" hangingPunct="1">
              <a:buNone/>
              <a:defRPr lang="en-GB" sz="2000" b="1" kern="1200" dirty="0" smtClean="0">
                <a:solidFill>
                  <a:srgbClr val="425563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0" indent="0" algn="l" defTabSz="914400" rtl="0" eaLnBrk="1" latinLnBrk="0" hangingPunct="1">
              <a:buNone/>
              <a:defRPr lang="en-GB" sz="2000" b="1" kern="1200" dirty="0" smtClean="0">
                <a:solidFill>
                  <a:srgbClr val="425563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0" indent="0" algn="l" defTabSz="914400" rtl="0" eaLnBrk="1" latinLnBrk="0" hangingPunct="1">
              <a:buNone/>
              <a:defRPr lang="en-GB" sz="2000" b="1" kern="1200" dirty="0" smtClean="0">
                <a:solidFill>
                  <a:srgbClr val="425563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0" indent="0" algn="l" defTabSz="914400" rtl="0" eaLnBrk="1" latinLnBrk="0" hangingPunct="1">
              <a:buNone/>
              <a:defRPr lang="en-US" sz="2000" b="1" kern="1200" dirty="0">
                <a:solidFill>
                  <a:srgbClr val="425563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</a:lstStyle>
          <a:p>
            <a:pPr lvl="0"/>
            <a:endParaRPr lang="en-GB" dirty="0"/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98A11D3D-81E7-0CF9-0BD8-A8BA0619DBF7}"/>
              </a:ext>
            </a:extLst>
          </p:cNvPr>
          <p:cNvSpPr txBox="1"/>
          <p:nvPr userDrawn="1"/>
        </p:nvSpPr>
        <p:spPr>
          <a:xfrm>
            <a:off x="6835483" y="1512605"/>
            <a:ext cx="547300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50" b="1" dirty="0">
                <a:solidFill>
                  <a:srgbClr val="00A499"/>
                </a:solidFill>
                <a:effectLst/>
                <a:latin typeface="Arial" panose="020B0604020202020204" pitchFamily="34" charset="0"/>
              </a:rPr>
              <a:t>Overview</a:t>
            </a:r>
            <a:endParaRPr lang="en-GB" sz="900" b="0" i="0" dirty="0">
              <a:solidFill>
                <a:srgbClr val="425563"/>
              </a:solidFill>
              <a:latin typeface="Arial" panose="020B0604020202020204" pitchFamily="34" charset="0"/>
            </a:endParaRPr>
          </a:p>
        </p:txBody>
      </p:sp>
      <p:sp>
        <p:nvSpPr>
          <p:cNvPr id="43" name="Text Placeholder 9">
            <a:extLst>
              <a:ext uri="{FF2B5EF4-FFF2-40B4-BE49-F238E27FC236}">
                <a16:creationId xmlns:a16="http://schemas.microsoft.com/office/drawing/2014/main" id="{7C542DA1-99BA-5F33-9685-FFB2E022E967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6851269" y="1718201"/>
            <a:ext cx="4804979" cy="2570299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None/>
              <a:defRPr lang="en-GB" sz="800" kern="1200" dirty="0" smtClean="0">
                <a:solidFill>
                  <a:srgbClr val="425563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0" indent="0" algn="l" defTabSz="914400" rtl="0" eaLnBrk="1" latinLnBrk="0" hangingPunct="1">
              <a:buNone/>
              <a:defRPr lang="en-GB" sz="2000" b="1" kern="1200" dirty="0" smtClean="0">
                <a:solidFill>
                  <a:srgbClr val="425563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0" indent="0" algn="l" defTabSz="914400" rtl="0" eaLnBrk="1" latinLnBrk="0" hangingPunct="1">
              <a:buNone/>
              <a:defRPr lang="en-GB" sz="2000" b="1" kern="1200" dirty="0" smtClean="0">
                <a:solidFill>
                  <a:srgbClr val="425563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0" indent="0" algn="l" defTabSz="914400" rtl="0" eaLnBrk="1" latinLnBrk="0" hangingPunct="1">
              <a:buNone/>
              <a:defRPr lang="en-GB" sz="2000" b="1" kern="1200" dirty="0" smtClean="0">
                <a:solidFill>
                  <a:srgbClr val="425563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0" indent="0" algn="l" defTabSz="914400" rtl="0" eaLnBrk="1" latinLnBrk="0" hangingPunct="1">
              <a:buNone/>
              <a:defRPr lang="en-US" sz="2000" b="1" kern="1200" dirty="0">
                <a:solidFill>
                  <a:srgbClr val="425563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</a:lstStyle>
          <a:p>
            <a:pPr lvl="0"/>
            <a:endParaRPr lang="en-GB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E6B9010-C120-BE67-DCB0-44D56989AD89}"/>
              </a:ext>
            </a:extLst>
          </p:cNvPr>
          <p:cNvSpPr>
            <a:spLocks noGrp="1"/>
          </p:cNvSpPr>
          <p:nvPr>
            <p:ph type="pic" sz="quarter" idx="26" hasCustomPrompt="1"/>
          </p:nvPr>
        </p:nvSpPr>
        <p:spPr>
          <a:xfrm>
            <a:off x="830038" y="826528"/>
            <a:ext cx="432892" cy="568783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buNone/>
              <a:defRPr sz="700">
                <a:solidFill>
                  <a:srgbClr val="42556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add head</a:t>
            </a:r>
            <a:br>
              <a:rPr lang="en-US" dirty="0"/>
            </a:br>
            <a:r>
              <a:rPr lang="en-US" dirty="0"/>
              <a:t>shot</a:t>
            </a:r>
          </a:p>
        </p:txBody>
      </p:sp>
      <p:sp>
        <p:nvSpPr>
          <p:cNvPr id="5" name="Picture Placeholder 2">
            <a:extLst>
              <a:ext uri="{FF2B5EF4-FFF2-40B4-BE49-F238E27FC236}">
                <a16:creationId xmlns:a16="http://schemas.microsoft.com/office/drawing/2014/main" id="{085B54E8-6C83-9430-9955-3596BE2D29F9}"/>
              </a:ext>
            </a:extLst>
          </p:cNvPr>
          <p:cNvSpPr>
            <a:spLocks noGrp="1"/>
          </p:cNvSpPr>
          <p:nvPr>
            <p:ph type="pic" sz="quarter" idx="27" hasCustomPrompt="1"/>
          </p:nvPr>
        </p:nvSpPr>
        <p:spPr>
          <a:xfrm>
            <a:off x="6891386" y="835621"/>
            <a:ext cx="432892" cy="568783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buNone/>
              <a:defRPr sz="700">
                <a:solidFill>
                  <a:srgbClr val="42556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</a:t>
            </a:r>
            <a:br>
              <a:rPr lang="en-US" dirty="0"/>
            </a:br>
            <a:r>
              <a:rPr lang="en-US" dirty="0"/>
              <a:t>to add head</a:t>
            </a:r>
            <a:br>
              <a:rPr lang="en-US" dirty="0"/>
            </a:br>
            <a:r>
              <a:rPr lang="en-US" dirty="0"/>
              <a:t>shot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7A344552-5D3C-4F4A-8167-995D566FBAB4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 userDrawn="1"/>
        </p:nvPicPr>
        <p:blipFill>
          <a:blip r:embed="rId2"/>
          <a:srcRect/>
          <a:stretch/>
        </p:blipFill>
        <p:spPr>
          <a:xfrm>
            <a:off x="0" y="0"/>
            <a:ext cx="1833975" cy="826527"/>
          </a:xfrm>
          <a:prstGeom prst="rect">
            <a:avLst/>
          </a:prstGeom>
        </p:spPr>
      </p:pic>
      <p:sp>
        <p:nvSpPr>
          <p:cNvPr id="4" name="Text Placeholder 9">
            <a:extLst>
              <a:ext uri="{FF2B5EF4-FFF2-40B4-BE49-F238E27FC236}">
                <a16:creationId xmlns:a16="http://schemas.microsoft.com/office/drawing/2014/main" id="{3455E8FC-2D7F-869C-31A5-13772C6617AC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266505" y="1119510"/>
            <a:ext cx="1940046" cy="229622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100000"/>
              </a:lnSpc>
              <a:buNone/>
              <a:defRPr lang="en-GB" sz="800" b="0" i="0" kern="1200" dirty="0">
                <a:solidFill>
                  <a:srgbClr val="425563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0" indent="0" algn="l" defTabSz="914400" rtl="0" eaLnBrk="1" latinLnBrk="0" hangingPunct="1">
              <a:buNone/>
              <a:defRPr lang="en-GB" sz="2000" b="1" kern="1200" dirty="0" smtClean="0">
                <a:solidFill>
                  <a:srgbClr val="425563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0" indent="0" algn="l" defTabSz="914400" rtl="0" eaLnBrk="1" latinLnBrk="0" hangingPunct="1">
              <a:buNone/>
              <a:defRPr lang="en-GB" sz="2000" b="1" kern="1200" dirty="0" smtClean="0">
                <a:solidFill>
                  <a:srgbClr val="425563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0" indent="0" algn="l" defTabSz="914400" rtl="0" eaLnBrk="1" latinLnBrk="0" hangingPunct="1">
              <a:buNone/>
              <a:defRPr lang="en-GB" sz="2000" b="1" kern="1200" dirty="0" smtClean="0">
                <a:solidFill>
                  <a:srgbClr val="425563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0" indent="0" algn="l" defTabSz="914400" rtl="0" eaLnBrk="1" latinLnBrk="0" hangingPunct="1">
              <a:buNone/>
              <a:defRPr lang="en-US" sz="2000" b="1" kern="1200" dirty="0">
                <a:solidFill>
                  <a:srgbClr val="425563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</a:lstStyle>
          <a:p>
            <a:pPr lvl="0"/>
            <a:r>
              <a:rPr lang="en-GB" dirty="0"/>
              <a:t>Click to edit job title</a:t>
            </a:r>
          </a:p>
        </p:txBody>
      </p:sp>
      <p:sp>
        <p:nvSpPr>
          <p:cNvPr id="6" name="Text Placeholder 9">
            <a:extLst>
              <a:ext uri="{FF2B5EF4-FFF2-40B4-BE49-F238E27FC236}">
                <a16:creationId xmlns:a16="http://schemas.microsoft.com/office/drawing/2014/main" id="{0D3DD139-843C-821E-D6AC-3EDA21306E15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265978" y="906405"/>
            <a:ext cx="1940046" cy="179503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100000"/>
              </a:lnSpc>
              <a:buNone/>
              <a:defRPr lang="en-GB" sz="1200" b="1" kern="1200" dirty="0">
                <a:solidFill>
                  <a:srgbClr val="005EB8"/>
                </a:solidFill>
                <a:effectLst/>
                <a:latin typeface="Arial" panose="020B0604020202020204" pitchFamily="34" charset="0"/>
                <a:ea typeface="+mn-ea"/>
                <a:cs typeface="+mn-cs"/>
              </a:defRPr>
            </a:lvl1pPr>
            <a:lvl2pPr marL="0" indent="0" algn="l" defTabSz="914400" rtl="0" eaLnBrk="1" latinLnBrk="0" hangingPunct="1">
              <a:buNone/>
              <a:defRPr lang="en-GB" sz="2000" b="1" kern="1200" dirty="0" smtClean="0">
                <a:solidFill>
                  <a:srgbClr val="425563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0" indent="0" algn="l" defTabSz="914400" rtl="0" eaLnBrk="1" latinLnBrk="0" hangingPunct="1">
              <a:buNone/>
              <a:defRPr lang="en-GB" sz="2000" b="1" kern="1200" dirty="0" smtClean="0">
                <a:solidFill>
                  <a:srgbClr val="425563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0" indent="0" algn="l" defTabSz="914400" rtl="0" eaLnBrk="1" latinLnBrk="0" hangingPunct="1">
              <a:buNone/>
              <a:defRPr lang="en-GB" sz="2000" b="1" kern="1200" dirty="0" smtClean="0">
                <a:solidFill>
                  <a:srgbClr val="425563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0" indent="0" algn="l" defTabSz="914400" rtl="0" eaLnBrk="1" latinLnBrk="0" hangingPunct="1">
              <a:buNone/>
              <a:defRPr lang="en-US" sz="2000" b="1" kern="1200" dirty="0">
                <a:solidFill>
                  <a:srgbClr val="425563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</a:lstStyle>
          <a:p>
            <a:pPr lvl="0"/>
            <a:r>
              <a:rPr lang="en-GB" dirty="0"/>
              <a:t>Click to insert name</a:t>
            </a:r>
          </a:p>
        </p:txBody>
      </p:sp>
      <p:sp>
        <p:nvSpPr>
          <p:cNvPr id="7" name="Text Placeholder 9">
            <a:extLst>
              <a:ext uri="{FF2B5EF4-FFF2-40B4-BE49-F238E27FC236}">
                <a16:creationId xmlns:a16="http://schemas.microsoft.com/office/drawing/2014/main" id="{C9CF61CF-B664-59AC-8A6B-39F1C94BA345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7331301" y="1119510"/>
            <a:ext cx="1940046" cy="229622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100000"/>
              </a:lnSpc>
              <a:buNone/>
              <a:defRPr lang="en-GB" sz="800" b="0" i="0" kern="1200" dirty="0">
                <a:solidFill>
                  <a:srgbClr val="425563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0" indent="0" algn="l" defTabSz="914400" rtl="0" eaLnBrk="1" latinLnBrk="0" hangingPunct="1">
              <a:buNone/>
              <a:defRPr lang="en-GB" sz="2000" b="1" kern="1200" dirty="0" smtClean="0">
                <a:solidFill>
                  <a:srgbClr val="425563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0" indent="0" algn="l" defTabSz="914400" rtl="0" eaLnBrk="1" latinLnBrk="0" hangingPunct="1">
              <a:buNone/>
              <a:defRPr lang="en-GB" sz="2000" b="1" kern="1200" dirty="0" smtClean="0">
                <a:solidFill>
                  <a:srgbClr val="425563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0" indent="0" algn="l" defTabSz="914400" rtl="0" eaLnBrk="1" latinLnBrk="0" hangingPunct="1">
              <a:buNone/>
              <a:defRPr lang="en-GB" sz="2000" b="1" kern="1200" dirty="0" smtClean="0">
                <a:solidFill>
                  <a:srgbClr val="425563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0" indent="0" algn="l" defTabSz="914400" rtl="0" eaLnBrk="1" latinLnBrk="0" hangingPunct="1">
              <a:buNone/>
              <a:defRPr lang="en-US" sz="2000" b="1" kern="1200" dirty="0">
                <a:solidFill>
                  <a:srgbClr val="425563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</a:lstStyle>
          <a:p>
            <a:pPr lvl="0"/>
            <a:r>
              <a:rPr lang="en-GB" dirty="0"/>
              <a:t>Click to edit job title</a:t>
            </a:r>
          </a:p>
        </p:txBody>
      </p:sp>
      <p:sp>
        <p:nvSpPr>
          <p:cNvPr id="8" name="Text Placeholder 9">
            <a:extLst>
              <a:ext uri="{FF2B5EF4-FFF2-40B4-BE49-F238E27FC236}">
                <a16:creationId xmlns:a16="http://schemas.microsoft.com/office/drawing/2014/main" id="{E167075F-0607-FC24-AB56-E2A9A1EFFF42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7330774" y="906405"/>
            <a:ext cx="1940046" cy="179503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100000"/>
              </a:lnSpc>
              <a:buNone/>
              <a:defRPr lang="en-GB" sz="1200" b="1" kern="1200" dirty="0">
                <a:solidFill>
                  <a:srgbClr val="005EB8"/>
                </a:solidFill>
                <a:effectLst/>
                <a:latin typeface="Arial" panose="020B0604020202020204" pitchFamily="34" charset="0"/>
                <a:ea typeface="+mn-ea"/>
                <a:cs typeface="+mn-cs"/>
              </a:defRPr>
            </a:lvl1pPr>
            <a:lvl2pPr marL="0" indent="0" algn="l" defTabSz="914400" rtl="0" eaLnBrk="1" latinLnBrk="0" hangingPunct="1">
              <a:buNone/>
              <a:defRPr lang="en-GB" sz="2000" b="1" kern="1200" dirty="0" smtClean="0">
                <a:solidFill>
                  <a:srgbClr val="425563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0" indent="0" algn="l" defTabSz="914400" rtl="0" eaLnBrk="1" latinLnBrk="0" hangingPunct="1">
              <a:buNone/>
              <a:defRPr lang="en-GB" sz="2000" b="1" kern="1200" dirty="0" smtClean="0">
                <a:solidFill>
                  <a:srgbClr val="425563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0" indent="0" algn="l" defTabSz="914400" rtl="0" eaLnBrk="1" latinLnBrk="0" hangingPunct="1">
              <a:buNone/>
              <a:defRPr lang="en-GB" sz="2000" b="1" kern="1200" dirty="0" smtClean="0">
                <a:solidFill>
                  <a:srgbClr val="425563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0" indent="0" algn="l" defTabSz="914400" rtl="0" eaLnBrk="1" latinLnBrk="0" hangingPunct="1">
              <a:buNone/>
              <a:defRPr lang="en-US" sz="2000" b="1" kern="1200" dirty="0">
                <a:solidFill>
                  <a:srgbClr val="425563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</a:lstStyle>
          <a:p>
            <a:pPr lvl="0"/>
            <a:r>
              <a:rPr lang="en-GB" dirty="0"/>
              <a:t>Click to insert name</a:t>
            </a:r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57F14B65-B545-19A6-F4FF-2EA7151CF3F7}"/>
              </a:ext>
            </a:extLst>
          </p:cNvPr>
          <p:cNvSpPr>
            <a:spLocks noGrp="1"/>
          </p:cNvSpPr>
          <p:nvPr>
            <p:ph type="ftr" sz="quarter" idx="28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2EA0E75D-D69F-8631-08D1-6B9DF6AB1F1E}"/>
              </a:ext>
            </a:extLst>
          </p:cNvPr>
          <p:cNvSpPr>
            <a:spLocks noGrp="1"/>
          </p:cNvSpPr>
          <p:nvPr>
            <p:ph type="sldNum" sz="quarter" idx="29"/>
          </p:nvPr>
        </p:nvSpPr>
        <p:spPr/>
        <p:txBody>
          <a:bodyPr/>
          <a:lstStyle/>
          <a:p>
            <a:fld id="{AEF90047-F6AF-4E19-94F5-26DC29EF17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551177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3F303B-6EF9-834F-A594-9530BD81E2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E546D1-F3E4-794D-916F-97545AF2F9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F149723-6694-2A3B-4503-293B0708286D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B31AE6C-2312-4750-5BAE-0C181D698BA7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AA50C748-6722-4E90-94C8-B8C61AF3D23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3480479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EEF7F596-DFD0-A7B5-2681-224B1AD3F07A}"/>
              </a:ext>
            </a:extLst>
          </p:cNvPr>
          <p:cNvSpPr/>
          <p:nvPr userDrawn="1"/>
        </p:nvSpPr>
        <p:spPr>
          <a:xfrm>
            <a:off x="0" y="0"/>
            <a:ext cx="12192000" cy="6489537"/>
          </a:xfrm>
          <a:prstGeom prst="rect">
            <a:avLst/>
          </a:prstGeom>
          <a:solidFill>
            <a:srgbClr val="E8ED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Arial" panose="020B0604020202020204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E3F303B-6EF9-834F-A594-9530BD81E2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E546D1-F3E4-794D-916F-97545AF2F9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E6D37A-4C08-DA5E-BFCA-7D8C58AA6261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4B17579-2610-9C35-D5ED-24F863D8BE9B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AA50C748-6722-4E90-94C8-B8C61AF3D23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4091429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059690-7FC2-2C4F-AFEB-E8C9E38F07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1C2889-D36B-804B-8EDA-9DD87B21472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3843" y="1093788"/>
            <a:ext cx="5395957" cy="50831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D3DE7E3-F978-EB45-B9AB-F3B5770A188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199" y="1093788"/>
            <a:ext cx="5518447" cy="50831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F52C07-9E2E-3ABA-79B9-136E2EE30FB0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AC2A94-D836-4DBE-652A-88C33BC9E710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AA50C748-6722-4E90-94C8-B8C61AF3D23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3796242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140F5E-6467-EC4C-9BAC-7A2FADA30D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0FB249F-B0A4-E344-8BEA-DDC920F0D9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B41E08E-C962-BF44-B03A-DC1B55D1D73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DFA6339-4E37-7442-BEA4-60644B91346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FAD946D-2BBF-0546-B55C-41EAC80E07D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369EE983-82E1-BC2D-3B8B-C69B75F4E611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7F4AFA9C-DBD3-A28D-E22F-F80B3EBBC0D3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AA50C748-6722-4E90-94C8-B8C61AF3D23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6180483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7E3472-112D-B448-A8B3-AA4121A084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3FBB76-CC3E-9B4C-A758-B194F32E77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9E89497-F6F7-FA40-9B12-11EB64D75D4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7A5B8F-FDC9-5EBE-2896-CFD78A0CF62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53E27A-06D7-6309-A986-39A3CC27DEA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A50C748-6722-4E90-94C8-B8C61AF3D23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2891840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3F303B-6EF9-834F-A594-9530BD81E2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E546D1-F3E4-794D-916F-97545AF2F9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6BA3415-08EC-D034-E13C-598290D4004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9DA8033-9561-F925-2D9E-9048DBDCDEF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695BBA3-9272-48BD-8552-9F4E0A12F8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982563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EEF7F596-DFD0-A7B5-2681-224B1AD3F07A}"/>
              </a:ext>
            </a:extLst>
          </p:cNvPr>
          <p:cNvSpPr/>
          <p:nvPr userDrawn="1"/>
        </p:nvSpPr>
        <p:spPr>
          <a:xfrm>
            <a:off x="0" y="0"/>
            <a:ext cx="12192000" cy="6489537"/>
          </a:xfrm>
          <a:prstGeom prst="rect">
            <a:avLst/>
          </a:prstGeom>
          <a:solidFill>
            <a:srgbClr val="E8ED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Arial" panose="020B0604020202020204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E3F303B-6EF9-834F-A594-9530BD81E2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E546D1-F3E4-794D-916F-97545AF2F9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F0DE02-E84B-E3A9-8D2E-77861481E70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C2693CC-E957-3A40-C23C-BC17EBF3593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695BBA3-9272-48BD-8552-9F4E0A12F8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123444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059690-7FC2-2C4F-AFEB-E8C9E38F07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1C2889-D36B-804B-8EDA-9DD87B21472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3843" y="1093788"/>
            <a:ext cx="5395957" cy="50831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D3DE7E3-F978-EB45-B9AB-F3B5770A188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199" y="1093788"/>
            <a:ext cx="5518447" cy="50831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32DD39-6B2D-F583-F79C-904B316670A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32C786-7F36-4A8F-B840-2F666AE27C3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695BBA3-9272-48BD-8552-9F4E0A12F8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592195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140F5E-6467-EC4C-9BAC-7A2FADA30D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0FB249F-B0A4-E344-8BEA-DDC920F0D9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B41E08E-C962-BF44-B03A-DC1B55D1D73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DFA6339-4E37-7442-BEA4-60644B91346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FAD946D-2BBF-0546-B55C-41EAC80E07D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41234C68-D3AA-2415-3023-E42EB4282F6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9F45B7C5-21A8-9F0D-915F-FC089FE2D76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695BBA3-9272-48BD-8552-9F4E0A12F8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62728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Break">
    <p:bg>
      <p:bgPr>
        <a:solidFill>
          <a:srgbClr val="42556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9">
            <a:extLst>
              <a:ext uri="{FF2B5EF4-FFF2-40B4-BE49-F238E27FC236}">
                <a16:creationId xmlns:a16="http://schemas.microsoft.com/office/drawing/2014/main" id="{46147413-C060-3DCA-EC01-399F15EB688D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 userDrawn="1"/>
        </p:nvSpPr>
        <p:spPr>
          <a:xfrm rot="16200000">
            <a:off x="7552200" y="2218200"/>
            <a:ext cx="4930339" cy="4349259"/>
          </a:xfrm>
          <a:custGeom>
            <a:avLst/>
            <a:gdLst>
              <a:gd name="connsiteX0" fmla="*/ 0 w 1028481"/>
              <a:gd name="connsiteY0" fmla="*/ 0 h 809632"/>
              <a:gd name="connsiteX1" fmla="*/ 623665 w 1028481"/>
              <a:gd name="connsiteY1" fmla="*/ 0 h 809632"/>
              <a:gd name="connsiteX2" fmla="*/ 626247 w 1028481"/>
              <a:gd name="connsiteY2" fmla="*/ 0 h 809632"/>
              <a:gd name="connsiteX3" fmla="*/ 626247 w 1028481"/>
              <a:gd name="connsiteY3" fmla="*/ 260 h 809632"/>
              <a:gd name="connsiteX4" fmla="*/ 705250 w 1028481"/>
              <a:gd name="connsiteY4" fmla="*/ 8224 h 809632"/>
              <a:gd name="connsiteX5" fmla="*/ 1028481 w 1028481"/>
              <a:gd name="connsiteY5" fmla="*/ 404816 h 809632"/>
              <a:gd name="connsiteX6" fmla="*/ 705250 w 1028481"/>
              <a:gd name="connsiteY6" fmla="*/ 801408 h 809632"/>
              <a:gd name="connsiteX7" fmla="*/ 626247 w 1028481"/>
              <a:gd name="connsiteY7" fmla="*/ 809372 h 809632"/>
              <a:gd name="connsiteX8" fmla="*/ 626247 w 1028481"/>
              <a:gd name="connsiteY8" fmla="*/ 809631 h 809632"/>
              <a:gd name="connsiteX9" fmla="*/ 623675 w 1028481"/>
              <a:gd name="connsiteY9" fmla="*/ 809631 h 809632"/>
              <a:gd name="connsiteX10" fmla="*/ 623665 w 1028481"/>
              <a:gd name="connsiteY10" fmla="*/ 809632 h 809632"/>
              <a:gd name="connsiteX11" fmla="*/ 623655 w 1028481"/>
              <a:gd name="connsiteY11" fmla="*/ 809631 h 809632"/>
              <a:gd name="connsiteX12" fmla="*/ 0 w 1028481"/>
              <a:gd name="connsiteY12" fmla="*/ 809631 h 809632"/>
              <a:gd name="connsiteX0" fmla="*/ 0 w 1028481"/>
              <a:gd name="connsiteY0" fmla="*/ 0 h 809632"/>
              <a:gd name="connsiteX1" fmla="*/ 623665 w 1028481"/>
              <a:gd name="connsiteY1" fmla="*/ 0 h 809632"/>
              <a:gd name="connsiteX2" fmla="*/ 626247 w 1028481"/>
              <a:gd name="connsiteY2" fmla="*/ 0 h 809632"/>
              <a:gd name="connsiteX3" fmla="*/ 626247 w 1028481"/>
              <a:gd name="connsiteY3" fmla="*/ 260 h 809632"/>
              <a:gd name="connsiteX4" fmla="*/ 705250 w 1028481"/>
              <a:gd name="connsiteY4" fmla="*/ 8224 h 809632"/>
              <a:gd name="connsiteX5" fmla="*/ 1028481 w 1028481"/>
              <a:gd name="connsiteY5" fmla="*/ 404816 h 809632"/>
              <a:gd name="connsiteX6" fmla="*/ 705250 w 1028481"/>
              <a:gd name="connsiteY6" fmla="*/ 801408 h 809632"/>
              <a:gd name="connsiteX7" fmla="*/ 626247 w 1028481"/>
              <a:gd name="connsiteY7" fmla="*/ 809372 h 809632"/>
              <a:gd name="connsiteX8" fmla="*/ 626247 w 1028481"/>
              <a:gd name="connsiteY8" fmla="*/ 809631 h 809632"/>
              <a:gd name="connsiteX9" fmla="*/ 623675 w 1028481"/>
              <a:gd name="connsiteY9" fmla="*/ 809631 h 809632"/>
              <a:gd name="connsiteX10" fmla="*/ 623665 w 1028481"/>
              <a:gd name="connsiteY10" fmla="*/ 809632 h 809632"/>
              <a:gd name="connsiteX11" fmla="*/ 623655 w 1028481"/>
              <a:gd name="connsiteY11" fmla="*/ 809631 h 809632"/>
              <a:gd name="connsiteX12" fmla="*/ 110052 w 1028481"/>
              <a:gd name="connsiteY12" fmla="*/ 809631 h 809632"/>
              <a:gd name="connsiteX13" fmla="*/ 0 w 1028481"/>
              <a:gd name="connsiteY13" fmla="*/ 0 h 809632"/>
              <a:gd name="connsiteX0" fmla="*/ 0 w 918429"/>
              <a:gd name="connsiteY0" fmla="*/ 12229 h 809632"/>
              <a:gd name="connsiteX1" fmla="*/ 513613 w 918429"/>
              <a:gd name="connsiteY1" fmla="*/ 0 h 809632"/>
              <a:gd name="connsiteX2" fmla="*/ 516195 w 918429"/>
              <a:gd name="connsiteY2" fmla="*/ 0 h 809632"/>
              <a:gd name="connsiteX3" fmla="*/ 516195 w 918429"/>
              <a:gd name="connsiteY3" fmla="*/ 260 h 809632"/>
              <a:gd name="connsiteX4" fmla="*/ 595198 w 918429"/>
              <a:gd name="connsiteY4" fmla="*/ 8224 h 809632"/>
              <a:gd name="connsiteX5" fmla="*/ 918429 w 918429"/>
              <a:gd name="connsiteY5" fmla="*/ 404816 h 809632"/>
              <a:gd name="connsiteX6" fmla="*/ 595198 w 918429"/>
              <a:gd name="connsiteY6" fmla="*/ 801408 h 809632"/>
              <a:gd name="connsiteX7" fmla="*/ 516195 w 918429"/>
              <a:gd name="connsiteY7" fmla="*/ 809372 h 809632"/>
              <a:gd name="connsiteX8" fmla="*/ 516195 w 918429"/>
              <a:gd name="connsiteY8" fmla="*/ 809631 h 809632"/>
              <a:gd name="connsiteX9" fmla="*/ 513623 w 918429"/>
              <a:gd name="connsiteY9" fmla="*/ 809631 h 809632"/>
              <a:gd name="connsiteX10" fmla="*/ 513613 w 918429"/>
              <a:gd name="connsiteY10" fmla="*/ 809632 h 809632"/>
              <a:gd name="connsiteX11" fmla="*/ 513603 w 918429"/>
              <a:gd name="connsiteY11" fmla="*/ 809631 h 809632"/>
              <a:gd name="connsiteX12" fmla="*/ 0 w 918429"/>
              <a:gd name="connsiteY12" fmla="*/ 809631 h 809632"/>
              <a:gd name="connsiteX13" fmla="*/ 0 w 918429"/>
              <a:gd name="connsiteY13" fmla="*/ 12229 h 809632"/>
              <a:gd name="connsiteX0" fmla="*/ 0 w 918429"/>
              <a:gd name="connsiteY0" fmla="*/ 0 h 810183"/>
              <a:gd name="connsiteX1" fmla="*/ 513613 w 918429"/>
              <a:gd name="connsiteY1" fmla="*/ 551 h 810183"/>
              <a:gd name="connsiteX2" fmla="*/ 516195 w 918429"/>
              <a:gd name="connsiteY2" fmla="*/ 551 h 810183"/>
              <a:gd name="connsiteX3" fmla="*/ 516195 w 918429"/>
              <a:gd name="connsiteY3" fmla="*/ 811 h 810183"/>
              <a:gd name="connsiteX4" fmla="*/ 595198 w 918429"/>
              <a:gd name="connsiteY4" fmla="*/ 8775 h 810183"/>
              <a:gd name="connsiteX5" fmla="*/ 918429 w 918429"/>
              <a:gd name="connsiteY5" fmla="*/ 405367 h 810183"/>
              <a:gd name="connsiteX6" fmla="*/ 595198 w 918429"/>
              <a:gd name="connsiteY6" fmla="*/ 801959 h 810183"/>
              <a:gd name="connsiteX7" fmla="*/ 516195 w 918429"/>
              <a:gd name="connsiteY7" fmla="*/ 809923 h 810183"/>
              <a:gd name="connsiteX8" fmla="*/ 516195 w 918429"/>
              <a:gd name="connsiteY8" fmla="*/ 810182 h 810183"/>
              <a:gd name="connsiteX9" fmla="*/ 513623 w 918429"/>
              <a:gd name="connsiteY9" fmla="*/ 810182 h 810183"/>
              <a:gd name="connsiteX10" fmla="*/ 513613 w 918429"/>
              <a:gd name="connsiteY10" fmla="*/ 810183 h 810183"/>
              <a:gd name="connsiteX11" fmla="*/ 513603 w 918429"/>
              <a:gd name="connsiteY11" fmla="*/ 810182 h 810183"/>
              <a:gd name="connsiteX12" fmla="*/ 0 w 918429"/>
              <a:gd name="connsiteY12" fmla="*/ 810182 h 810183"/>
              <a:gd name="connsiteX13" fmla="*/ 0 w 918429"/>
              <a:gd name="connsiteY13" fmla="*/ 0 h 8101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918429" h="810183">
                <a:moveTo>
                  <a:pt x="0" y="0"/>
                </a:moveTo>
                <a:lnTo>
                  <a:pt x="513613" y="551"/>
                </a:lnTo>
                <a:lnTo>
                  <a:pt x="516195" y="551"/>
                </a:lnTo>
                <a:lnTo>
                  <a:pt x="516195" y="811"/>
                </a:lnTo>
                <a:lnTo>
                  <a:pt x="595198" y="8775"/>
                </a:lnTo>
                <a:cubicBezTo>
                  <a:pt x="779666" y="46523"/>
                  <a:pt x="918429" y="209740"/>
                  <a:pt x="918429" y="405367"/>
                </a:cubicBezTo>
                <a:cubicBezTo>
                  <a:pt x="918429" y="600994"/>
                  <a:pt x="779666" y="764211"/>
                  <a:pt x="595198" y="801959"/>
                </a:cubicBezTo>
                <a:lnTo>
                  <a:pt x="516195" y="809923"/>
                </a:lnTo>
                <a:lnTo>
                  <a:pt x="516195" y="810182"/>
                </a:lnTo>
                <a:lnTo>
                  <a:pt x="513623" y="810182"/>
                </a:lnTo>
                <a:cubicBezTo>
                  <a:pt x="513620" y="810182"/>
                  <a:pt x="513616" y="810183"/>
                  <a:pt x="513613" y="810183"/>
                </a:cubicBezTo>
                <a:cubicBezTo>
                  <a:pt x="513610" y="810183"/>
                  <a:pt x="513606" y="810182"/>
                  <a:pt x="513603" y="810182"/>
                </a:cubicBezTo>
                <a:lnTo>
                  <a:pt x="0" y="810182"/>
                </a:lnTo>
                <a:lnTo>
                  <a:pt x="0" y="0"/>
                </a:lnTo>
                <a:close/>
              </a:path>
            </a:pathLst>
          </a:custGeom>
          <a:solidFill>
            <a:srgbClr val="E8298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b="0" i="0" dirty="0">
              <a:latin typeface="Arial" panose="020B0604020202020204" pitchFamily="34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E8FB02D-CFE7-A9BB-3E98-29CF337251B1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 userDrawn="1"/>
        </p:nvSpPr>
        <p:spPr>
          <a:xfrm rot="18900000">
            <a:off x="3621206" y="1342865"/>
            <a:ext cx="1887416" cy="5685692"/>
          </a:xfrm>
          <a:prstGeom prst="rect">
            <a:avLst/>
          </a:prstGeom>
          <a:solidFill>
            <a:srgbClr val="6B40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Arial" panose="020B0604020202020204" pitchFamily="34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E0EB1F0-F189-3527-1922-ED6B2E29A1EC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 userDrawn="1"/>
        </p:nvSpPr>
        <p:spPr>
          <a:xfrm>
            <a:off x="0" y="1172309"/>
            <a:ext cx="1887416" cy="5685692"/>
          </a:xfrm>
          <a:prstGeom prst="rect">
            <a:avLst/>
          </a:prstGeom>
          <a:solidFill>
            <a:srgbClr val="005EB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Arial" panose="020B0604020202020204" pitchFamily="34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86C40D6-0936-6496-9CDF-3F783E769531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 userDrawn="1"/>
        </p:nvSpPr>
        <p:spPr>
          <a:xfrm rot="2700000">
            <a:off x="5448638" y="2274986"/>
            <a:ext cx="2098431" cy="2098431"/>
          </a:xfrm>
          <a:prstGeom prst="rect">
            <a:avLst/>
          </a:prstGeom>
          <a:solidFill>
            <a:srgbClr val="00A4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Arial" panose="020B0604020202020204" pitchFamily="34" charset="0"/>
            </a:endParaRP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8D920FA3-CD11-8708-73C5-F450CDE4874F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4729"/>
            <a:ext cx="1833976" cy="826527"/>
          </a:xfrm>
          <a:prstGeom prst="rect">
            <a:avLst/>
          </a:prstGeom>
        </p:spPr>
      </p:pic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F673377-D436-6E4A-116F-5685DAD326FA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1CA50276-26F4-479E-B0A4-338143E289BF}" type="datetime1">
              <a:rPr lang="en-GB" smtClean="0"/>
              <a:t>24/02/2025</a:t>
            </a:fld>
            <a:endParaRPr lang="en-GB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77A6BAE-FEA2-E71A-FAAC-1428E17E7F43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A7D0497E-85A4-745D-7128-477377B59A7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3600" y="2303958"/>
            <a:ext cx="3848400" cy="2311200"/>
          </a:xfrm>
          <a:prstGeom prst="rect">
            <a:avLst/>
          </a:prstGeom>
        </p:spPr>
        <p:txBody>
          <a:bodyPr anchor="ctr"/>
          <a:lstStyle>
            <a:lvl1pPr>
              <a:defRPr lang="en-GB" sz="3200" b="1" dirty="0">
                <a:solidFill>
                  <a:srgbClr val="FFFFFF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pPr marL="0" lvl="0" indent="0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</a:pPr>
            <a:r>
              <a:rPr lang="en-GB" dirty="0"/>
              <a:t>Click to edit section break title</a:t>
            </a:r>
          </a:p>
        </p:txBody>
      </p:sp>
    </p:spTree>
    <p:extLst>
      <p:ext uri="{BB962C8B-B14F-4D97-AF65-F5344CB8AC3E}">
        <p14:creationId xmlns:p14="http://schemas.microsoft.com/office/powerpoint/2010/main" val="3785426991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7E3472-112D-B448-A8B3-AA4121A084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3FBB76-CC3E-9B4C-A758-B194F32E77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9E89497-F6F7-FA40-9B12-11EB64D75D4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7F0A17-A935-9D5B-2E34-C1B74B562CC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9C8C38-151B-4A38-CCAB-E9E1808CDC2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695BBA3-9272-48BD-8552-9F4E0A12F8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84202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3F303B-6EF9-834F-A594-9530BD81E2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E546D1-F3E4-794D-916F-97545AF2F9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D7BD066-35A7-E22D-8F80-F6F9403C2C1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55B72EE-6AC2-E99C-2990-64F753393C5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51F6E4E-5047-4FEC-8949-F4B8A76784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410748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73E7C4BF-4C0E-1BDD-6AE4-624E3EC1BB37}"/>
              </a:ext>
            </a:extLst>
          </p:cNvPr>
          <p:cNvSpPr/>
          <p:nvPr userDrawn="1"/>
        </p:nvSpPr>
        <p:spPr>
          <a:xfrm>
            <a:off x="0" y="0"/>
            <a:ext cx="12192000" cy="6489537"/>
          </a:xfrm>
          <a:prstGeom prst="rect">
            <a:avLst/>
          </a:prstGeom>
          <a:solidFill>
            <a:srgbClr val="E8ED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Arial" panose="020B0604020202020204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E3F303B-6EF9-834F-A594-9530BD81E2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E546D1-F3E4-794D-916F-97545AF2F9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B77181-A410-A0B4-3E0E-2A37A5D6D3D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B70687E-1207-137B-5E7F-B3101CF50F9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51F6E4E-5047-4FEC-8949-F4B8A76784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3253700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059690-7FC2-2C4F-AFEB-E8C9E38F07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1C2889-D36B-804B-8EDA-9DD87B21472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3843" y="1093788"/>
            <a:ext cx="5395957" cy="50831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D3DE7E3-F978-EB45-B9AB-F3B5770A188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199" y="1093788"/>
            <a:ext cx="5518447" cy="50831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2C5AEF-ADB8-32F6-0DA4-12582B815CA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FDFD1E-D091-2583-B8CE-F78D6DFA6E9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51F6E4E-5047-4FEC-8949-F4B8A76784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592870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140F5E-6467-EC4C-9BAC-7A2FADA30D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0FB249F-B0A4-E344-8BEA-DDC920F0D9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B41E08E-C962-BF44-B03A-DC1B55D1D73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DFA6339-4E37-7442-BEA4-60644B91346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FAD946D-2BBF-0546-B55C-41EAC80E07D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C2C031B8-FA15-96D8-2424-7E3C44D8095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B1312F2C-15DB-95C5-F400-A90018550E6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51F6E4E-5047-4FEC-8949-F4B8A76784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4338664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7E3472-112D-B448-A8B3-AA4121A084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3FBB76-CC3E-9B4C-A758-B194F32E77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9E89497-F6F7-FA40-9B12-11EB64D75D4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30FD62-3E0D-D208-074C-93F5165C822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0D19B4-9B71-DD3C-B749-100660C8537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51F6E4E-5047-4FEC-8949-F4B8A76784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3482548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3F303B-6EF9-834F-A594-9530BD81E2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E546D1-F3E4-794D-916F-97545AF2F9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4E5A5CD-1221-59D2-C2D5-723C11C5022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C951AFF-F280-5B29-FB43-65C565DCB97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625F491-EF7B-4F65-AB5E-3C7D4DEB938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441060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F417AA62-197B-E879-096E-4E28B22593DA}"/>
              </a:ext>
            </a:extLst>
          </p:cNvPr>
          <p:cNvSpPr/>
          <p:nvPr userDrawn="1"/>
        </p:nvSpPr>
        <p:spPr>
          <a:xfrm>
            <a:off x="0" y="0"/>
            <a:ext cx="12192000" cy="6489537"/>
          </a:xfrm>
          <a:prstGeom prst="rect">
            <a:avLst/>
          </a:prstGeom>
          <a:solidFill>
            <a:srgbClr val="E8ED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Arial" panose="020B0604020202020204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E3F303B-6EF9-834F-A594-9530BD81E2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E546D1-F3E4-794D-916F-97545AF2F9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3E29FC-B576-DBCC-91D3-C74CF983AD3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B39271F-3B46-1D42-05B5-7842B4B1E2C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625F491-EF7B-4F65-AB5E-3C7D4DEB938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561666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059690-7FC2-2C4F-AFEB-E8C9E38F07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1C2889-D36B-804B-8EDA-9DD87B21472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3843" y="1093788"/>
            <a:ext cx="5395957" cy="50831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D3DE7E3-F978-EB45-B9AB-F3B5770A188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199" y="1093788"/>
            <a:ext cx="5518447" cy="50831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334ACC-3264-554E-9216-B503BF7E22E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5BD518-54EC-D16E-2CA7-07BA263071C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625F491-EF7B-4F65-AB5E-3C7D4DEB938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8667189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140F5E-6467-EC4C-9BAC-7A2FADA30D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0FB249F-B0A4-E344-8BEA-DDC920F0D9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B41E08E-C962-BF44-B03A-DC1B55D1D73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DFA6339-4E37-7442-BEA4-60644B91346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FAD946D-2BBF-0546-B55C-41EAC80E07D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EFC9ED5D-3DA2-9398-DD15-C67932179DD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8179B195-2C9B-3B4C-ED39-B8D8CD15308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625F491-EF7B-4F65-AB5E-3C7D4DEB938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44603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ection Break">
    <p:bg>
      <p:bgPr>
        <a:solidFill>
          <a:srgbClr val="BADF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9D63CC4D-9904-7001-6FA2-9CCB54FD6338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 userDrawn="1"/>
        </p:nvPicPr>
        <p:blipFill>
          <a:blip r:embed="rId2"/>
          <a:srcRect/>
          <a:stretch/>
        </p:blipFill>
        <p:spPr>
          <a:xfrm>
            <a:off x="0" y="1"/>
            <a:ext cx="1833975" cy="826527"/>
          </a:xfrm>
          <a:prstGeom prst="rect">
            <a:avLst/>
          </a:prstGeom>
        </p:spPr>
      </p:pic>
      <p:sp>
        <p:nvSpPr>
          <p:cNvPr id="3" name="Freeform 2">
            <a:extLst>
              <a:ext uri="{FF2B5EF4-FFF2-40B4-BE49-F238E27FC236}">
                <a16:creationId xmlns:a16="http://schemas.microsoft.com/office/drawing/2014/main" id="{E7D5CB75-BB19-C259-81D9-2B3B91AD09AF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 userDrawn="1"/>
        </p:nvSpPr>
        <p:spPr>
          <a:xfrm rot="18900000">
            <a:off x="6984343" y="4650028"/>
            <a:ext cx="1875003" cy="1838339"/>
          </a:xfrm>
          <a:custGeom>
            <a:avLst/>
            <a:gdLst>
              <a:gd name="connsiteX0" fmla="*/ 0 w 1028481"/>
              <a:gd name="connsiteY0" fmla="*/ 0 h 809632"/>
              <a:gd name="connsiteX1" fmla="*/ 623665 w 1028481"/>
              <a:gd name="connsiteY1" fmla="*/ 0 h 809632"/>
              <a:gd name="connsiteX2" fmla="*/ 626247 w 1028481"/>
              <a:gd name="connsiteY2" fmla="*/ 0 h 809632"/>
              <a:gd name="connsiteX3" fmla="*/ 626247 w 1028481"/>
              <a:gd name="connsiteY3" fmla="*/ 260 h 809632"/>
              <a:gd name="connsiteX4" fmla="*/ 705250 w 1028481"/>
              <a:gd name="connsiteY4" fmla="*/ 8224 h 809632"/>
              <a:gd name="connsiteX5" fmla="*/ 1028481 w 1028481"/>
              <a:gd name="connsiteY5" fmla="*/ 404816 h 809632"/>
              <a:gd name="connsiteX6" fmla="*/ 705250 w 1028481"/>
              <a:gd name="connsiteY6" fmla="*/ 801408 h 809632"/>
              <a:gd name="connsiteX7" fmla="*/ 626247 w 1028481"/>
              <a:gd name="connsiteY7" fmla="*/ 809372 h 809632"/>
              <a:gd name="connsiteX8" fmla="*/ 626247 w 1028481"/>
              <a:gd name="connsiteY8" fmla="*/ 809631 h 809632"/>
              <a:gd name="connsiteX9" fmla="*/ 623675 w 1028481"/>
              <a:gd name="connsiteY9" fmla="*/ 809631 h 809632"/>
              <a:gd name="connsiteX10" fmla="*/ 623665 w 1028481"/>
              <a:gd name="connsiteY10" fmla="*/ 809632 h 809632"/>
              <a:gd name="connsiteX11" fmla="*/ 623655 w 1028481"/>
              <a:gd name="connsiteY11" fmla="*/ 809631 h 809632"/>
              <a:gd name="connsiteX12" fmla="*/ 0 w 1028481"/>
              <a:gd name="connsiteY12" fmla="*/ 809631 h 809632"/>
              <a:gd name="connsiteX0" fmla="*/ 0 w 1028481"/>
              <a:gd name="connsiteY0" fmla="*/ 0 h 809632"/>
              <a:gd name="connsiteX1" fmla="*/ 623665 w 1028481"/>
              <a:gd name="connsiteY1" fmla="*/ 0 h 809632"/>
              <a:gd name="connsiteX2" fmla="*/ 626247 w 1028481"/>
              <a:gd name="connsiteY2" fmla="*/ 0 h 809632"/>
              <a:gd name="connsiteX3" fmla="*/ 626247 w 1028481"/>
              <a:gd name="connsiteY3" fmla="*/ 260 h 809632"/>
              <a:gd name="connsiteX4" fmla="*/ 705250 w 1028481"/>
              <a:gd name="connsiteY4" fmla="*/ 8224 h 809632"/>
              <a:gd name="connsiteX5" fmla="*/ 1028481 w 1028481"/>
              <a:gd name="connsiteY5" fmla="*/ 404816 h 809632"/>
              <a:gd name="connsiteX6" fmla="*/ 705250 w 1028481"/>
              <a:gd name="connsiteY6" fmla="*/ 801408 h 809632"/>
              <a:gd name="connsiteX7" fmla="*/ 626247 w 1028481"/>
              <a:gd name="connsiteY7" fmla="*/ 809372 h 809632"/>
              <a:gd name="connsiteX8" fmla="*/ 626247 w 1028481"/>
              <a:gd name="connsiteY8" fmla="*/ 809631 h 809632"/>
              <a:gd name="connsiteX9" fmla="*/ 623675 w 1028481"/>
              <a:gd name="connsiteY9" fmla="*/ 809631 h 809632"/>
              <a:gd name="connsiteX10" fmla="*/ 623665 w 1028481"/>
              <a:gd name="connsiteY10" fmla="*/ 809632 h 809632"/>
              <a:gd name="connsiteX11" fmla="*/ 623655 w 1028481"/>
              <a:gd name="connsiteY11" fmla="*/ 809631 h 809632"/>
              <a:gd name="connsiteX12" fmla="*/ 110052 w 1028481"/>
              <a:gd name="connsiteY12" fmla="*/ 809631 h 809632"/>
              <a:gd name="connsiteX13" fmla="*/ 0 w 1028481"/>
              <a:gd name="connsiteY13" fmla="*/ 0 h 809632"/>
              <a:gd name="connsiteX0" fmla="*/ 0 w 918429"/>
              <a:gd name="connsiteY0" fmla="*/ 12229 h 809632"/>
              <a:gd name="connsiteX1" fmla="*/ 513613 w 918429"/>
              <a:gd name="connsiteY1" fmla="*/ 0 h 809632"/>
              <a:gd name="connsiteX2" fmla="*/ 516195 w 918429"/>
              <a:gd name="connsiteY2" fmla="*/ 0 h 809632"/>
              <a:gd name="connsiteX3" fmla="*/ 516195 w 918429"/>
              <a:gd name="connsiteY3" fmla="*/ 260 h 809632"/>
              <a:gd name="connsiteX4" fmla="*/ 595198 w 918429"/>
              <a:gd name="connsiteY4" fmla="*/ 8224 h 809632"/>
              <a:gd name="connsiteX5" fmla="*/ 918429 w 918429"/>
              <a:gd name="connsiteY5" fmla="*/ 404816 h 809632"/>
              <a:gd name="connsiteX6" fmla="*/ 595198 w 918429"/>
              <a:gd name="connsiteY6" fmla="*/ 801408 h 809632"/>
              <a:gd name="connsiteX7" fmla="*/ 516195 w 918429"/>
              <a:gd name="connsiteY7" fmla="*/ 809372 h 809632"/>
              <a:gd name="connsiteX8" fmla="*/ 516195 w 918429"/>
              <a:gd name="connsiteY8" fmla="*/ 809631 h 809632"/>
              <a:gd name="connsiteX9" fmla="*/ 513623 w 918429"/>
              <a:gd name="connsiteY9" fmla="*/ 809631 h 809632"/>
              <a:gd name="connsiteX10" fmla="*/ 513613 w 918429"/>
              <a:gd name="connsiteY10" fmla="*/ 809632 h 809632"/>
              <a:gd name="connsiteX11" fmla="*/ 513603 w 918429"/>
              <a:gd name="connsiteY11" fmla="*/ 809631 h 809632"/>
              <a:gd name="connsiteX12" fmla="*/ 0 w 918429"/>
              <a:gd name="connsiteY12" fmla="*/ 809631 h 809632"/>
              <a:gd name="connsiteX13" fmla="*/ 0 w 918429"/>
              <a:gd name="connsiteY13" fmla="*/ 12229 h 809632"/>
              <a:gd name="connsiteX0" fmla="*/ 0 w 918429"/>
              <a:gd name="connsiteY0" fmla="*/ 0 h 810183"/>
              <a:gd name="connsiteX1" fmla="*/ 513613 w 918429"/>
              <a:gd name="connsiteY1" fmla="*/ 551 h 810183"/>
              <a:gd name="connsiteX2" fmla="*/ 516195 w 918429"/>
              <a:gd name="connsiteY2" fmla="*/ 551 h 810183"/>
              <a:gd name="connsiteX3" fmla="*/ 516195 w 918429"/>
              <a:gd name="connsiteY3" fmla="*/ 811 h 810183"/>
              <a:gd name="connsiteX4" fmla="*/ 595198 w 918429"/>
              <a:gd name="connsiteY4" fmla="*/ 8775 h 810183"/>
              <a:gd name="connsiteX5" fmla="*/ 918429 w 918429"/>
              <a:gd name="connsiteY5" fmla="*/ 405367 h 810183"/>
              <a:gd name="connsiteX6" fmla="*/ 595198 w 918429"/>
              <a:gd name="connsiteY6" fmla="*/ 801959 h 810183"/>
              <a:gd name="connsiteX7" fmla="*/ 516195 w 918429"/>
              <a:gd name="connsiteY7" fmla="*/ 809923 h 810183"/>
              <a:gd name="connsiteX8" fmla="*/ 516195 w 918429"/>
              <a:gd name="connsiteY8" fmla="*/ 810182 h 810183"/>
              <a:gd name="connsiteX9" fmla="*/ 513623 w 918429"/>
              <a:gd name="connsiteY9" fmla="*/ 810182 h 810183"/>
              <a:gd name="connsiteX10" fmla="*/ 513613 w 918429"/>
              <a:gd name="connsiteY10" fmla="*/ 810183 h 810183"/>
              <a:gd name="connsiteX11" fmla="*/ 513603 w 918429"/>
              <a:gd name="connsiteY11" fmla="*/ 810182 h 810183"/>
              <a:gd name="connsiteX12" fmla="*/ 0 w 918429"/>
              <a:gd name="connsiteY12" fmla="*/ 810182 h 810183"/>
              <a:gd name="connsiteX13" fmla="*/ 0 w 918429"/>
              <a:gd name="connsiteY13" fmla="*/ 0 h 810183"/>
              <a:gd name="connsiteX0" fmla="*/ 180138 w 918429"/>
              <a:gd name="connsiteY0" fmla="*/ 0 h 810183"/>
              <a:gd name="connsiteX1" fmla="*/ 513613 w 918429"/>
              <a:gd name="connsiteY1" fmla="*/ 551 h 810183"/>
              <a:gd name="connsiteX2" fmla="*/ 516195 w 918429"/>
              <a:gd name="connsiteY2" fmla="*/ 551 h 810183"/>
              <a:gd name="connsiteX3" fmla="*/ 516195 w 918429"/>
              <a:gd name="connsiteY3" fmla="*/ 811 h 810183"/>
              <a:gd name="connsiteX4" fmla="*/ 595198 w 918429"/>
              <a:gd name="connsiteY4" fmla="*/ 8775 h 810183"/>
              <a:gd name="connsiteX5" fmla="*/ 918429 w 918429"/>
              <a:gd name="connsiteY5" fmla="*/ 405367 h 810183"/>
              <a:gd name="connsiteX6" fmla="*/ 595198 w 918429"/>
              <a:gd name="connsiteY6" fmla="*/ 801959 h 810183"/>
              <a:gd name="connsiteX7" fmla="*/ 516195 w 918429"/>
              <a:gd name="connsiteY7" fmla="*/ 809923 h 810183"/>
              <a:gd name="connsiteX8" fmla="*/ 516195 w 918429"/>
              <a:gd name="connsiteY8" fmla="*/ 810182 h 810183"/>
              <a:gd name="connsiteX9" fmla="*/ 513623 w 918429"/>
              <a:gd name="connsiteY9" fmla="*/ 810182 h 810183"/>
              <a:gd name="connsiteX10" fmla="*/ 513613 w 918429"/>
              <a:gd name="connsiteY10" fmla="*/ 810183 h 810183"/>
              <a:gd name="connsiteX11" fmla="*/ 513603 w 918429"/>
              <a:gd name="connsiteY11" fmla="*/ 810182 h 810183"/>
              <a:gd name="connsiteX12" fmla="*/ 0 w 918429"/>
              <a:gd name="connsiteY12" fmla="*/ 810182 h 810183"/>
              <a:gd name="connsiteX13" fmla="*/ 180138 w 918429"/>
              <a:gd name="connsiteY13" fmla="*/ 0 h 810183"/>
              <a:gd name="connsiteX0" fmla="*/ 17040 w 755331"/>
              <a:gd name="connsiteY0" fmla="*/ 0 h 812616"/>
              <a:gd name="connsiteX1" fmla="*/ 350515 w 755331"/>
              <a:gd name="connsiteY1" fmla="*/ 551 h 812616"/>
              <a:gd name="connsiteX2" fmla="*/ 353097 w 755331"/>
              <a:gd name="connsiteY2" fmla="*/ 551 h 812616"/>
              <a:gd name="connsiteX3" fmla="*/ 353097 w 755331"/>
              <a:gd name="connsiteY3" fmla="*/ 811 h 812616"/>
              <a:gd name="connsiteX4" fmla="*/ 432100 w 755331"/>
              <a:gd name="connsiteY4" fmla="*/ 8775 h 812616"/>
              <a:gd name="connsiteX5" fmla="*/ 755331 w 755331"/>
              <a:gd name="connsiteY5" fmla="*/ 405367 h 812616"/>
              <a:gd name="connsiteX6" fmla="*/ 432100 w 755331"/>
              <a:gd name="connsiteY6" fmla="*/ 801959 h 812616"/>
              <a:gd name="connsiteX7" fmla="*/ 353097 w 755331"/>
              <a:gd name="connsiteY7" fmla="*/ 809923 h 812616"/>
              <a:gd name="connsiteX8" fmla="*/ 353097 w 755331"/>
              <a:gd name="connsiteY8" fmla="*/ 810182 h 812616"/>
              <a:gd name="connsiteX9" fmla="*/ 350525 w 755331"/>
              <a:gd name="connsiteY9" fmla="*/ 810182 h 812616"/>
              <a:gd name="connsiteX10" fmla="*/ 350515 w 755331"/>
              <a:gd name="connsiteY10" fmla="*/ 810183 h 812616"/>
              <a:gd name="connsiteX11" fmla="*/ 350505 w 755331"/>
              <a:gd name="connsiteY11" fmla="*/ 810182 h 812616"/>
              <a:gd name="connsiteX12" fmla="*/ 0 w 755331"/>
              <a:gd name="connsiteY12" fmla="*/ 812616 h 812616"/>
              <a:gd name="connsiteX13" fmla="*/ 17040 w 755331"/>
              <a:gd name="connsiteY13" fmla="*/ 0 h 812616"/>
              <a:gd name="connsiteX0" fmla="*/ 0 w 833229"/>
              <a:gd name="connsiteY0" fmla="*/ 1883 h 812065"/>
              <a:gd name="connsiteX1" fmla="*/ 428413 w 833229"/>
              <a:gd name="connsiteY1" fmla="*/ 0 h 812065"/>
              <a:gd name="connsiteX2" fmla="*/ 430995 w 833229"/>
              <a:gd name="connsiteY2" fmla="*/ 0 h 812065"/>
              <a:gd name="connsiteX3" fmla="*/ 430995 w 833229"/>
              <a:gd name="connsiteY3" fmla="*/ 260 h 812065"/>
              <a:gd name="connsiteX4" fmla="*/ 509998 w 833229"/>
              <a:gd name="connsiteY4" fmla="*/ 8224 h 812065"/>
              <a:gd name="connsiteX5" fmla="*/ 833229 w 833229"/>
              <a:gd name="connsiteY5" fmla="*/ 404816 h 812065"/>
              <a:gd name="connsiteX6" fmla="*/ 509998 w 833229"/>
              <a:gd name="connsiteY6" fmla="*/ 801408 h 812065"/>
              <a:gd name="connsiteX7" fmla="*/ 430995 w 833229"/>
              <a:gd name="connsiteY7" fmla="*/ 809372 h 812065"/>
              <a:gd name="connsiteX8" fmla="*/ 430995 w 833229"/>
              <a:gd name="connsiteY8" fmla="*/ 809631 h 812065"/>
              <a:gd name="connsiteX9" fmla="*/ 428423 w 833229"/>
              <a:gd name="connsiteY9" fmla="*/ 809631 h 812065"/>
              <a:gd name="connsiteX10" fmla="*/ 428413 w 833229"/>
              <a:gd name="connsiteY10" fmla="*/ 809632 h 812065"/>
              <a:gd name="connsiteX11" fmla="*/ 428403 w 833229"/>
              <a:gd name="connsiteY11" fmla="*/ 809631 h 812065"/>
              <a:gd name="connsiteX12" fmla="*/ 77898 w 833229"/>
              <a:gd name="connsiteY12" fmla="*/ 812065 h 812065"/>
              <a:gd name="connsiteX13" fmla="*/ 0 w 833229"/>
              <a:gd name="connsiteY13" fmla="*/ 1883 h 812065"/>
              <a:gd name="connsiteX0" fmla="*/ 0 w 833229"/>
              <a:gd name="connsiteY0" fmla="*/ 1883 h 816934"/>
              <a:gd name="connsiteX1" fmla="*/ 428413 w 833229"/>
              <a:gd name="connsiteY1" fmla="*/ 0 h 816934"/>
              <a:gd name="connsiteX2" fmla="*/ 430995 w 833229"/>
              <a:gd name="connsiteY2" fmla="*/ 0 h 816934"/>
              <a:gd name="connsiteX3" fmla="*/ 430995 w 833229"/>
              <a:gd name="connsiteY3" fmla="*/ 260 h 816934"/>
              <a:gd name="connsiteX4" fmla="*/ 509998 w 833229"/>
              <a:gd name="connsiteY4" fmla="*/ 8224 h 816934"/>
              <a:gd name="connsiteX5" fmla="*/ 833229 w 833229"/>
              <a:gd name="connsiteY5" fmla="*/ 404816 h 816934"/>
              <a:gd name="connsiteX6" fmla="*/ 509998 w 833229"/>
              <a:gd name="connsiteY6" fmla="*/ 801408 h 816934"/>
              <a:gd name="connsiteX7" fmla="*/ 430995 w 833229"/>
              <a:gd name="connsiteY7" fmla="*/ 809372 h 816934"/>
              <a:gd name="connsiteX8" fmla="*/ 430995 w 833229"/>
              <a:gd name="connsiteY8" fmla="*/ 809631 h 816934"/>
              <a:gd name="connsiteX9" fmla="*/ 428423 w 833229"/>
              <a:gd name="connsiteY9" fmla="*/ 809631 h 816934"/>
              <a:gd name="connsiteX10" fmla="*/ 428413 w 833229"/>
              <a:gd name="connsiteY10" fmla="*/ 809632 h 816934"/>
              <a:gd name="connsiteX11" fmla="*/ 428403 w 833229"/>
              <a:gd name="connsiteY11" fmla="*/ 809631 h 816934"/>
              <a:gd name="connsiteX12" fmla="*/ 1 w 833229"/>
              <a:gd name="connsiteY12" fmla="*/ 816934 h 816934"/>
              <a:gd name="connsiteX13" fmla="*/ 0 w 833229"/>
              <a:gd name="connsiteY13" fmla="*/ 1883 h 8169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833229" h="816934">
                <a:moveTo>
                  <a:pt x="0" y="1883"/>
                </a:moveTo>
                <a:lnTo>
                  <a:pt x="428413" y="0"/>
                </a:lnTo>
                <a:lnTo>
                  <a:pt x="430995" y="0"/>
                </a:lnTo>
                <a:lnTo>
                  <a:pt x="430995" y="260"/>
                </a:lnTo>
                <a:lnTo>
                  <a:pt x="509998" y="8224"/>
                </a:lnTo>
                <a:cubicBezTo>
                  <a:pt x="694466" y="45972"/>
                  <a:pt x="833229" y="209189"/>
                  <a:pt x="833229" y="404816"/>
                </a:cubicBezTo>
                <a:cubicBezTo>
                  <a:pt x="833229" y="600443"/>
                  <a:pt x="694466" y="763660"/>
                  <a:pt x="509998" y="801408"/>
                </a:cubicBezTo>
                <a:lnTo>
                  <a:pt x="430995" y="809372"/>
                </a:lnTo>
                <a:lnTo>
                  <a:pt x="430995" y="809631"/>
                </a:lnTo>
                <a:lnTo>
                  <a:pt x="428423" y="809631"/>
                </a:lnTo>
                <a:cubicBezTo>
                  <a:pt x="428420" y="809631"/>
                  <a:pt x="428416" y="809632"/>
                  <a:pt x="428413" y="809632"/>
                </a:cubicBezTo>
                <a:cubicBezTo>
                  <a:pt x="428410" y="809632"/>
                  <a:pt x="428406" y="809631"/>
                  <a:pt x="428403" y="809631"/>
                </a:cubicBezTo>
                <a:lnTo>
                  <a:pt x="1" y="816934"/>
                </a:lnTo>
                <a:cubicBezTo>
                  <a:pt x="1" y="545250"/>
                  <a:pt x="0" y="273567"/>
                  <a:pt x="0" y="1883"/>
                </a:cubicBezTo>
                <a:close/>
              </a:path>
            </a:pathLst>
          </a:custGeom>
          <a:solidFill>
            <a:srgbClr val="E8298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b="0" i="0" dirty="0">
              <a:latin typeface="Arial" panose="020B0604020202020204" pitchFamily="34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F5C6EFD-34C5-1701-D503-1731925E2D44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 userDrawn="1"/>
        </p:nvSpPr>
        <p:spPr>
          <a:xfrm rot="18900000">
            <a:off x="10179818" y="3784220"/>
            <a:ext cx="1055045" cy="3178240"/>
          </a:xfrm>
          <a:prstGeom prst="rect">
            <a:avLst/>
          </a:prstGeom>
          <a:solidFill>
            <a:srgbClr val="00A4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Arial" panose="020B0604020202020204" pitchFamily="34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8442652-D822-CF1E-7026-077C36060918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 userDrawn="1"/>
        </p:nvSpPr>
        <p:spPr>
          <a:xfrm>
            <a:off x="8843631" y="5567778"/>
            <a:ext cx="1302254" cy="1302254"/>
          </a:xfrm>
          <a:prstGeom prst="rect">
            <a:avLst/>
          </a:prstGeom>
          <a:solidFill>
            <a:srgbClr val="6B40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solidFill>
                <a:srgbClr val="6B4087"/>
              </a:solidFill>
              <a:latin typeface="Arial" panose="020B0604020202020204" pitchFamily="34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2C9084C-1749-D948-CACE-7DE352C58215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 userDrawn="1"/>
        </p:nvSpPr>
        <p:spPr>
          <a:xfrm rot="1800000">
            <a:off x="10425099" y="1027232"/>
            <a:ext cx="1055045" cy="3178240"/>
          </a:xfrm>
          <a:prstGeom prst="rect">
            <a:avLst/>
          </a:prstGeom>
          <a:solidFill>
            <a:srgbClr val="005EB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Arial" panose="020B0604020202020204" pitchFamily="34" charset="0"/>
            </a:endParaRP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1508731-5E84-8B21-A541-EA17DE07A311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D7472D88-8130-47CB-9106-748B4C9F6C78}" type="datetime1">
              <a:rPr lang="en-GB" smtClean="0"/>
              <a:t>24/02/2025</a:t>
            </a:fld>
            <a:endParaRPr lang="en-GB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5502B25-F35B-8BEA-2B37-E0AAF02130C0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0" name="Title 9">
            <a:extLst>
              <a:ext uri="{FF2B5EF4-FFF2-40B4-BE49-F238E27FC236}">
                <a16:creationId xmlns:a16="http://schemas.microsoft.com/office/drawing/2014/main" id="{B78CF422-087B-C591-BB7D-E4ED3BB10B7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3600" y="2304000"/>
            <a:ext cx="3848400" cy="2311200"/>
          </a:xfrm>
          <a:prstGeom prst="rect">
            <a:avLst/>
          </a:prstGeom>
        </p:spPr>
        <p:txBody>
          <a:bodyPr anchor="ctr"/>
          <a:lstStyle>
            <a:lvl1pPr>
              <a:defRPr lang="en-GB" sz="3200" b="1">
                <a:solidFill>
                  <a:srgbClr val="425563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/>
              <a:t>Click to edit section break title</a:t>
            </a:r>
          </a:p>
        </p:txBody>
      </p:sp>
    </p:spTree>
    <p:extLst>
      <p:ext uri="{BB962C8B-B14F-4D97-AF65-F5344CB8AC3E}">
        <p14:creationId xmlns:p14="http://schemas.microsoft.com/office/powerpoint/2010/main" val="2879264222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7E3472-112D-B448-A8B3-AA4121A084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3FBB76-CC3E-9B4C-A758-B194F32E77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9E89497-F6F7-FA40-9B12-11EB64D75D4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0D06FA-AC3F-7338-2170-A1760EC3274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687543-6087-69D0-0260-5FB0BBC1F86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625F491-EF7B-4F65-AB5E-3C7D4DEB938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1014875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3F303B-6EF9-834F-A594-9530BD81E2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E546D1-F3E4-794D-916F-97545AF2F9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27B946C-18FE-3535-7D5A-0C55A78BA05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6484963-7DC5-D92A-7FE6-B0F31991A6E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E75BE9-2278-47EF-85E6-CC9E39661FE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625537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4267D0A-6205-C542-CA87-92AA4377CDD5}"/>
              </a:ext>
            </a:extLst>
          </p:cNvPr>
          <p:cNvSpPr/>
          <p:nvPr userDrawn="1"/>
        </p:nvSpPr>
        <p:spPr>
          <a:xfrm>
            <a:off x="0" y="0"/>
            <a:ext cx="12192000" cy="6489537"/>
          </a:xfrm>
          <a:prstGeom prst="rect">
            <a:avLst/>
          </a:prstGeom>
          <a:solidFill>
            <a:srgbClr val="E8ED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Arial" panose="020B0604020202020204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E3F303B-6EF9-834F-A594-9530BD81E2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E546D1-F3E4-794D-916F-97545AF2F9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413176-10CE-8961-4DF0-5A2E3553E18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3F839F9-665A-1F41-316B-65AA32BB0A5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E75BE9-2278-47EF-85E6-CC9E39661FE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26343366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059690-7FC2-2C4F-AFEB-E8C9E38F07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1C2889-D36B-804B-8EDA-9DD87B21472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3843" y="1093788"/>
            <a:ext cx="5395957" cy="50831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D3DE7E3-F978-EB45-B9AB-F3B5770A188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199" y="1093788"/>
            <a:ext cx="5518447" cy="50831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22B6F7-A46A-C7D3-E9D3-56B154C2C0A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FE08A1-F70C-E6E1-7053-125CC8F1376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E75BE9-2278-47EF-85E6-CC9E39661FE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1258856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140F5E-6467-EC4C-9BAC-7A2FADA30D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0FB249F-B0A4-E344-8BEA-DDC920F0D9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B41E08E-C962-BF44-B03A-DC1B55D1D73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DFA6339-4E37-7442-BEA4-60644B91346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FAD946D-2BBF-0546-B55C-41EAC80E07D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0FDF6D1A-B746-FCE9-4B18-1EA39A903AC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50ADE16B-7EA7-968A-F31D-185CB6B3D67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E75BE9-2278-47EF-85E6-CC9E39661FE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3248227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7E3472-112D-B448-A8B3-AA4121A084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3FBB76-CC3E-9B4C-A758-B194F32E77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9E89497-F6F7-FA40-9B12-11EB64D75D4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210D55-7FCC-9571-0AE8-379D7A37239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DEA577-B85B-FBE8-482E-350C7ADF56A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E75BE9-2278-47EF-85E6-CC9E39661FE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6038119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3F303B-6EF9-834F-A594-9530BD81E2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E546D1-F3E4-794D-916F-97545AF2F9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2C07BE0-8449-504C-E391-0A9580C678A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A06FF09-44E7-9B50-58F4-42F1742B655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570E2F7-2D8E-4BE8-86D4-B87F3CF0510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7970808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solidFill>
          <a:srgbClr val="E8EDE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281EF1BD-66FC-7746-86E3-0FBCC205857A}"/>
              </a:ext>
            </a:extLst>
          </p:cNvPr>
          <p:cNvSpPr/>
          <p:nvPr userDrawn="1"/>
        </p:nvSpPr>
        <p:spPr>
          <a:xfrm>
            <a:off x="0" y="0"/>
            <a:ext cx="12192000" cy="6489537"/>
          </a:xfrm>
          <a:prstGeom prst="rect">
            <a:avLst/>
          </a:prstGeom>
          <a:solidFill>
            <a:srgbClr val="E8ED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Arial" panose="020B0604020202020204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E3F303B-6EF9-834F-A594-9530BD81E2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E546D1-F3E4-794D-916F-97545AF2F9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C1D04A-FC81-D87D-23EB-83B462106E3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A2AC70D-2F2E-056F-E522-4806C613B6B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570E2F7-2D8E-4BE8-86D4-B87F3CF0510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0306786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059690-7FC2-2C4F-AFEB-E8C9E38F07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1C2889-D36B-804B-8EDA-9DD87B21472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3843" y="1093788"/>
            <a:ext cx="5395957" cy="50831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D3DE7E3-F978-EB45-B9AB-F3B5770A188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199" y="1093788"/>
            <a:ext cx="5518447" cy="50831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88B925-0A69-3181-7046-8CEA8B57D32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7A033E-1342-175C-6D0D-253EA180566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570E2F7-2D8E-4BE8-86D4-B87F3CF0510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4794029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140F5E-6467-EC4C-9BAC-7A2FADA30D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0FB249F-B0A4-E344-8BEA-DDC920F0D9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B41E08E-C962-BF44-B03A-DC1B55D1D73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DFA6339-4E37-7442-BEA4-60644B91346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FAD946D-2BBF-0546-B55C-41EAC80E07D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86E07235-D6DC-B600-E3D3-43E50B06EBD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737D0ADD-1277-E926-288F-C97311E42EA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570E2F7-2D8E-4BE8-86D4-B87F3CF0510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70926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Page">
    <p:bg>
      <p:bgPr>
        <a:solidFill>
          <a:srgbClr val="005EB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3">
            <a:extLst>
              <a:ext uri="{FF2B5EF4-FFF2-40B4-BE49-F238E27FC236}">
                <a16:creationId xmlns:a16="http://schemas.microsoft.com/office/drawing/2014/main" id="{3FC57379-EF8F-1700-A881-D34737C193B4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 userDrawn="1"/>
        </p:nvSpPr>
        <p:spPr>
          <a:xfrm rot="16200000">
            <a:off x="4694379" y="3250454"/>
            <a:ext cx="3833445" cy="3381643"/>
          </a:xfrm>
          <a:custGeom>
            <a:avLst/>
            <a:gdLst>
              <a:gd name="connsiteX0" fmla="*/ 0 w 1028481"/>
              <a:gd name="connsiteY0" fmla="*/ 0 h 809632"/>
              <a:gd name="connsiteX1" fmla="*/ 623665 w 1028481"/>
              <a:gd name="connsiteY1" fmla="*/ 0 h 809632"/>
              <a:gd name="connsiteX2" fmla="*/ 626247 w 1028481"/>
              <a:gd name="connsiteY2" fmla="*/ 0 h 809632"/>
              <a:gd name="connsiteX3" fmla="*/ 626247 w 1028481"/>
              <a:gd name="connsiteY3" fmla="*/ 260 h 809632"/>
              <a:gd name="connsiteX4" fmla="*/ 705250 w 1028481"/>
              <a:gd name="connsiteY4" fmla="*/ 8224 h 809632"/>
              <a:gd name="connsiteX5" fmla="*/ 1028481 w 1028481"/>
              <a:gd name="connsiteY5" fmla="*/ 404816 h 809632"/>
              <a:gd name="connsiteX6" fmla="*/ 705250 w 1028481"/>
              <a:gd name="connsiteY6" fmla="*/ 801408 h 809632"/>
              <a:gd name="connsiteX7" fmla="*/ 626247 w 1028481"/>
              <a:gd name="connsiteY7" fmla="*/ 809372 h 809632"/>
              <a:gd name="connsiteX8" fmla="*/ 626247 w 1028481"/>
              <a:gd name="connsiteY8" fmla="*/ 809631 h 809632"/>
              <a:gd name="connsiteX9" fmla="*/ 623675 w 1028481"/>
              <a:gd name="connsiteY9" fmla="*/ 809631 h 809632"/>
              <a:gd name="connsiteX10" fmla="*/ 623665 w 1028481"/>
              <a:gd name="connsiteY10" fmla="*/ 809632 h 809632"/>
              <a:gd name="connsiteX11" fmla="*/ 623655 w 1028481"/>
              <a:gd name="connsiteY11" fmla="*/ 809631 h 809632"/>
              <a:gd name="connsiteX12" fmla="*/ 0 w 1028481"/>
              <a:gd name="connsiteY12" fmla="*/ 809631 h 809632"/>
              <a:gd name="connsiteX0" fmla="*/ 0 w 1028481"/>
              <a:gd name="connsiteY0" fmla="*/ 0 h 809632"/>
              <a:gd name="connsiteX1" fmla="*/ 623665 w 1028481"/>
              <a:gd name="connsiteY1" fmla="*/ 0 h 809632"/>
              <a:gd name="connsiteX2" fmla="*/ 626247 w 1028481"/>
              <a:gd name="connsiteY2" fmla="*/ 0 h 809632"/>
              <a:gd name="connsiteX3" fmla="*/ 626247 w 1028481"/>
              <a:gd name="connsiteY3" fmla="*/ 260 h 809632"/>
              <a:gd name="connsiteX4" fmla="*/ 705250 w 1028481"/>
              <a:gd name="connsiteY4" fmla="*/ 8224 h 809632"/>
              <a:gd name="connsiteX5" fmla="*/ 1028481 w 1028481"/>
              <a:gd name="connsiteY5" fmla="*/ 404816 h 809632"/>
              <a:gd name="connsiteX6" fmla="*/ 705250 w 1028481"/>
              <a:gd name="connsiteY6" fmla="*/ 801408 h 809632"/>
              <a:gd name="connsiteX7" fmla="*/ 626247 w 1028481"/>
              <a:gd name="connsiteY7" fmla="*/ 809372 h 809632"/>
              <a:gd name="connsiteX8" fmla="*/ 626247 w 1028481"/>
              <a:gd name="connsiteY8" fmla="*/ 809631 h 809632"/>
              <a:gd name="connsiteX9" fmla="*/ 623675 w 1028481"/>
              <a:gd name="connsiteY9" fmla="*/ 809631 h 809632"/>
              <a:gd name="connsiteX10" fmla="*/ 623665 w 1028481"/>
              <a:gd name="connsiteY10" fmla="*/ 809632 h 809632"/>
              <a:gd name="connsiteX11" fmla="*/ 623655 w 1028481"/>
              <a:gd name="connsiteY11" fmla="*/ 809631 h 809632"/>
              <a:gd name="connsiteX12" fmla="*/ 110052 w 1028481"/>
              <a:gd name="connsiteY12" fmla="*/ 809631 h 809632"/>
              <a:gd name="connsiteX13" fmla="*/ 0 w 1028481"/>
              <a:gd name="connsiteY13" fmla="*/ 0 h 809632"/>
              <a:gd name="connsiteX0" fmla="*/ 0 w 918429"/>
              <a:gd name="connsiteY0" fmla="*/ 12229 h 809632"/>
              <a:gd name="connsiteX1" fmla="*/ 513613 w 918429"/>
              <a:gd name="connsiteY1" fmla="*/ 0 h 809632"/>
              <a:gd name="connsiteX2" fmla="*/ 516195 w 918429"/>
              <a:gd name="connsiteY2" fmla="*/ 0 h 809632"/>
              <a:gd name="connsiteX3" fmla="*/ 516195 w 918429"/>
              <a:gd name="connsiteY3" fmla="*/ 260 h 809632"/>
              <a:gd name="connsiteX4" fmla="*/ 595198 w 918429"/>
              <a:gd name="connsiteY4" fmla="*/ 8224 h 809632"/>
              <a:gd name="connsiteX5" fmla="*/ 918429 w 918429"/>
              <a:gd name="connsiteY5" fmla="*/ 404816 h 809632"/>
              <a:gd name="connsiteX6" fmla="*/ 595198 w 918429"/>
              <a:gd name="connsiteY6" fmla="*/ 801408 h 809632"/>
              <a:gd name="connsiteX7" fmla="*/ 516195 w 918429"/>
              <a:gd name="connsiteY7" fmla="*/ 809372 h 809632"/>
              <a:gd name="connsiteX8" fmla="*/ 516195 w 918429"/>
              <a:gd name="connsiteY8" fmla="*/ 809631 h 809632"/>
              <a:gd name="connsiteX9" fmla="*/ 513623 w 918429"/>
              <a:gd name="connsiteY9" fmla="*/ 809631 h 809632"/>
              <a:gd name="connsiteX10" fmla="*/ 513613 w 918429"/>
              <a:gd name="connsiteY10" fmla="*/ 809632 h 809632"/>
              <a:gd name="connsiteX11" fmla="*/ 513603 w 918429"/>
              <a:gd name="connsiteY11" fmla="*/ 809631 h 809632"/>
              <a:gd name="connsiteX12" fmla="*/ 0 w 918429"/>
              <a:gd name="connsiteY12" fmla="*/ 809631 h 809632"/>
              <a:gd name="connsiteX13" fmla="*/ 0 w 918429"/>
              <a:gd name="connsiteY13" fmla="*/ 12229 h 809632"/>
              <a:gd name="connsiteX0" fmla="*/ 0 w 918429"/>
              <a:gd name="connsiteY0" fmla="*/ 0 h 810183"/>
              <a:gd name="connsiteX1" fmla="*/ 513613 w 918429"/>
              <a:gd name="connsiteY1" fmla="*/ 551 h 810183"/>
              <a:gd name="connsiteX2" fmla="*/ 516195 w 918429"/>
              <a:gd name="connsiteY2" fmla="*/ 551 h 810183"/>
              <a:gd name="connsiteX3" fmla="*/ 516195 w 918429"/>
              <a:gd name="connsiteY3" fmla="*/ 811 h 810183"/>
              <a:gd name="connsiteX4" fmla="*/ 595198 w 918429"/>
              <a:gd name="connsiteY4" fmla="*/ 8775 h 810183"/>
              <a:gd name="connsiteX5" fmla="*/ 918429 w 918429"/>
              <a:gd name="connsiteY5" fmla="*/ 405367 h 810183"/>
              <a:gd name="connsiteX6" fmla="*/ 595198 w 918429"/>
              <a:gd name="connsiteY6" fmla="*/ 801959 h 810183"/>
              <a:gd name="connsiteX7" fmla="*/ 516195 w 918429"/>
              <a:gd name="connsiteY7" fmla="*/ 809923 h 810183"/>
              <a:gd name="connsiteX8" fmla="*/ 516195 w 918429"/>
              <a:gd name="connsiteY8" fmla="*/ 810182 h 810183"/>
              <a:gd name="connsiteX9" fmla="*/ 513623 w 918429"/>
              <a:gd name="connsiteY9" fmla="*/ 810182 h 810183"/>
              <a:gd name="connsiteX10" fmla="*/ 513613 w 918429"/>
              <a:gd name="connsiteY10" fmla="*/ 810183 h 810183"/>
              <a:gd name="connsiteX11" fmla="*/ 513603 w 918429"/>
              <a:gd name="connsiteY11" fmla="*/ 810182 h 810183"/>
              <a:gd name="connsiteX12" fmla="*/ 0 w 918429"/>
              <a:gd name="connsiteY12" fmla="*/ 810182 h 810183"/>
              <a:gd name="connsiteX13" fmla="*/ 0 w 918429"/>
              <a:gd name="connsiteY13" fmla="*/ 0 h 8101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918429" h="810183">
                <a:moveTo>
                  <a:pt x="0" y="0"/>
                </a:moveTo>
                <a:lnTo>
                  <a:pt x="513613" y="551"/>
                </a:lnTo>
                <a:lnTo>
                  <a:pt x="516195" y="551"/>
                </a:lnTo>
                <a:lnTo>
                  <a:pt x="516195" y="811"/>
                </a:lnTo>
                <a:lnTo>
                  <a:pt x="595198" y="8775"/>
                </a:lnTo>
                <a:cubicBezTo>
                  <a:pt x="779666" y="46523"/>
                  <a:pt x="918429" y="209740"/>
                  <a:pt x="918429" y="405367"/>
                </a:cubicBezTo>
                <a:cubicBezTo>
                  <a:pt x="918429" y="600994"/>
                  <a:pt x="779666" y="764211"/>
                  <a:pt x="595198" y="801959"/>
                </a:cubicBezTo>
                <a:lnTo>
                  <a:pt x="516195" y="809923"/>
                </a:lnTo>
                <a:lnTo>
                  <a:pt x="516195" y="810182"/>
                </a:lnTo>
                <a:lnTo>
                  <a:pt x="513623" y="810182"/>
                </a:lnTo>
                <a:cubicBezTo>
                  <a:pt x="513620" y="810182"/>
                  <a:pt x="513616" y="810183"/>
                  <a:pt x="513613" y="810183"/>
                </a:cubicBezTo>
                <a:cubicBezTo>
                  <a:pt x="513610" y="810183"/>
                  <a:pt x="513606" y="810182"/>
                  <a:pt x="513603" y="810182"/>
                </a:cubicBezTo>
                <a:lnTo>
                  <a:pt x="0" y="810182"/>
                </a:lnTo>
                <a:lnTo>
                  <a:pt x="0" y="0"/>
                </a:lnTo>
                <a:close/>
              </a:path>
            </a:pathLst>
          </a:custGeom>
          <a:solidFill>
            <a:srgbClr val="00A4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b="0" i="0" dirty="0">
              <a:latin typeface="Arial" panose="020B0604020202020204" pitchFamily="34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BFA241A-42D6-73BA-1CCA-B1F534F9AFBD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 userDrawn="1"/>
        </p:nvSpPr>
        <p:spPr>
          <a:xfrm rot="18900000">
            <a:off x="9295640" y="2442646"/>
            <a:ext cx="1509618" cy="4547605"/>
          </a:xfrm>
          <a:prstGeom prst="rect">
            <a:avLst/>
          </a:prstGeom>
          <a:solidFill>
            <a:srgbClr val="6B40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Arial" panose="020B0604020202020204" pitchFamily="34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9F6E0E8-DD51-B5A4-65E8-9BFEA658E832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 userDrawn="1"/>
        </p:nvPicPr>
        <p:blipFill>
          <a:blip r:embed="rId2"/>
          <a:srcRect/>
          <a:stretch/>
        </p:blipFill>
        <p:spPr>
          <a:xfrm>
            <a:off x="363416" y="366988"/>
            <a:ext cx="3387969" cy="1524938"/>
          </a:xfrm>
          <a:prstGeom prst="rect">
            <a:avLst/>
          </a:prstGeom>
        </p:spPr>
      </p:pic>
      <p:sp>
        <p:nvSpPr>
          <p:cNvPr id="7" name="Text Placeholder 9">
            <a:extLst>
              <a:ext uri="{FF2B5EF4-FFF2-40B4-BE49-F238E27FC236}">
                <a16:creationId xmlns:a16="http://schemas.microsoft.com/office/drawing/2014/main" id="{004AAC8A-FA18-1F05-6812-11B304F939EA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62700" y="4372468"/>
            <a:ext cx="3847745" cy="791513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None/>
              <a:defRPr lang="en-GB" sz="1200" kern="1200" dirty="0" smtClean="0">
                <a:solidFill>
                  <a:schemeClr val="bg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0" indent="0" algn="l" defTabSz="914400" rtl="0" eaLnBrk="1" latinLnBrk="0" hangingPunct="1">
              <a:buNone/>
              <a:defRPr lang="en-GB" sz="2000" b="1" kern="1200" dirty="0" smtClean="0">
                <a:solidFill>
                  <a:srgbClr val="425563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0" indent="0" algn="l" defTabSz="914400" rtl="0" eaLnBrk="1" latinLnBrk="0" hangingPunct="1">
              <a:buNone/>
              <a:defRPr lang="en-GB" sz="2000" b="1" kern="1200" dirty="0" smtClean="0">
                <a:solidFill>
                  <a:srgbClr val="425563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0" indent="0" algn="l" defTabSz="914400" rtl="0" eaLnBrk="1" latinLnBrk="0" hangingPunct="1">
              <a:buNone/>
              <a:defRPr lang="en-GB" sz="2000" b="1" kern="1200" dirty="0" smtClean="0">
                <a:solidFill>
                  <a:srgbClr val="425563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0" indent="0" algn="l" defTabSz="914400" rtl="0" eaLnBrk="1" latinLnBrk="0" hangingPunct="1">
              <a:buNone/>
              <a:defRPr lang="en-US" sz="2000" b="1" kern="1200" dirty="0">
                <a:solidFill>
                  <a:srgbClr val="425563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</a:lstStyle>
          <a:p>
            <a:pPr lvl="0"/>
            <a:r>
              <a:rPr lang="en-GB" dirty="0"/>
              <a:t>Click to edit body copy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05CEB73-222F-3D5B-E8C6-D2AE48C8F634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28930CFE-A5EB-48D6-8227-D89F3AB46A9B}" type="datetime1">
              <a:rPr lang="en-GB" smtClean="0"/>
              <a:t>24/02/2025</a:t>
            </a:fld>
            <a:endParaRPr lang="en-GB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DF7C2035-83B5-9725-2F78-87E948FB9E8C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0" name="Title 9">
            <a:extLst>
              <a:ext uri="{FF2B5EF4-FFF2-40B4-BE49-F238E27FC236}">
                <a16:creationId xmlns:a16="http://schemas.microsoft.com/office/drawing/2014/main" id="{673E8612-1CBD-0AA4-209C-840C222051A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63200" y="3819600"/>
            <a:ext cx="6181200" cy="370800"/>
          </a:xfrm>
          <a:prstGeom prst="rect">
            <a:avLst/>
          </a:prstGeom>
        </p:spPr>
        <p:txBody>
          <a:bodyPr/>
          <a:lstStyle>
            <a:lvl1pPr>
              <a:defRPr lang="en-GB" sz="1800" b="1">
                <a:solidFill>
                  <a:schemeClr val="bg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pPr marL="0" lvl="0" indent="0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</a:pPr>
            <a:r>
              <a:rPr lang="en-US" dirty="0"/>
              <a:t>Click to edit end page title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0063168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7E3472-112D-B448-A8B3-AA4121A084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3FBB76-CC3E-9B4C-A758-B194F32E77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9E89497-F6F7-FA40-9B12-11EB64D75D4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256907-AB8C-3BAA-5036-FA0C835DF60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5F5990-DD5B-5F86-5C72-53011CB0FC5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570E2F7-2D8E-4BE8-86D4-B87F3CF0510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85590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9">
            <a:extLst>
              <a:ext uri="{FF2B5EF4-FFF2-40B4-BE49-F238E27FC236}">
                <a16:creationId xmlns:a16="http://schemas.microsoft.com/office/drawing/2014/main" id="{D262A3D1-5B15-8181-E6DF-FE0E6DFCF51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080377" y="2625381"/>
            <a:ext cx="3847745" cy="791513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100000"/>
              </a:lnSpc>
              <a:buNone/>
              <a:defRPr lang="en-GB" sz="1200" kern="1200" dirty="0" smtClean="0">
                <a:solidFill>
                  <a:srgbClr val="425563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0" indent="0" algn="l" defTabSz="914400" rtl="0" eaLnBrk="1" latinLnBrk="0" hangingPunct="1">
              <a:buNone/>
              <a:defRPr lang="en-GB" sz="2000" b="1" kern="1200" dirty="0" smtClean="0">
                <a:solidFill>
                  <a:srgbClr val="425563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0" indent="0" algn="l" defTabSz="914400" rtl="0" eaLnBrk="1" latinLnBrk="0" hangingPunct="1">
              <a:buNone/>
              <a:defRPr lang="en-GB" sz="2000" b="1" kern="1200" dirty="0" smtClean="0">
                <a:solidFill>
                  <a:srgbClr val="425563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0" indent="0" algn="l" defTabSz="914400" rtl="0" eaLnBrk="1" latinLnBrk="0" hangingPunct="1">
              <a:buNone/>
              <a:defRPr lang="en-GB" sz="2000" b="1" kern="1200" dirty="0" smtClean="0">
                <a:solidFill>
                  <a:srgbClr val="425563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0" indent="0" algn="l" defTabSz="914400" rtl="0" eaLnBrk="1" latinLnBrk="0" hangingPunct="1">
              <a:buNone/>
              <a:defRPr lang="en-US" sz="2000" b="1" kern="1200" dirty="0">
                <a:solidFill>
                  <a:srgbClr val="425563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</a:lstStyle>
          <a:p>
            <a:pPr lvl="0"/>
            <a:r>
              <a:rPr lang="en-GB" dirty="0"/>
              <a:t>Click to edit contents pages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6C76B864-F7F2-E4C5-C453-37FFD735E284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 userDrawn="1"/>
        </p:nvPicPr>
        <p:blipFill>
          <a:blip r:embed="rId2"/>
          <a:srcRect/>
          <a:stretch/>
        </p:blipFill>
        <p:spPr>
          <a:xfrm>
            <a:off x="-1" y="1"/>
            <a:ext cx="1833975" cy="826527"/>
          </a:xfrm>
          <a:prstGeom prst="rect">
            <a:avLst/>
          </a:prstGeom>
        </p:spPr>
      </p:pic>
      <p:sp>
        <p:nvSpPr>
          <p:cNvPr id="3" name="Freeform 2">
            <a:extLst>
              <a:ext uri="{FF2B5EF4-FFF2-40B4-BE49-F238E27FC236}">
                <a16:creationId xmlns:a16="http://schemas.microsoft.com/office/drawing/2014/main" id="{FBA24120-7183-F265-BB17-592D4FC479BE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 userDrawn="1"/>
        </p:nvSpPr>
        <p:spPr>
          <a:xfrm rot="18900000">
            <a:off x="4387427" y="4625964"/>
            <a:ext cx="1875003" cy="1838339"/>
          </a:xfrm>
          <a:custGeom>
            <a:avLst/>
            <a:gdLst>
              <a:gd name="connsiteX0" fmla="*/ 0 w 1028481"/>
              <a:gd name="connsiteY0" fmla="*/ 0 h 809632"/>
              <a:gd name="connsiteX1" fmla="*/ 623665 w 1028481"/>
              <a:gd name="connsiteY1" fmla="*/ 0 h 809632"/>
              <a:gd name="connsiteX2" fmla="*/ 626247 w 1028481"/>
              <a:gd name="connsiteY2" fmla="*/ 0 h 809632"/>
              <a:gd name="connsiteX3" fmla="*/ 626247 w 1028481"/>
              <a:gd name="connsiteY3" fmla="*/ 260 h 809632"/>
              <a:gd name="connsiteX4" fmla="*/ 705250 w 1028481"/>
              <a:gd name="connsiteY4" fmla="*/ 8224 h 809632"/>
              <a:gd name="connsiteX5" fmla="*/ 1028481 w 1028481"/>
              <a:gd name="connsiteY5" fmla="*/ 404816 h 809632"/>
              <a:gd name="connsiteX6" fmla="*/ 705250 w 1028481"/>
              <a:gd name="connsiteY6" fmla="*/ 801408 h 809632"/>
              <a:gd name="connsiteX7" fmla="*/ 626247 w 1028481"/>
              <a:gd name="connsiteY7" fmla="*/ 809372 h 809632"/>
              <a:gd name="connsiteX8" fmla="*/ 626247 w 1028481"/>
              <a:gd name="connsiteY8" fmla="*/ 809631 h 809632"/>
              <a:gd name="connsiteX9" fmla="*/ 623675 w 1028481"/>
              <a:gd name="connsiteY9" fmla="*/ 809631 h 809632"/>
              <a:gd name="connsiteX10" fmla="*/ 623665 w 1028481"/>
              <a:gd name="connsiteY10" fmla="*/ 809632 h 809632"/>
              <a:gd name="connsiteX11" fmla="*/ 623655 w 1028481"/>
              <a:gd name="connsiteY11" fmla="*/ 809631 h 809632"/>
              <a:gd name="connsiteX12" fmla="*/ 0 w 1028481"/>
              <a:gd name="connsiteY12" fmla="*/ 809631 h 809632"/>
              <a:gd name="connsiteX0" fmla="*/ 0 w 1028481"/>
              <a:gd name="connsiteY0" fmla="*/ 0 h 809632"/>
              <a:gd name="connsiteX1" fmla="*/ 623665 w 1028481"/>
              <a:gd name="connsiteY1" fmla="*/ 0 h 809632"/>
              <a:gd name="connsiteX2" fmla="*/ 626247 w 1028481"/>
              <a:gd name="connsiteY2" fmla="*/ 0 h 809632"/>
              <a:gd name="connsiteX3" fmla="*/ 626247 w 1028481"/>
              <a:gd name="connsiteY3" fmla="*/ 260 h 809632"/>
              <a:gd name="connsiteX4" fmla="*/ 705250 w 1028481"/>
              <a:gd name="connsiteY4" fmla="*/ 8224 h 809632"/>
              <a:gd name="connsiteX5" fmla="*/ 1028481 w 1028481"/>
              <a:gd name="connsiteY5" fmla="*/ 404816 h 809632"/>
              <a:gd name="connsiteX6" fmla="*/ 705250 w 1028481"/>
              <a:gd name="connsiteY6" fmla="*/ 801408 h 809632"/>
              <a:gd name="connsiteX7" fmla="*/ 626247 w 1028481"/>
              <a:gd name="connsiteY7" fmla="*/ 809372 h 809632"/>
              <a:gd name="connsiteX8" fmla="*/ 626247 w 1028481"/>
              <a:gd name="connsiteY8" fmla="*/ 809631 h 809632"/>
              <a:gd name="connsiteX9" fmla="*/ 623675 w 1028481"/>
              <a:gd name="connsiteY9" fmla="*/ 809631 h 809632"/>
              <a:gd name="connsiteX10" fmla="*/ 623665 w 1028481"/>
              <a:gd name="connsiteY10" fmla="*/ 809632 h 809632"/>
              <a:gd name="connsiteX11" fmla="*/ 623655 w 1028481"/>
              <a:gd name="connsiteY11" fmla="*/ 809631 h 809632"/>
              <a:gd name="connsiteX12" fmla="*/ 110052 w 1028481"/>
              <a:gd name="connsiteY12" fmla="*/ 809631 h 809632"/>
              <a:gd name="connsiteX13" fmla="*/ 0 w 1028481"/>
              <a:gd name="connsiteY13" fmla="*/ 0 h 809632"/>
              <a:gd name="connsiteX0" fmla="*/ 0 w 918429"/>
              <a:gd name="connsiteY0" fmla="*/ 12229 h 809632"/>
              <a:gd name="connsiteX1" fmla="*/ 513613 w 918429"/>
              <a:gd name="connsiteY1" fmla="*/ 0 h 809632"/>
              <a:gd name="connsiteX2" fmla="*/ 516195 w 918429"/>
              <a:gd name="connsiteY2" fmla="*/ 0 h 809632"/>
              <a:gd name="connsiteX3" fmla="*/ 516195 w 918429"/>
              <a:gd name="connsiteY3" fmla="*/ 260 h 809632"/>
              <a:gd name="connsiteX4" fmla="*/ 595198 w 918429"/>
              <a:gd name="connsiteY4" fmla="*/ 8224 h 809632"/>
              <a:gd name="connsiteX5" fmla="*/ 918429 w 918429"/>
              <a:gd name="connsiteY5" fmla="*/ 404816 h 809632"/>
              <a:gd name="connsiteX6" fmla="*/ 595198 w 918429"/>
              <a:gd name="connsiteY6" fmla="*/ 801408 h 809632"/>
              <a:gd name="connsiteX7" fmla="*/ 516195 w 918429"/>
              <a:gd name="connsiteY7" fmla="*/ 809372 h 809632"/>
              <a:gd name="connsiteX8" fmla="*/ 516195 w 918429"/>
              <a:gd name="connsiteY8" fmla="*/ 809631 h 809632"/>
              <a:gd name="connsiteX9" fmla="*/ 513623 w 918429"/>
              <a:gd name="connsiteY9" fmla="*/ 809631 h 809632"/>
              <a:gd name="connsiteX10" fmla="*/ 513613 w 918429"/>
              <a:gd name="connsiteY10" fmla="*/ 809632 h 809632"/>
              <a:gd name="connsiteX11" fmla="*/ 513603 w 918429"/>
              <a:gd name="connsiteY11" fmla="*/ 809631 h 809632"/>
              <a:gd name="connsiteX12" fmla="*/ 0 w 918429"/>
              <a:gd name="connsiteY12" fmla="*/ 809631 h 809632"/>
              <a:gd name="connsiteX13" fmla="*/ 0 w 918429"/>
              <a:gd name="connsiteY13" fmla="*/ 12229 h 809632"/>
              <a:gd name="connsiteX0" fmla="*/ 0 w 918429"/>
              <a:gd name="connsiteY0" fmla="*/ 0 h 810183"/>
              <a:gd name="connsiteX1" fmla="*/ 513613 w 918429"/>
              <a:gd name="connsiteY1" fmla="*/ 551 h 810183"/>
              <a:gd name="connsiteX2" fmla="*/ 516195 w 918429"/>
              <a:gd name="connsiteY2" fmla="*/ 551 h 810183"/>
              <a:gd name="connsiteX3" fmla="*/ 516195 w 918429"/>
              <a:gd name="connsiteY3" fmla="*/ 811 h 810183"/>
              <a:gd name="connsiteX4" fmla="*/ 595198 w 918429"/>
              <a:gd name="connsiteY4" fmla="*/ 8775 h 810183"/>
              <a:gd name="connsiteX5" fmla="*/ 918429 w 918429"/>
              <a:gd name="connsiteY5" fmla="*/ 405367 h 810183"/>
              <a:gd name="connsiteX6" fmla="*/ 595198 w 918429"/>
              <a:gd name="connsiteY6" fmla="*/ 801959 h 810183"/>
              <a:gd name="connsiteX7" fmla="*/ 516195 w 918429"/>
              <a:gd name="connsiteY7" fmla="*/ 809923 h 810183"/>
              <a:gd name="connsiteX8" fmla="*/ 516195 w 918429"/>
              <a:gd name="connsiteY8" fmla="*/ 810182 h 810183"/>
              <a:gd name="connsiteX9" fmla="*/ 513623 w 918429"/>
              <a:gd name="connsiteY9" fmla="*/ 810182 h 810183"/>
              <a:gd name="connsiteX10" fmla="*/ 513613 w 918429"/>
              <a:gd name="connsiteY10" fmla="*/ 810183 h 810183"/>
              <a:gd name="connsiteX11" fmla="*/ 513603 w 918429"/>
              <a:gd name="connsiteY11" fmla="*/ 810182 h 810183"/>
              <a:gd name="connsiteX12" fmla="*/ 0 w 918429"/>
              <a:gd name="connsiteY12" fmla="*/ 810182 h 810183"/>
              <a:gd name="connsiteX13" fmla="*/ 0 w 918429"/>
              <a:gd name="connsiteY13" fmla="*/ 0 h 810183"/>
              <a:gd name="connsiteX0" fmla="*/ 180138 w 918429"/>
              <a:gd name="connsiteY0" fmla="*/ 0 h 810183"/>
              <a:gd name="connsiteX1" fmla="*/ 513613 w 918429"/>
              <a:gd name="connsiteY1" fmla="*/ 551 h 810183"/>
              <a:gd name="connsiteX2" fmla="*/ 516195 w 918429"/>
              <a:gd name="connsiteY2" fmla="*/ 551 h 810183"/>
              <a:gd name="connsiteX3" fmla="*/ 516195 w 918429"/>
              <a:gd name="connsiteY3" fmla="*/ 811 h 810183"/>
              <a:gd name="connsiteX4" fmla="*/ 595198 w 918429"/>
              <a:gd name="connsiteY4" fmla="*/ 8775 h 810183"/>
              <a:gd name="connsiteX5" fmla="*/ 918429 w 918429"/>
              <a:gd name="connsiteY5" fmla="*/ 405367 h 810183"/>
              <a:gd name="connsiteX6" fmla="*/ 595198 w 918429"/>
              <a:gd name="connsiteY6" fmla="*/ 801959 h 810183"/>
              <a:gd name="connsiteX7" fmla="*/ 516195 w 918429"/>
              <a:gd name="connsiteY7" fmla="*/ 809923 h 810183"/>
              <a:gd name="connsiteX8" fmla="*/ 516195 w 918429"/>
              <a:gd name="connsiteY8" fmla="*/ 810182 h 810183"/>
              <a:gd name="connsiteX9" fmla="*/ 513623 w 918429"/>
              <a:gd name="connsiteY9" fmla="*/ 810182 h 810183"/>
              <a:gd name="connsiteX10" fmla="*/ 513613 w 918429"/>
              <a:gd name="connsiteY10" fmla="*/ 810183 h 810183"/>
              <a:gd name="connsiteX11" fmla="*/ 513603 w 918429"/>
              <a:gd name="connsiteY11" fmla="*/ 810182 h 810183"/>
              <a:gd name="connsiteX12" fmla="*/ 0 w 918429"/>
              <a:gd name="connsiteY12" fmla="*/ 810182 h 810183"/>
              <a:gd name="connsiteX13" fmla="*/ 180138 w 918429"/>
              <a:gd name="connsiteY13" fmla="*/ 0 h 810183"/>
              <a:gd name="connsiteX0" fmla="*/ 17040 w 755331"/>
              <a:gd name="connsiteY0" fmla="*/ 0 h 812616"/>
              <a:gd name="connsiteX1" fmla="*/ 350515 w 755331"/>
              <a:gd name="connsiteY1" fmla="*/ 551 h 812616"/>
              <a:gd name="connsiteX2" fmla="*/ 353097 w 755331"/>
              <a:gd name="connsiteY2" fmla="*/ 551 h 812616"/>
              <a:gd name="connsiteX3" fmla="*/ 353097 w 755331"/>
              <a:gd name="connsiteY3" fmla="*/ 811 h 812616"/>
              <a:gd name="connsiteX4" fmla="*/ 432100 w 755331"/>
              <a:gd name="connsiteY4" fmla="*/ 8775 h 812616"/>
              <a:gd name="connsiteX5" fmla="*/ 755331 w 755331"/>
              <a:gd name="connsiteY5" fmla="*/ 405367 h 812616"/>
              <a:gd name="connsiteX6" fmla="*/ 432100 w 755331"/>
              <a:gd name="connsiteY6" fmla="*/ 801959 h 812616"/>
              <a:gd name="connsiteX7" fmla="*/ 353097 w 755331"/>
              <a:gd name="connsiteY7" fmla="*/ 809923 h 812616"/>
              <a:gd name="connsiteX8" fmla="*/ 353097 w 755331"/>
              <a:gd name="connsiteY8" fmla="*/ 810182 h 812616"/>
              <a:gd name="connsiteX9" fmla="*/ 350525 w 755331"/>
              <a:gd name="connsiteY9" fmla="*/ 810182 h 812616"/>
              <a:gd name="connsiteX10" fmla="*/ 350515 w 755331"/>
              <a:gd name="connsiteY10" fmla="*/ 810183 h 812616"/>
              <a:gd name="connsiteX11" fmla="*/ 350505 w 755331"/>
              <a:gd name="connsiteY11" fmla="*/ 810182 h 812616"/>
              <a:gd name="connsiteX12" fmla="*/ 0 w 755331"/>
              <a:gd name="connsiteY12" fmla="*/ 812616 h 812616"/>
              <a:gd name="connsiteX13" fmla="*/ 17040 w 755331"/>
              <a:gd name="connsiteY13" fmla="*/ 0 h 812616"/>
              <a:gd name="connsiteX0" fmla="*/ 0 w 833229"/>
              <a:gd name="connsiteY0" fmla="*/ 1883 h 812065"/>
              <a:gd name="connsiteX1" fmla="*/ 428413 w 833229"/>
              <a:gd name="connsiteY1" fmla="*/ 0 h 812065"/>
              <a:gd name="connsiteX2" fmla="*/ 430995 w 833229"/>
              <a:gd name="connsiteY2" fmla="*/ 0 h 812065"/>
              <a:gd name="connsiteX3" fmla="*/ 430995 w 833229"/>
              <a:gd name="connsiteY3" fmla="*/ 260 h 812065"/>
              <a:gd name="connsiteX4" fmla="*/ 509998 w 833229"/>
              <a:gd name="connsiteY4" fmla="*/ 8224 h 812065"/>
              <a:gd name="connsiteX5" fmla="*/ 833229 w 833229"/>
              <a:gd name="connsiteY5" fmla="*/ 404816 h 812065"/>
              <a:gd name="connsiteX6" fmla="*/ 509998 w 833229"/>
              <a:gd name="connsiteY6" fmla="*/ 801408 h 812065"/>
              <a:gd name="connsiteX7" fmla="*/ 430995 w 833229"/>
              <a:gd name="connsiteY7" fmla="*/ 809372 h 812065"/>
              <a:gd name="connsiteX8" fmla="*/ 430995 w 833229"/>
              <a:gd name="connsiteY8" fmla="*/ 809631 h 812065"/>
              <a:gd name="connsiteX9" fmla="*/ 428423 w 833229"/>
              <a:gd name="connsiteY9" fmla="*/ 809631 h 812065"/>
              <a:gd name="connsiteX10" fmla="*/ 428413 w 833229"/>
              <a:gd name="connsiteY10" fmla="*/ 809632 h 812065"/>
              <a:gd name="connsiteX11" fmla="*/ 428403 w 833229"/>
              <a:gd name="connsiteY11" fmla="*/ 809631 h 812065"/>
              <a:gd name="connsiteX12" fmla="*/ 77898 w 833229"/>
              <a:gd name="connsiteY12" fmla="*/ 812065 h 812065"/>
              <a:gd name="connsiteX13" fmla="*/ 0 w 833229"/>
              <a:gd name="connsiteY13" fmla="*/ 1883 h 812065"/>
              <a:gd name="connsiteX0" fmla="*/ 0 w 833229"/>
              <a:gd name="connsiteY0" fmla="*/ 1883 h 816934"/>
              <a:gd name="connsiteX1" fmla="*/ 428413 w 833229"/>
              <a:gd name="connsiteY1" fmla="*/ 0 h 816934"/>
              <a:gd name="connsiteX2" fmla="*/ 430995 w 833229"/>
              <a:gd name="connsiteY2" fmla="*/ 0 h 816934"/>
              <a:gd name="connsiteX3" fmla="*/ 430995 w 833229"/>
              <a:gd name="connsiteY3" fmla="*/ 260 h 816934"/>
              <a:gd name="connsiteX4" fmla="*/ 509998 w 833229"/>
              <a:gd name="connsiteY4" fmla="*/ 8224 h 816934"/>
              <a:gd name="connsiteX5" fmla="*/ 833229 w 833229"/>
              <a:gd name="connsiteY5" fmla="*/ 404816 h 816934"/>
              <a:gd name="connsiteX6" fmla="*/ 509998 w 833229"/>
              <a:gd name="connsiteY6" fmla="*/ 801408 h 816934"/>
              <a:gd name="connsiteX7" fmla="*/ 430995 w 833229"/>
              <a:gd name="connsiteY7" fmla="*/ 809372 h 816934"/>
              <a:gd name="connsiteX8" fmla="*/ 430995 w 833229"/>
              <a:gd name="connsiteY8" fmla="*/ 809631 h 816934"/>
              <a:gd name="connsiteX9" fmla="*/ 428423 w 833229"/>
              <a:gd name="connsiteY9" fmla="*/ 809631 h 816934"/>
              <a:gd name="connsiteX10" fmla="*/ 428413 w 833229"/>
              <a:gd name="connsiteY10" fmla="*/ 809632 h 816934"/>
              <a:gd name="connsiteX11" fmla="*/ 428403 w 833229"/>
              <a:gd name="connsiteY11" fmla="*/ 809631 h 816934"/>
              <a:gd name="connsiteX12" fmla="*/ 1 w 833229"/>
              <a:gd name="connsiteY12" fmla="*/ 816934 h 816934"/>
              <a:gd name="connsiteX13" fmla="*/ 0 w 833229"/>
              <a:gd name="connsiteY13" fmla="*/ 1883 h 8169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833229" h="816934">
                <a:moveTo>
                  <a:pt x="0" y="1883"/>
                </a:moveTo>
                <a:lnTo>
                  <a:pt x="428413" y="0"/>
                </a:lnTo>
                <a:lnTo>
                  <a:pt x="430995" y="0"/>
                </a:lnTo>
                <a:lnTo>
                  <a:pt x="430995" y="260"/>
                </a:lnTo>
                <a:lnTo>
                  <a:pt x="509998" y="8224"/>
                </a:lnTo>
                <a:cubicBezTo>
                  <a:pt x="694466" y="45972"/>
                  <a:pt x="833229" y="209189"/>
                  <a:pt x="833229" y="404816"/>
                </a:cubicBezTo>
                <a:cubicBezTo>
                  <a:pt x="833229" y="600443"/>
                  <a:pt x="694466" y="763660"/>
                  <a:pt x="509998" y="801408"/>
                </a:cubicBezTo>
                <a:lnTo>
                  <a:pt x="430995" y="809372"/>
                </a:lnTo>
                <a:lnTo>
                  <a:pt x="430995" y="809631"/>
                </a:lnTo>
                <a:lnTo>
                  <a:pt x="428423" y="809631"/>
                </a:lnTo>
                <a:cubicBezTo>
                  <a:pt x="428420" y="809631"/>
                  <a:pt x="428416" y="809632"/>
                  <a:pt x="428413" y="809632"/>
                </a:cubicBezTo>
                <a:cubicBezTo>
                  <a:pt x="428410" y="809632"/>
                  <a:pt x="428406" y="809631"/>
                  <a:pt x="428403" y="809631"/>
                </a:cubicBezTo>
                <a:lnTo>
                  <a:pt x="1" y="816934"/>
                </a:lnTo>
                <a:cubicBezTo>
                  <a:pt x="1" y="545250"/>
                  <a:pt x="0" y="273567"/>
                  <a:pt x="0" y="1883"/>
                </a:cubicBezTo>
                <a:close/>
              </a:path>
            </a:pathLst>
          </a:custGeom>
          <a:solidFill>
            <a:srgbClr val="E8298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b="0" i="0" dirty="0">
              <a:latin typeface="Arial" panose="020B0604020202020204" pitchFamily="34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89D8F6F-6369-3B66-9E99-6A1C00A05381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 userDrawn="1"/>
        </p:nvSpPr>
        <p:spPr>
          <a:xfrm>
            <a:off x="2943056" y="3679760"/>
            <a:ext cx="1055045" cy="3178240"/>
          </a:xfrm>
          <a:prstGeom prst="rect">
            <a:avLst/>
          </a:prstGeom>
          <a:solidFill>
            <a:srgbClr val="00A4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Arial" panose="020B0604020202020204" pitchFamily="34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581E99F-EA89-A9A7-50E2-655A22AAE59C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 userDrawn="1"/>
        </p:nvSpPr>
        <p:spPr>
          <a:xfrm>
            <a:off x="1644490" y="5555746"/>
            <a:ext cx="1302254" cy="1302254"/>
          </a:xfrm>
          <a:prstGeom prst="rect">
            <a:avLst/>
          </a:prstGeom>
          <a:solidFill>
            <a:srgbClr val="6B40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solidFill>
                <a:srgbClr val="6B4087"/>
              </a:solidFill>
              <a:latin typeface="Arial" panose="020B0604020202020204" pitchFamily="34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BF67333-E2F8-371A-C717-DF4DEB3CF94F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 userDrawn="1"/>
        </p:nvSpPr>
        <p:spPr>
          <a:xfrm rot="1800000">
            <a:off x="723885" y="3628900"/>
            <a:ext cx="1055045" cy="3178240"/>
          </a:xfrm>
          <a:prstGeom prst="rect">
            <a:avLst/>
          </a:prstGeom>
          <a:solidFill>
            <a:srgbClr val="005EB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Arial" panose="020B0604020202020204" pitchFamily="34" charset="0"/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F824C34-8CB5-EB99-8ED2-9EE26F8F4872}"/>
              </a:ext>
            </a:extLst>
          </p:cNvPr>
          <p:cNvCxnSpPr>
            <a:cxnSpLocks/>
          </p:cNvCxnSpPr>
          <p:nvPr userDrawn="1"/>
        </p:nvCxnSpPr>
        <p:spPr>
          <a:xfrm>
            <a:off x="7171116" y="2346960"/>
            <a:ext cx="3782646" cy="0"/>
          </a:xfrm>
          <a:prstGeom prst="line">
            <a:avLst/>
          </a:prstGeom>
          <a:ln w="6350">
            <a:solidFill>
              <a:srgbClr val="42556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 Placeholder 9">
            <a:extLst>
              <a:ext uri="{FF2B5EF4-FFF2-40B4-BE49-F238E27FC236}">
                <a16:creationId xmlns:a16="http://schemas.microsoft.com/office/drawing/2014/main" id="{CBB2F23B-A343-B1CB-72E0-C1FEF902A4A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3200603" y="2625381"/>
            <a:ext cx="3847745" cy="791513"/>
          </a:xfrm>
          <a:prstGeom prst="rect">
            <a:avLst/>
          </a:prstGeom>
        </p:spPr>
        <p:txBody>
          <a:bodyPr/>
          <a:lstStyle>
            <a:lvl1pPr marL="0" indent="0" algn="r" defTabSz="914400" rtl="0" eaLnBrk="1" latinLnBrk="0" hangingPunct="1">
              <a:lnSpc>
                <a:spcPct val="100000"/>
              </a:lnSpc>
              <a:buNone/>
              <a:defRPr lang="en-GB" sz="1200" kern="1200" dirty="0" smtClean="0">
                <a:solidFill>
                  <a:srgbClr val="425563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0" indent="0" algn="l" defTabSz="914400" rtl="0" eaLnBrk="1" latinLnBrk="0" hangingPunct="1">
              <a:buNone/>
              <a:defRPr lang="en-GB" sz="2000" b="1" kern="1200" dirty="0" smtClean="0">
                <a:solidFill>
                  <a:srgbClr val="425563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0" indent="0" algn="l" defTabSz="914400" rtl="0" eaLnBrk="1" latinLnBrk="0" hangingPunct="1">
              <a:buNone/>
              <a:defRPr lang="en-GB" sz="2000" b="1" kern="1200" dirty="0" smtClean="0">
                <a:solidFill>
                  <a:srgbClr val="425563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0" indent="0" algn="l" defTabSz="914400" rtl="0" eaLnBrk="1" latinLnBrk="0" hangingPunct="1">
              <a:buNone/>
              <a:defRPr lang="en-GB" sz="2000" b="1" kern="1200" dirty="0" smtClean="0">
                <a:solidFill>
                  <a:srgbClr val="425563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0" indent="0" algn="l" defTabSz="914400" rtl="0" eaLnBrk="1" latinLnBrk="0" hangingPunct="1">
              <a:buNone/>
              <a:defRPr lang="en-US" sz="2000" b="1" kern="1200" dirty="0">
                <a:solidFill>
                  <a:srgbClr val="425563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</a:lstStyle>
          <a:p>
            <a:pPr lvl="0"/>
            <a:r>
              <a:rPr lang="en-GB" dirty="0"/>
              <a:t>Click to edit page numbers</a:t>
            </a:r>
          </a:p>
        </p:txBody>
      </p:sp>
      <p:sp>
        <p:nvSpPr>
          <p:cNvPr id="9" name="Date Placeholder 8">
            <a:extLst>
              <a:ext uri="{FF2B5EF4-FFF2-40B4-BE49-F238E27FC236}">
                <a16:creationId xmlns:a16="http://schemas.microsoft.com/office/drawing/2014/main" id="{0A9E4511-BDB4-0498-C96C-34E1E550A82A}"/>
              </a:ext>
            </a:extLst>
          </p:cNvPr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fld id="{5F5728DE-E583-4674-BD2F-E5CBF8F34D7E}" type="datetime1">
              <a:rPr lang="en-GB" smtClean="0"/>
              <a:t>24/02/2025</a:t>
            </a:fld>
            <a:endParaRPr lang="en-GB" dirty="0"/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09A4B509-4A85-D5AC-F78F-886C280C052E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2" name="Title 11">
            <a:extLst>
              <a:ext uri="{FF2B5EF4-FFF2-40B4-BE49-F238E27FC236}">
                <a16:creationId xmlns:a16="http://schemas.microsoft.com/office/drawing/2014/main" id="{914AEEA3-E839-A564-BECB-1359CF252B8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081200" y="1638000"/>
            <a:ext cx="3873600" cy="522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en-GB" sz="2800" b="1">
                <a:solidFill>
                  <a:srgbClr val="6B4087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pPr marL="0" lvl="0"/>
            <a:r>
              <a:rPr lang="en-US" dirty="0"/>
              <a:t>Contents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665665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Green">
    <p:bg>
      <p:bgPr>
        <a:solidFill>
          <a:srgbClr val="00A7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Graphical user interface, text&#10;&#10;Description automatically generated with medium confidence">
            <a:extLst>
              <a:ext uri="{FF2B5EF4-FFF2-40B4-BE49-F238E27FC236}">
                <a16:creationId xmlns:a16="http://schemas.microsoft.com/office/drawing/2014/main" id="{26C9E331-A494-4CB3-C8BE-B8059A375CB0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833975" cy="825479"/>
          </a:xfrm>
          <a:prstGeom prst="rect">
            <a:avLst/>
          </a:prstGeom>
        </p:spPr>
      </p:pic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0938F61-60D2-FE9F-49D0-0E30C2A75F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6690FE-1CCD-41E1-B64B-087C04B19F29}" type="datetime1">
              <a:rPr lang="en-GB" smtClean="0"/>
              <a:t>24/02/2025</a:t>
            </a:fld>
            <a:endParaRPr lang="en-GB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DE614D2-0C79-6A4D-38EC-FC16F0BA88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94141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Grey">
    <p:bg>
      <p:bgPr>
        <a:solidFill>
          <a:srgbClr val="E6EDE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9D63CC4D-9904-7001-6FA2-9CCB54FD6338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 userDrawn="1"/>
        </p:nvPicPr>
        <p:blipFill>
          <a:blip r:embed="rId2"/>
          <a:srcRect/>
          <a:stretch/>
        </p:blipFill>
        <p:spPr>
          <a:xfrm>
            <a:off x="0" y="1"/>
            <a:ext cx="1833975" cy="826527"/>
          </a:xfrm>
          <a:prstGeom prst="rect">
            <a:avLst/>
          </a:prstGeom>
        </p:spPr>
      </p:pic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4DAB1B6-8B59-C152-9275-348D52A7DF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C385D-0A86-43BE-96B2-6A9F14DDEBAF}" type="datetime1">
              <a:rPr lang="en-GB" smtClean="0"/>
              <a:t>24/02/2025</a:t>
            </a:fld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7C19848-5260-3C37-C70D-C3AAA4C5E8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04694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9D63CC4D-9904-7001-6FA2-9CCB54FD633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0" y="1"/>
            <a:ext cx="1833975" cy="826527"/>
          </a:xfrm>
          <a:prstGeom prst="rect">
            <a:avLst/>
          </a:prstGeom>
        </p:spPr>
      </p:pic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D717841-DEAF-E609-8D9B-9E46A06FD7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FD5324-B5B7-4D3A-858A-A27C4BBA478F}" type="datetime1">
              <a:rPr lang="en-GB" smtClean="0"/>
              <a:t>24/02/2025</a:t>
            </a:fld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A4DB9C7-7E38-2028-7938-F2E3006703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98317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3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7.xml"/><Relationship Id="rId7" Type="http://schemas.openxmlformats.org/officeDocument/2006/relationships/theme" Target="../theme/theme3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8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2.xml"/><Relationship Id="rId1" Type="http://schemas.openxmlformats.org/officeDocument/2006/relationships/slideLayout" Target="../slideLayouts/slideLayout21.xml"/><Relationship Id="rId6" Type="http://schemas.openxmlformats.org/officeDocument/2006/relationships/theme" Target="../theme/theme4.xml"/><Relationship Id="rId5" Type="http://schemas.openxmlformats.org/officeDocument/2006/relationships/slideLayout" Target="../slideLayouts/slideLayout25.xml"/><Relationship Id="rId4" Type="http://schemas.openxmlformats.org/officeDocument/2006/relationships/slideLayout" Target="../slideLayouts/slideLayout24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8.xml"/><Relationship Id="rId7" Type="http://schemas.openxmlformats.org/officeDocument/2006/relationships/image" Target="../media/image2.emf"/><Relationship Id="rId2" Type="http://schemas.openxmlformats.org/officeDocument/2006/relationships/slideLayout" Target="../slideLayouts/slideLayout27.xml"/><Relationship Id="rId1" Type="http://schemas.openxmlformats.org/officeDocument/2006/relationships/slideLayout" Target="../slideLayouts/slideLayout26.xml"/><Relationship Id="rId6" Type="http://schemas.openxmlformats.org/officeDocument/2006/relationships/theme" Target="../theme/theme5.xml"/><Relationship Id="rId5" Type="http://schemas.openxmlformats.org/officeDocument/2006/relationships/slideLayout" Target="../slideLayouts/slideLayout30.xml"/><Relationship Id="rId4" Type="http://schemas.openxmlformats.org/officeDocument/2006/relationships/slideLayout" Target="../slideLayouts/slideLayout29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32.xml"/><Relationship Id="rId1" Type="http://schemas.openxmlformats.org/officeDocument/2006/relationships/slideLayout" Target="../slideLayouts/slideLayout31.xml"/><Relationship Id="rId6" Type="http://schemas.openxmlformats.org/officeDocument/2006/relationships/theme" Target="../theme/theme6.xml"/><Relationship Id="rId5" Type="http://schemas.openxmlformats.org/officeDocument/2006/relationships/slideLayout" Target="../slideLayouts/slideLayout35.xml"/><Relationship Id="rId4" Type="http://schemas.openxmlformats.org/officeDocument/2006/relationships/slideLayout" Target="../slideLayouts/slideLayout34.xml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8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37.xml"/><Relationship Id="rId1" Type="http://schemas.openxmlformats.org/officeDocument/2006/relationships/slideLayout" Target="../slideLayouts/slideLayout36.xml"/><Relationship Id="rId6" Type="http://schemas.openxmlformats.org/officeDocument/2006/relationships/theme" Target="../theme/theme7.xml"/><Relationship Id="rId5" Type="http://schemas.openxmlformats.org/officeDocument/2006/relationships/slideLayout" Target="../slideLayouts/slideLayout40.xml"/><Relationship Id="rId4" Type="http://schemas.openxmlformats.org/officeDocument/2006/relationships/slideLayout" Target="../slideLayouts/slideLayout39.xml"/></Relationships>
</file>

<file path=ppt/slideMasters/_rels/slideMaster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42.xml"/><Relationship Id="rId1" Type="http://schemas.openxmlformats.org/officeDocument/2006/relationships/slideLayout" Target="../slideLayouts/slideLayout41.xml"/><Relationship Id="rId6" Type="http://schemas.openxmlformats.org/officeDocument/2006/relationships/theme" Target="../theme/theme8.xml"/><Relationship Id="rId5" Type="http://schemas.openxmlformats.org/officeDocument/2006/relationships/slideLayout" Target="../slideLayouts/slideLayout45.xml"/><Relationship Id="rId4" Type="http://schemas.openxmlformats.org/officeDocument/2006/relationships/slideLayout" Target="../slideLayouts/slideLayout44.xml"/></Relationships>
</file>

<file path=ppt/slideMasters/_rels/slideMaster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8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47.xml"/><Relationship Id="rId1" Type="http://schemas.openxmlformats.org/officeDocument/2006/relationships/slideLayout" Target="../slideLayouts/slideLayout46.xml"/><Relationship Id="rId6" Type="http://schemas.openxmlformats.org/officeDocument/2006/relationships/theme" Target="../theme/theme9.xml"/><Relationship Id="rId5" Type="http://schemas.openxmlformats.org/officeDocument/2006/relationships/slideLayout" Target="../slideLayouts/slideLayout50.xml"/><Relationship Id="rId4" Type="http://schemas.openxmlformats.org/officeDocument/2006/relationships/slideLayout" Target="../slideLayouts/slideLayout4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11C38C0-FED9-9A27-F703-586BC7B9E00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0" y="649287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951DAF-5488-4432-967B-9E31A3D19467}" type="datetime1">
              <a:rPr lang="en-GB" smtClean="0"/>
              <a:t>24/02/2025</a:t>
            </a:fld>
            <a:endParaRPr lang="en-GB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952548E-FC99-BFC4-BF2A-BBAE8C96CDB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492875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14970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  <p:sldLayoutId id="2147483671" r:id="rId4"/>
    <p:sldLayoutId id="2147483670" r:id="rId5"/>
    <p:sldLayoutId id="2147483651" r:id="rId6"/>
    <p:sldLayoutId id="2147483674" r:id="rId7"/>
    <p:sldLayoutId id="2147483676" r:id="rId8"/>
    <p:sldLayoutId id="2147483675" r:id="rId9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E5C36134-EB36-54C5-0056-D083EB762A1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492875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72A48D0-1A83-876B-C44C-66613BA8D37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02800" y="6483600"/>
            <a:ext cx="889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7651E0-1F05-4E09-9C4C-14F8B2A6F4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91001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78" r:id="rId2"/>
    <p:sldLayoutId id="2147483660" r:id="rId3"/>
    <p:sldLayoutId id="2147483656" r:id="rId4"/>
    <p:sldLayoutId id="2147483658" r:id="rId5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3AB1A986-35AE-4F86-7F7C-3C1AA961D92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492875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AD0EF02-9093-6B45-B254-7AF69A01A86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04000" y="6483600"/>
            <a:ext cx="889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F90047-F6AF-4E19-94F5-26DC29EF17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42061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C041538F-3629-B455-DBF6-57255D09FD31}"/>
              </a:ext>
            </a:extLst>
          </p:cNvPr>
          <p:cNvSpPr/>
          <p:nvPr userDrawn="1"/>
        </p:nvSpPr>
        <p:spPr>
          <a:xfrm>
            <a:off x="0" y="6489537"/>
            <a:ext cx="12192000" cy="368464"/>
          </a:xfrm>
          <a:prstGeom prst="rect">
            <a:avLst/>
          </a:prstGeom>
          <a:solidFill>
            <a:srgbClr val="42556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46169BB-ECEB-584A-9CFC-EDCEE0B97A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43" y="365125"/>
            <a:ext cx="11066804" cy="5492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9F2ECEF-9B05-AF40-B72D-B9ACC156C7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43" y="999858"/>
            <a:ext cx="11066804" cy="517710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4ABE0A27-3150-B051-8F5B-BEA79948CB0B}"/>
              </a:ext>
            </a:extLst>
          </p:cNvPr>
          <p:cNvPicPr>
            <a:picLocks noChangeAspect="1"/>
          </p:cNvPicPr>
          <p:nvPr userDrawn="1"/>
        </p:nvPicPr>
        <p:blipFill>
          <a:blip r:embed="rId7"/>
          <a:srcRect/>
          <a:stretch/>
        </p:blipFill>
        <p:spPr>
          <a:xfrm>
            <a:off x="-39420" y="6369570"/>
            <a:ext cx="1359172" cy="611768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4B011FD-55FA-81A5-5EFF-867FBECDC7C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492875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E225A08-2025-651E-41D5-692424F98C0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448800" y="648953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50C748-6722-4E90-94C8-B8C61AF3D23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995941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82" r:id="rId2"/>
    <p:sldLayoutId id="2147483683" r:id="rId3"/>
    <p:sldLayoutId id="2147483684" r:id="rId4"/>
    <p:sldLayoutId id="2147483688" r:id="rId5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kern="1200" spc="-100" baseline="0">
          <a:solidFill>
            <a:srgbClr val="425563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spcAft>
          <a:spcPts val="600"/>
        </a:spcAft>
        <a:buClr>
          <a:srgbClr val="425563"/>
        </a:buClr>
        <a:buFont typeface="Arial" panose="020B0604020202020204" pitchFamily="34" charset="0"/>
        <a:buChar char="•"/>
        <a:defRPr sz="2800" kern="1200">
          <a:solidFill>
            <a:srgbClr val="425463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spcAft>
          <a:spcPts val="600"/>
        </a:spcAft>
        <a:buClr>
          <a:srgbClr val="425563"/>
        </a:buClr>
        <a:buFont typeface="Arial" panose="020B0604020202020204" pitchFamily="34" charset="0"/>
        <a:buChar char="•"/>
        <a:defRPr sz="2400" kern="1200">
          <a:solidFill>
            <a:srgbClr val="425463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spcAft>
          <a:spcPts val="600"/>
        </a:spcAft>
        <a:buClr>
          <a:srgbClr val="425563"/>
        </a:buClr>
        <a:buFont typeface="Arial" panose="020B0604020202020204" pitchFamily="34" charset="0"/>
        <a:buChar char="•"/>
        <a:defRPr sz="2000" kern="1200">
          <a:solidFill>
            <a:srgbClr val="425463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spcAft>
          <a:spcPts val="600"/>
        </a:spcAft>
        <a:buClr>
          <a:srgbClr val="425563"/>
        </a:buClr>
        <a:buFont typeface="Arial" panose="020B0604020202020204" pitchFamily="34" charset="0"/>
        <a:buChar char="•"/>
        <a:defRPr sz="1800" kern="1200">
          <a:solidFill>
            <a:srgbClr val="425463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spcAft>
          <a:spcPts val="600"/>
        </a:spcAft>
        <a:buClr>
          <a:srgbClr val="425563"/>
        </a:buClr>
        <a:buFont typeface="Arial" panose="020B0604020202020204" pitchFamily="34" charset="0"/>
        <a:buChar char="•"/>
        <a:defRPr sz="1800" kern="1200">
          <a:solidFill>
            <a:srgbClr val="425463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C041538F-3629-B455-DBF6-57255D09FD31}"/>
              </a:ext>
            </a:extLst>
          </p:cNvPr>
          <p:cNvSpPr/>
          <p:nvPr userDrawn="1"/>
        </p:nvSpPr>
        <p:spPr>
          <a:xfrm>
            <a:off x="0" y="6489537"/>
            <a:ext cx="12192000" cy="368464"/>
          </a:xfrm>
          <a:prstGeom prst="rect">
            <a:avLst/>
          </a:prstGeom>
          <a:solidFill>
            <a:srgbClr val="BADFD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46169BB-ECEB-584A-9CFC-EDCEE0B97A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43" y="365125"/>
            <a:ext cx="11066804" cy="5492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9F2ECEF-9B05-AF40-B72D-B9ACC156C7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43" y="999858"/>
            <a:ext cx="11066804" cy="517710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A7B6F58-C002-FF35-93D3-A05F208A1C12}"/>
              </a:ext>
            </a:extLst>
          </p:cNvPr>
          <p:cNvPicPr>
            <a:picLocks noChangeAspect="1"/>
          </p:cNvPicPr>
          <p:nvPr userDrawn="1"/>
        </p:nvPicPr>
        <p:blipFill>
          <a:blip r:embed="rId7"/>
          <a:srcRect/>
          <a:stretch/>
        </p:blipFill>
        <p:spPr>
          <a:xfrm>
            <a:off x="0" y="6382051"/>
            <a:ext cx="1344808" cy="606522"/>
          </a:xfrm>
          <a:prstGeom prst="rect">
            <a:avLst/>
          </a:prstGeom>
        </p:spPr>
      </p:pic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1CFC85-F1E8-BF8D-3249-867C7469375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489537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6824FB3-8471-50A8-082C-F33B2188E3B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448800" y="648953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95BBA3-9272-48BD-8552-9F4E0A12F8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87570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8" r:id="rId5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kern="1200" spc="-100" baseline="0">
          <a:solidFill>
            <a:srgbClr val="425563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spcAft>
          <a:spcPts val="600"/>
        </a:spcAft>
        <a:buClr>
          <a:srgbClr val="425563"/>
        </a:buClr>
        <a:buFont typeface="Arial" panose="020B0604020202020204" pitchFamily="34" charset="0"/>
        <a:buChar char="•"/>
        <a:defRPr sz="2800" kern="1200">
          <a:solidFill>
            <a:srgbClr val="425463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spcAft>
          <a:spcPts val="600"/>
        </a:spcAft>
        <a:buClr>
          <a:srgbClr val="425563"/>
        </a:buClr>
        <a:buFont typeface="Arial" panose="020B0604020202020204" pitchFamily="34" charset="0"/>
        <a:buChar char="•"/>
        <a:defRPr sz="2400" kern="1200">
          <a:solidFill>
            <a:srgbClr val="425463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spcAft>
          <a:spcPts val="600"/>
        </a:spcAft>
        <a:buClr>
          <a:srgbClr val="425563"/>
        </a:buClr>
        <a:buFont typeface="Arial" panose="020B0604020202020204" pitchFamily="34" charset="0"/>
        <a:buChar char="•"/>
        <a:defRPr sz="2000" kern="1200">
          <a:solidFill>
            <a:srgbClr val="425463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spcAft>
          <a:spcPts val="600"/>
        </a:spcAft>
        <a:buClr>
          <a:srgbClr val="425563"/>
        </a:buClr>
        <a:buFont typeface="Arial" panose="020B0604020202020204" pitchFamily="34" charset="0"/>
        <a:buChar char="•"/>
        <a:defRPr sz="1800" kern="1200">
          <a:solidFill>
            <a:srgbClr val="425463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spcAft>
          <a:spcPts val="600"/>
        </a:spcAft>
        <a:buClr>
          <a:srgbClr val="425563"/>
        </a:buClr>
        <a:buFont typeface="Arial" panose="020B0604020202020204" pitchFamily="34" charset="0"/>
        <a:buChar char="•"/>
        <a:defRPr sz="1800" kern="1200">
          <a:solidFill>
            <a:srgbClr val="425463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C041538F-3629-B455-DBF6-57255D09FD31}"/>
              </a:ext>
            </a:extLst>
          </p:cNvPr>
          <p:cNvSpPr/>
          <p:nvPr userDrawn="1"/>
        </p:nvSpPr>
        <p:spPr>
          <a:xfrm>
            <a:off x="0" y="6489537"/>
            <a:ext cx="12192000" cy="368464"/>
          </a:xfrm>
          <a:prstGeom prst="rect">
            <a:avLst/>
          </a:prstGeom>
          <a:solidFill>
            <a:srgbClr val="2980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46169BB-ECEB-584A-9CFC-EDCEE0B97A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43" y="365125"/>
            <a:ext cx="11066804" cy="5492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9F2ECEF-9B05-AF40-B72D-B9ACC156C7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43" y="999858"/>
            <a:ext cx="11066804" cy="517710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4ABE0A27-3150-B051-8F5B-BEA79948CB0B}"/>
              </a:ext>
            </a:extLst>
          </p:cNvPr>
          <p:cNvPicPr>
            <a:picLocks noChangeAspect="1"/>
          </p:cNvPicPr>
          <p:nvPr userDrawn="1"/>
        </p:nvPicPr>
        <p:blipFill>
          <a:blip r:embed="rId7"/>
          <a:srcRect/>
          <a:stretch/>
        </p:blipFill>
        <p:spPr>
          <a:xfrm>
            <a:off x="-39420" y="6369570"/>
            <a:ext cx="1359172" cy="611768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E44CC61-8F44-A5F9-FDE6-4A1818F9E8D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489537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C3D5FA7-EE14-A3E4-8D3F-92298D2042E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448800" y="64928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1F6E4E-5047-4FEC-8949-F4B8A76784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06518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03" r:id="rId3"/>
    <p:sldLayoutId id="2147483704" r:id="rId4"/>
    <p:sldLayoutId id="2147483708" r:id="rId5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kern="1200" spc="-100" baseline="0">
          <a:solidFill>
            <a:srgbClr val="29808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spcAft>
          <a:spcPts val="600"/>
        </a:spcAft>
        <a:buClr>
          <a:srgbClr val="298082"/>
        </a:buClr>
        <a:buFont typeface="Arial" panose="020B0604020202020204" pitchFamily="34" charset="0"/>
        <a:buChar char="•"/>
        <a:defRPr sz="2800" kern="1200">
          <a:solidFill>
            <a:srgbClr val="425463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spcAft>
          <a:spcPts val="600"/>
        </a:spcAft>
        <a:buClr>
          <a:srgbClr val="298082"/>
        </a:buClr>
        <a:buFont typeface="Arial" panose="020B0604020202020204" pitchFamily="34" charset="0"/>
        <a:buChar char="•"/>
        <a:defRPr sz="2400" kern="1200">
          <a:solidFill>
            <a:srgbClr val="425463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spcAft>
          <a:spcPts val="600"/>
        </a:spcAft>
        <a:buClr>
          <a:srgbClr val="298082"/>
        </a:buClr>
        <a:buFont typeface="Arial" panose="020B0604020202020204" pitchFamily="34" charset="0"/>
        <a:buChar char="•"/>
        <a:defRPr sz="2000" kern="1200">
          <a:solidFill>
            <a:srgbClr val="425463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spcAft>
          <a:spcPts val="600"/>
        </a:spcAft>
        <a:buClr>
          <a:srgbClr val="298082"/>
        </a:buClr>
        <a:buFont typeface="Arial" panose="020B0604020202020204" pitchFamily="34" charset="0"/>
        <a:buChar char="•"/>
        <a:defRPr sz="1800" kern="1200">
          <a:solidFill>
            <a:srgbClr val="425463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spcAft>
          <a:spcPts val="600"/>
        </a:spcAft>
        <a:buClr>
          <a:srgbClr val="298082"/>
        </a:buClr>
        <a:buFont typeface="Arial" panose="020B0604020202020204" pitchFamily="34" charset="0"/>
        <a:buChar char="•"/>
        <a:defRPr sz="1800" kern="1200">
          <a:solidFill>
            <a:srgbClr val="425463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C041538F-3629-B455-DBF6-57255D09FD31}"/>
              </a:ext>
            </a:extLst>
          </p:cNvPr>
          <p:cNvSpPr/>
          <p:nvPr userDrawn="1"/>
        </p:nvSpPr>
        <p:spPr>
          <a:xfrm>
            <a:off x="0" y="6489537"/>
            <a:ext cx="12192000" cy="368464"/>
          </a:xfrm>
          <a:prstGeom prst="rect">
            <a:avLst/>
          </a:prstGeom>
          <a:solidFill>
            <a:srgbClr val="005EB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46169BB-ECEB-584A-9CFC-EDCEE0B97A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43" y="365125"/>
            <a:ext cx="11066804" cy="5492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9F2ECEF-9B05-AF40-B72D-B9ACC156C7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43" y="999858"/>
            <a:ext cx="11066804" cy="517710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4ABE0A27-3150-B051-8F5B-BEA79948CB0B}"/>
              </a:ext>
            </a:extLst>
          </p:cNvPr>
          <p:cNvPicPr>
            <a:picLocks noChangeAspect="1"/>
          </p:cNvPicPr>
          <p:nvPr userDrawn="1"/>
        </p:nvPicPr>
        <p:blipFill>
          <a:blip r:embed="rId7"/>
          <a:srcRect/>
          <a:stretch/>
        </p:blipFill>
        <p:spPr>
          <a:xfrm>
            <a:off x="-39420" y="6369570"/>
            <a:ext cx="1359172" cy="611768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6E9D1F6-7099-BAA1-C874-DA83A7498CD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489537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0D6FBB8-A461-425A-D289-CDCBBECCCAC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448800" y="648953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25F491-EF7B-4F65-AB5E-3C7D4DEB938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30541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1" r:id="rId1"/>
    <p:sldLayoutId id="2147483712" r:id="rId2"/>
    <p:sldLayoutId id="2147483713" r:id="rId3"/>
    <p:sldLayoutId id="2147483714" r:id="rId4"/>
    <p:sldLayoutId id="2147483718" r:id="rId5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kern="1200" spc="-100" baseline="0">
          <a:solidFill>
            <a:srgbClr val="005EB8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spcAft>
          <a:spcPts val="600"/>
        </a:spcAft>
        <a:buClr>
          <a:srgbClr val="005EB8"/>
        </a:buClr>
        <a:buFont typeface="Arial" panose="020B0604020202020204" pitchFamily="34" charset="0"/>
        <a:buChar char="•"/>
        <a:defRPr sz="2800" kern="1200">
          <a:solidFill>
            <a:srgbClr val="425463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spcAft>
          <a:spcPts val="600"/>
        </a:spcAft>
        <a:buClr>
          <a:srgbClr val="005EB8"/>
        </a:buClr>
        <a:buFont typeface="Arial" panose="020B0604020202020204" pitchFamily="34" charset="0"/>
        <a:buChar char="•"/>
        <a:defRPr sz="2400" kern="1200">
          <a:solidFill>
            <a:srgbClr val="425463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spcAft>
          <a:spcPts val="600"/>
        </a:spcAft>
        <a:buClr>
          <a:srgbClr val="005EB8"/>
        </a:buClr>
        <a:buFont typeface="Arial" panose="020B0604020202020204" pitchFamily="34" charset="0"/>
        <a:buChar char="•"/>
        <a:defRPr sz="2000" kern="1200">
          <a:solidFill>
            <a:srgbClr val="425463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spcAft>
          <a:spcPts val="600"/>
        </a:spcAft>
        <a:buClr>
          <a:srgbClr val="005EB8"/>
        </a:buClr>
        <a:buFont typeface="Arial" panose="020B0604020202020204" pitchFamily="34" charset="0"/>
        <a:buChar char="•"/>
        <a:defRPr sz="1800" kern="1200">
          <a:solidFill>
            <a:srgbClr val="425463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spcAft>
          <a:spcPts val="600"/>
        </a:spcAft>
        <a:buClr>
          <a:srgbClr val="005EB8"/>
        </a:buClr>
        <a:buFont typeface="Arial" panose="020B0604020202020204" pitchFamily="34" charset="0"/>
        <a:buChar char="•"/>
        <a:defRPr sz="1800" kern="1200">
          <a:solidFill>
            <a:srgbClr val="425463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C041538F-3629-B455-DBF6-57255D09FD31}"/>
              </a:ext>
            </a:extLst>
          </p:cNvPr>
          <p:cNvSpPr/>
          <p:nvPr userDrawn="1"/>
        </p:nvSpPr>
        <p:spPr>
          <a:xfrm>
            <a:off x="0" y="6489537"/>
            <a:ext cx="12192000" cy="368464"/>
          </a:xfrm>
          <a:prstGeom prst="rect">
            <a:avLst/>
          </a:prstGeom>
          <a:solidFill>
            <a:srgbClr val="6B40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46169BB-ECEB-584A-9CFC-EDCEE0B97A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43" y="365125"/>
            <a:ext cx="11066804" cy="5492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9F2ECEF-9B05-AF40-B72D-B9ACC156C7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43" y="999858"/>
            <a:ext cx="11066804" cy="517710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4ABE0A27-3150-B051-8F5B-BEA79948CB0B}"/>
              </a:ext>
            </a:extLst>
          </p:cNvPr>
          <p:cNvPicPr>
            <a:picLocks noChangeAspect="1"/>
          </p:cNvPicPr>
          <p:nvPr userDrawn="1"/>
        </p:nvPicPr>
        <p:blipFill>
          <a:blip r:embed="rId7"/>
          <a:srcRect/>
          <a:stretch/>
        </p:blipFill>
        <p:spPr>
          <a:xfrm>
            <a:off x="-39420" y="6369570"/>
            <a:ext cx="1359172" cy="611768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6E2E47E-ADC6-07E2-4FAA-E1DE6A79C11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489537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8DCE6C4-CCD3-4966-0D13-3D77758303F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448800" y="648953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E75BE9-2278-47EF-85E6-CC9E39661FE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67964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8" r:id="rId5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kern="1200" spc="-100" baseline="0">
          <a:solidFill>
            <a:srgbClr val="6B4087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spcAft>
          <a:spcPts val="600"/>
        </a:spcAft>
        <a:buClr>
          <a:srgbClr val="6B4087"/>
        </a:buClr>
        <a:buFont typeface="Arial" panose="020B0604020202020204" pitchFamily="34" charset="0"/>
        <a:buChar char="•"/>
        <a:defRPr sz="2800" kern="1200">
          <a:solidFill>
            <a:srgbClr val="425463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spcAft>
          <a:spcPts val="600"/>
        </a:spcAft>
        <a:buClr>
          <a:srgbClr val="6B4087"/>
        </a:buClr>
        <a:buFont typeface="Arial" panose="020B0604020202020204" pitchFamily="34" charset="0"/>
        <a:buChar char="•"/>
        <a:defRPr sz="2400" kern="1200">
          <a:solidFill>
            <a:srgbClr val="425463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spcAft>
          <a:spcPts val="600"/>
        </a:spcAft>
        <a:buClr>
          <a:srgbClr val="6B4087"/>
        </a:buClr>
        <a:buFont typeface="Arial" panose="020B0604020202020204" pitchFamily="34" charset="0"/>
        <a:buChar char="•"/>
        <a:defRPr sz="2000" kern="1200">
          <a:solidFill>
            <a:srgbClr val="425463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spcAft>
          <a:spcPts val="600"/>
        </a:spcAft>
        <a:buClr>
          <a:srgbClr val="6B4087"/>
        </a:buClr>
        <a:buFont typeface="Arial" panose="020B0604020202020204" pitchFamily="34" charset="0"/>
        <a:buChar char="•"/>
        <a:defRPr sz="1800" kern="1200">
          <a:solidFill>
            <a:srgbClr val="425463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spcAft>
          <a:spcPts val="600"/>
        </a:spcAft>
        <a:buClr>
          <a:srgbClr val="6B4087"/>
        </a:buClr>
        <a:buFont typeface="Arial" panose="020B0604020202020204" pitchFamily="34" charset="0"/>
        <a:buChar char="•"/>
        <a:defRPr sz="1800" kern="1200">
          <a:solidFill>
            <a:srgbClr val="425463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C041538F-3629-B455-DBF6-57255D09FD31}"/>
              </a:ext>
            </a:extLst>
          </p:cNvPr>
          <p:cNvSpPr/>
          <p:nvPr userDrawn="1"/>
        </p:nvSpPr>
        <p:spPr>
          <a:xfrm>
            <a:off x="0" y="6489537"/>
            <a:ext cx="12192000" cy="368464"/>
          </a:xfrm>
          <a:prstGeom prst="rect">
            <a:avLst/>
          </a:prstGeom>
          <a:solidFill>
            <a:srgbClr val="E8298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46169BB-ECEB-584A-9CFC-EDCEE0B97A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43" y="365125"/>
            <a:ext cx="11066804" cy="5492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9F2ECEF-9B05-AF40-B72D-B9ACC156C7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43" y="999858"/>
            <a:ext cx="11066804" cy="517710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4ABE0A27-3150-B051-8F5B-BEA79948CB0B}"/>
              </a:ext>
            </a:extLst>
          </p:cNvPr>
          <p:cNvPicPr>
            <a:picLocks noChangeAspect="1"/>
          </p:cNvPicPr>
          <p:nvPr userDrawn="1"/>
        </p:nvPicPr>
        <p:blipFill>
          <a:blip r:embed="rId7"/>
          <a:srcRect/>
          <a:stretch/>
        </p:blipFill>
        <p:spPr>
          <a:xfrm>
            <a:off x="-39420" y="6369570"/>
            <a:ext cx="1359172" cy="611768"/>
          </a:xfrm>
          <a:prstGeom prst="rect">
            <a:avLst/>
          </a:prstGeo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4DBA54C-E8AB-85DD-3DDD-59B104AE8BA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448800" y="648953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70E2F7-2D8E-4BE8-86D4-B87F3CF05101}" type="slidenum">
              <a:rPr lang="en-GB" smtClean="0"/>
              <a:t>‹#›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5C6D47-5F60-2A8D-0A13-71FAAA1656A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489537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43627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1" r:id="rId1"/>
    <p:sldLayoutId id="2147483732" r:id="rId2"/>
    <p:sldLayoutId id="2147483733" r:id="rId3"/>
    <p:sldLayoutId id="2147483734" r:id="rId4"/>
    <p:sldLayoutId id="2147483738" r:id="rId5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kern="1200" spc="-100" baseline="0">
          <a:solidFill>
            <a:srgbClr val="E82985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spcAft>
          <a:spcPts val="600"/>
        </a:spcAft>
        <a:buClr>
          <a:srgbClr val="E82985"/>
        </a:buClr>
        <a:buFont typeface="Arial" panose="020B0604020202020204" pitchFamily="34" charset="0"/>
        <a:buChar char="•"/>
        <a:defRPr sz="2800" kern="1200">
          <a:solidFill>
            <a:srgbClr val="425463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spcAft>
          <a:spcPts val="600"/>
        </a:spcAft>
        <a:buClr>
          <a:srgbClr val="E82985"/>
        </a:buClr>
        <a:buFont typeface="Arial" panose="020B0604020202020204" pitchFamily="34" charset="0"/>
        <a:buChar char="•"/>
        <a:defRPr sz="2400" kern="1200">
          <a:solidFill>
            <a:srgbClr val="425463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spcAft>
          <a:spcPts val="600"/>
        </a:spcAft>
        <a:buClr>
          <a:srgbClr val="E82985"/>
        </a:buClr>
        <a:buFont typeface="Arial" panose="020B0604020202020204" pitchFamily="34" charset="0"/>
        <a:buChar char="•"/>
        <a:defRPr sz="2000" kern="1200">
          <a:solidFill>
            <a:srgbClr val="425463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spcAft>
          <a:spcPts val="600"/>
        </a:spcAft>
        <a:buClr>
          <a:srgbClr val="E82985"/>
        </a:buClr>
        <a:buFont typeface="Arial" panose="020B0604020202020204" pitchFamily="34" charset="0"/>
        <a:buChar char="•"/>
        <a:defRPr sz="1800" kern="1200">
          <a:solidFill>
            <a:srgbClr val="425463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spcAft>
          <a:spcPts val="600"/>
        </a:spcAft>
        <a:buClr>
          <a:srgbClr val="E82985"/>
        </a:buClr>
        <a:buFont typeface="Arial" panose="020B0604020202020204" pitchFamily="34" charset="0"/>
        <a:buChar char="•"/>
        <a:defRPr sz="1800" kern="1200">
          <a:solidFill>
            <a:srgbClr val="425463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google.com/presentation/d/15KPn061dt30URu-WSZzjTkC7KcvXvXeRDlQvagFIZ90/edit?usp=sharing" TargetMode="External"/><Relationship Id="rId2" Type="http://schemas.openxmlformats.org/officeDocument/2006/relationships/hyperlink" Target="https://chat.whatsapp.com/LmYJhdc1sFoIQXloPP8Nuk" TargetMode="External"/><Relationship Id="rId1" Type="http://schemas.openxmlformats.org/officeDocument/2006/relationships/slideLayout" Target="../slideLayouts/slideLayout33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0ABBC058-491A-D6EB-74CE-740010988728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7085726" y="3318371"/>
            <a:ext cx="3847745" cy="1721025"/>
          </a:xfrm>
          <a:prstGeom prst="rect">
            <a:avLst/>
          </a:prstGeom>
        </p:spPr>
        <p:txBody>
          <a:bodyPr/>
          <a:lstStyle/>
          <a:p>
            <a:pPr marL="0" indent="0">
              <a:buNone/>
            </a:pPr>
            <a:r>
              <a:rPr lang="en-GB" sz="2000" b="1" dirty="0">
                <a:solidFill>
                  <a:srgbClr val="425463"/>
                </a:solidFill>
                <a:effectLst/>
              </a:rPr>
              <a:t>Social Prescribing Managers Network for London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D378EC3-16DD-C5D0-F00A-C873CA2DDD35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 lIns="91440" tIns="45720" rIns="91440" bIns="45720" anchor="t"/>
          <a:lstStyle/>
          <a:p>
            <a:r>
              <a:rPr lang="en-GB">
                <a:latin typeface="Arial"/>
                <a:cs typeface="Arial"/>
              </a:rPr>
              <a:t>Jun 2023 – V2</a:t>
            </a:r>
            <a:endParaRPr lang="en-GB" sz="1200" dirty="0">
              <a:solidFill>
                <a:srgbClr val="425563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87610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4D622B-BBE0-421F-8B0C-E558EC11F3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What is a London network for Social Prescribing Managers?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F149AB-DC8A-4E3B-B142-FED4CE98C2E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01817" y="1037483"/>
            <a:ext cx="5395957" cy="5083175"/>
          </a:xfrm>
        </p:spPr>
        <p:txBody>
          <a:bodyPr vert="horz" lIns="91440" tIns="45720" rIns="91440" bIns="45720" rtlCol="0" anchor="t">
            <a:normAutofit fontScale="92500" lnSpcReduction="20000"/>
          </a:bodyPr>
          <a:lstStyle/>
          <a:p>
            <a:pPr marL="0" indent="0">
              <a:buNone/>
            </a:pPr>
            <a:r>
              <a:rPr lang="en-GB" sz="2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Purpose of Network:</a:t>
            </a:r>
            <a:endParaRPr lang="en-GB" sz="2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GB" sz="22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To connect those working hard to build an effective social prescribing service together across London </a:t>
            </a:r>
            <a:endParaRPr lang="en-GB" sz="22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GB" sz="22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 safe space to discuss opportunities and challenges to delivering effective social prescribing for those that need it the most</a:t>
            </a:r>
            <a:endParaRPr lang="en-GB" sz="22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indent="0">
              <a:buNone/>
            </a:pPr>
            <a:r>
              <a:rPr lang="en-GB" sz="2200" b="1" dirty="0">
                <a:latin typeface="Calibri" panose="020F0502020204030204" pitchFamily="34" charset="0"/>
              </a:rPr>
              <a:t>Planned activity:</a:t>
            </a:r>
          </a:p>
          <a:p>
            <a:pPr marL="342900" indent="-342900">
              <a:buFont typeface="Symbol" panose="05050102010706020507" pitchFamily="18" charset="2"/>
              <a:buChar char=""/>
            </a:pPr>
            <a:r>
              <a:rPr lang="en-GB" sz="2200" dirty="0">
                <a:latin typeface="Calibri" panose="020F0502020204030204" pitchFamily="34" charset="0"/>
              </a:rPr>
              <a:t>Regular online meet ups</a:t>
            </a:r>
          </a:p>
          <a:p>
            <a:pPr marL="342900" indent="-342900">
              <a:buFont typeface="Symbol" panose="05050102010706020507" pitchFamily="18" charset="2"/>
              <a:buChar char=""/>
            </a:pPr>
            <a:r>
              <a:rPr lang="en-GB" sz="2200" dirty="0">
                <a:latin typeface="Calibri"/>
                <a:cs typeface="Calibri"/>
              </a:rPr>
              <a:t>Occasional, in person learning and social sessions (1-2 per year)</a:t>
            </a:r>
          </a:p>
          <a:p>
            <a:pPr marL="342900" indent="-342900">
              <a:buFont typeface="Symbol" panose="05050102010706020507" pitchFamily="18" charset="2"/>
              <a:buChar char=""/>
            </a:pPr>
            <a:r>
              <a:rPr lang="en-GB" sz="2200" dirty="0">
                <a:latin typeface="Calibri"/>
                <a:cs typeface="Calibri"/>
              </a:rPr>
              <a:t>WhatsApp group so people can connect outside of the hosted sessions</a:t>
            </a:r>
            <a:endParaRPr lang="en-GB" sz="2200" dirty="0">
              <a:latin typeface="Calibri" panose="020F0502020204030204" pitchFamily="34" charset="0"/>
              <a:cs typeface="Calibri"/>
            </a:endParaRPr>
          </a:p>
          <a:p>
            <a:pPr marL="342900" indent="-342900">
              <a:buFont typeface="Symbol" panose="05050102010706020507" pitchFamily="18" charset="2"/>
              <a:buChar char=""/>
            </a:pPr>
            <a:endParaRPr lang="en-GB" sz="2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E51BF4F-220D-40D5-AC1F-D8E25A3009E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199" y="1007524"/>
            <a:ext cx="5518447" cy="5083175"/>
          </a:xfrm>
        </p:spPr>
        <p:txBody>
          <a:bodyPr vert="horz" lIns="91440" tIns="45720" rIns="91440" bIns="45720" rtlCol="0" anchor="t">
            <a:normAutofit fontScale="92500" lnSpcReduction="2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en-GB" sz="2200" b="1" dirty="0">
                <a:latin typeface="Calibri" panose="020F0502020204030204" pitchFamily="34" charset="0"/>
              </a:rPr>
              <a:t>Proposed membership: </a:t>
            </a:r>
          </a:p>
          <a:p>
            <a:pPr marL="342900" indent="-342900">
              <a:lnSpc>
                <a:spcPct val="120000"/>
              </a:lnSpc>
              <a:buFont typeface="Symbol" panose="05050102010706020507" pitchFamily="18" charset="2"/>
              <a:buChar char=""/>
            </a:pPr>
            <a:r>
              <a:rPr lang="en-GB" sz="2200" dirty="0">
                <a:latin typeface="Calibri"/>
                <a:ea typeface="Calibri"/>
                <a:cs typeface="Calibri"/>
              </a:rPr>
              <a:t>Core Group: People that are managing a number of SPLWs, based out of a VCSE org, GP federation, local authority and so on, PCNs (may be unusually large or forward thinking) that have 4 or more SPLWs</a:t>
            </a:r>
          </a:p>
          <a:p>
            <a:pPr marL="342900" indent="-342900">
              <a:lnSpc>
                <a:spcPct val="120000"/>
              </a:lnSpc>
              <a:buFont typeface="Symbol" panose="05050102010706020507" pitchFamily="18" charset="2"/>
              <a:buChar char=""/>
            </a:pPr>
            <a:r>
              <a:rPr lang="en-GB" sz="2200" dirty="0">
                <a:latin typeface="Calibri" panose="020F0502020204030204" pitchFamily="34" charset="0"/>
              </a:rPr>
              <a:t>To be discussed: PCNs that have large teams, lead SPLWs, ICS or training hub leads very involved in this work</a:t>
            </a:r>
          </a:p>
          <a:p>
            <a:pPr marL="0" indent="0">
              <a:buNone/>
            </a:pPr>
            <a:r>
              <a:rPr lang="en-GB" sz="2200" b="1" dirty="0">
                <a:latin typeface="Calibri" panose="020F0502020204030204" pitchFamily="34" charset="0"/>
              </a:rPr>
              <a:t>Organised and co-ordinated by:</a:t>
            </a:r>
          </a:p>
          <a:p>
            <a:pPr marL="342900" indent="-342900">
              <a:lnSpc>
                <a:spcPct val="120000"/>
              </a:lnSpc>
              <a:buFont typeface="Symbol" panose="05050102010706020507" pitchFamily="18" charset="2"/>
              <a:buChar char=""/>
            </a:pPr>
            <a:r>
              <a:rPr lang="en-GB" sz="2200" dirty="0">
                <a:latin typeface="Calibri" panose="020F0502020204030204" pitchFamily="34" charset="0"/>
              </a:rPr>
              <a:t>The regional ‘Community Based Prevention and Social Prescribing’ team at TPHC, taking a steer from members of the group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21236A5-6E91-4A79-9F8F-6DD70696374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51F6E4E-5047-4FEC-8949-F4B8A76784A4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731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4D622B-BBE0-421F-8B0C-E558EC11F3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Plan for regular network meet ups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F149AB-DC8A-4E3B-B142-FED4CE98C2EE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GB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Frequency &amp; logistics: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spcBef>
                <a:spcPts val="600"/>
              </a:spcBef>
              <a:spcAft>
                <a:spcPts val="300"/>
              </a:spcAft>
              <a:buFont typeface="Symbol" panose="05050102010706020507" pitchFamily="18" charset="2"/>
              <a:buChar char=""/>
            </a:pPr>
            <a:r>
              <a:rPr lang="en-GB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Every 6 weeks for 90 mins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>
              <a:spcBef>
                <a:spcPts val="600"/>
              </a:spcBef>
              <a:spcAft>
                <a:spcPts val="300"/>
              </a:spcAft>
              <a:buFont typeface="Symbol" panose="05050102010706020507" pitchFamily="18" charset="2"/>
              <a:buChar char=""/>
            </a:pPr>
            <a:r>
              <a:rPr lang="en-GB" sz="1800" dirty="0">
                <a:latin typeface="Calibri" panose="020F0502020204030204" pitchFamily="34" charset="0"/>
                <a:ea typeface="Times New Roman" panose="02020603050405020304" pitchFamily="18" charset="0"/>
              </a:rPr>
              <a:t>Mostly online with some in person sessions planned</a:t>
            </a:r>
            <a:endParaRPr lang="en-GB" sz="18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342900" indent="-342900">
              <a:spcBef>
                <a:spcPts val="600"/>
              </a:spcBef>
              <a:spcAft>
                <a:spcPts val="300"/>
              </a:spcAft>
              <a:buFont typeface="Symbol" panose="05050102010706020507" pitchFamily="18" charset="2"/>
              <a:buChar char=""/>
            </a:pPr>
            <a:r>
              <a:rPr lang="en-GB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Same day and time each time: Tue, 9am (a</a:t>
            </a:r>
            <a:r>
              <a:rPr lang="en-GB" sz="1800" dirty="0">
                <a:latin typeface="Calibri" panose="020F0502020204030204" pitchFamily="34" charset="0"/>
                <a:ea typeface="Calibri" panose="020F0502020204030204" pitchFamily="34" charset="0"/>
              </a:rPr>
              <a:t>voiding lunch time)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>
              <a:spcBef>
                <a:spcPts val="600"/>
              </a:spcBef>
              <a:spcAft>
                <a:spcPts val="300"/>
              </a:spcAft>
              <a:buFont typeface="Symbol" panose="05050102010706020507" pitchFamily="18" charset="2"/>
              <a:buChar char=""/>
            </a:pPr>
            <a:r>
              <a:rPr lang="en-GB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All meetings for the year in the diary, but agenda / theme for discussion circulated the week prior</a:t>
            </a:r>
          </a:p>
          <a:p>
            <a:pPr marL="342900" indent="-342900">
              <a:spcBef>
                <a:spcPts val="600"/>
              </a:spcBef>
              <a:spcAft>
                <a:spcPts val="300"/>
              </a:spcAft>
              <a:buFont typeface="Symbol" panose="05050102010706020507" pitchFamily="18" charset="2"/>
              <a:buChar char=""/>
            </a:pPr>
            <a:r>
              <a:rPr lang="en-GB" sz="1800" dirty="0">
                <a:latin typeface="Calibri"/>
                <a:ea typeface="Calibri" panose="020F0502020204030204" pitchFamily="34" charset="0"/>
                <a:cs typeface="Calibri"/>
              </a:rPr>
              <a:t>Organised and co-chaired by Dan Hopewell (Bromley By Bow Health) &amp; Jenny Brooks (TPHC)</a:t>
            </a:r>
            <a:endParaRPr lang="en-GB" sz="1800" dirty="0">
              <a:effectLst/>
              <a:latin typeface="Calibri"/>
              <a:ea typeface="Calibri" panose="020F0502020204030204" pitchFamily="34" charset="0"/>
              <a:cs typeface="Calibri"/>
            </a:endParaRPr>
          </a:p>
          <a:p>
            <a:endParaRPr lang="en-GB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E51BF4F-220D-40D5-AC1F-D8E25A3009E4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GB" sz="1800" b="1" dirty="0">
                <a:latin typeface="Calibri" panose="020F0502020204030204" pitchFamily="34" charset="0"/>
              </a:rPr>
              <a:t>Proposed format (up for discussion):</a:t>
            </a:r>
          </a:p>
          <a:p>
            <a:pPr marL="342900" indent="-342900">
              <a:spcBef>
                <a:spcPts val="600"/>
              </a:spcBef>
              <a:spcAft>
                <a:spcPts val="300"/>
              </a:spcAft>
              <a:buFont typeface="Symbol" panose="05050102010706020507" pitchFamily="18" charset="2"/>
              <a:buChar char=""/>
            </a:pPr>
            <a:r>
              <a:rPr lang="en-GB" sz="1800" dirty="0">
                <a:latin typeface="Calibri" panose="020F0502020204030204" pitchFamily="34" charset="0"/>
              </a:rPr>
              <a:t>15 mins – Intros (boroughs introducing themselves as part of a check in activity)</a:t>
            </a:r>
          </a:p>
          <a:p>
            <a:pPr marL="342900" indent="-342900">
              <a:spcBef>
                <a:spcPts val="600"/>
              </a:spcBef>
              <a:spcAft>
                <a:spcPts val="300"/>
              </a:spcAft>
              <a:buFont typeface="Symbol" panose="05050102010706020507" pitchFamily="18" charset="2"/>
              <a:buChar char=""/>
            </a:pPr>
            <a:r>
              <a:rPr lang="en-GB" sz="1800" dirty="0">
                <a:latin typeface="Calibri" panose="020F0502020204030204" pitchFamily="34" charset="0"/>
              </a:rPr>
              <a:t>45 mins – Themed discussion</a:t>
            </a:r>
          </a:p>
          <a:p>
            <a:pPr marL="800100" lvl="1" indent="-342900">
              <a:spcBef>
                <a:spcPts val="600"/>
              </a:spcBef>
              <a:spcAft>
                <a:spcPts val="300"/>
              </a:spcAft>
              <a:buFont typeface="Symbol" panose="05050102010706020507" pitchFamily="18" charset="2"/>
              <a:buChar char=""/>
            </a:pPr>
            <a:r>
              <a:rPr lang="en-GB" sz="1600" dirty="0">
                <a:latin typeface="Calibri" panose="020F0502020204030204" pitchFamily="34" charset="0"/>
              </a:rPr>
              <a:t>10 mins exploring challenges and opportunities</a:t>
            </a:r>
          </a:p>
          <a:p>
            <a:pPr marL="800100" lvl="1" indent="-342900">
              <a:spcBef>
                <a:spcPts val="600"/>
              </a:spcBef>
              <a:spcAft>
                <a:spcPts val="300"/>
              </a:spcAft>
              <a:buFont typeface="Symbol" panose="05050102010706020507" pitchFamily="18" charset="2"/>
              <a:buChar char=""/>
            </a:pPr>
            <a:r>
              <a:rPr lang="en-GB" sz="1600" dirty="0">
                <a:latin typeface="Calibri" panose="020F0502020204030204" pitchFamily="34" charset="0"/>
              </a:rPr>
              <a:t>20 mins of sharing existing work around chosen theme</a:t>
            </a:r>
          </a:p>
          <a:p>
            <a:pPr marL="800100" lvl="1" indent="-342900">
              <a:spcBef>
                <a:spcPts val="600"/>
              </a:spcBef>
              <a:spcAft>
                <a:spcPts val="300"/>
              </a:spcAft>
              <a:buFont typeface="Symbol" panose="05050102010706020507" pitchFamily="18" charset="2"/>
              <a:buChar char=""/>
            </a:pPr>
            <a:r>
              <a:rPr lang="en-GB" sz="1600" dirty="0">
                <a:latin typeface="Calibri" panose="020F0502020204030204" pitchFamily="34" charset="0"/>
              </a:rPr>
              <a:t>20 mins discussion about new ways of working / idea generation &amp; next steps</a:t>
            </a:r>
          </a:p>
          <a:p>
            <a:pPr marL="342900" indent="-342900">
              <a:spcBef>
                <a:spcPts val="600"/>
              </a:spcBef>
              <a:spcAft>
                <a:spcPts val="300"/>
              </a:spcAft>
              <a:buFont typeface="Symbol" panose="05050102010706020507" pitchFamily="18" charset="2"/>
              <a:buChar char=""/>
            </a:pPr>
            <a:r>
              <a:rPr lang="en-GB" sz="1800" dirty="0">
                <a:latin typeface="Calibri"/>
                <a:cs typeface="Calibri"/>
              </a:rPr>
              <a:t>25 mins – updates from TPHC &amp; burning questions you have for each other (e.g. what are others doing around proactive SP? How do others manage their team? Etc.)</a:t>
            </a:r>
            <a:endParaRPr lang="en-GB" sz="1800" dirty="0">
              <a:latin typeface="Calibri" panose="020F0502020204030204" pitchFamily="34" charset="0"/>
              <a:cs typeface="Calibri"/>
            </a:endParaRPr>
          </a:p>
          <a:p>
            <a:pPr marL="342900" indent="-342900">
              <a:spcBef>
                <a:spcPts val="600"/>
              </a:spcBef>
              <a:spcAft>
                <a:spcPts val="300"/>
              </a:spcAft>
              <a:buFont typeface="Symbol" panose="05050102010706020507" pitchFamily="18" charset="2"/>
              <a:buChar char=""/>
            </a:pPr>
            <a:r>
              <a:rPr lang="en-GB" sz="1800" dirty="0">
                <a:latin typeface="Calibri" panose="020F0502020204030204" pitchFamily="34" charset="0"/>
              </a:rPr>
              <a:t>5 mins – Poll for what to discuss in next session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21236A5-6E91-4A79-9F8F-6DD70696374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51F6E4E-5047-4FEC-8949-F4B8A76784A4}" type="slidenum">
              <a:rPr lang="en-GB" smtClean="0"/>
              <a:t>3</a:t>
            </a:fld>
            <a:endParaRPr lang="en-GB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A80C7835-1E17-46F8-8B4F-EDEBD746D6C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692" y="4619321"/>
            <a:ext cx="5620534" cy="15432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26052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B0A753-19B4-4950-B1C6-292911290C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Preference for themes to discuss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AA9313-E89C-4E37-B1C8-89650FC7D50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3843" y="1093788"/>
            <a:ext cx="11241055" cy="5083175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GB" sz="2000" b="1" dirty="0"/>
              <a:t>We asked: Which of the following themes would be most keen to discuss with your peers?</a:t>
            </a:r>
          </a:p>
          <a:p>
            <a:pPr marL="0" indent="0">
              <a:buNone/>
            </a:pPr>
            <a:r>
              <a:rPr lang="en-GB" sz="2000" dirty="0"/>
              <a:t>The list below is in order, starting with the most popular theme (Apr 23)</a:t>
            </a:r>
            <a:endParaRPr lang="en-GB" sz="2000" dirty="0">
              <a:cs typeface="Arial"/>
            </a:endParaRPr>
          </a:p>
          <a:p>
            <a:pPr marL="0" indent="0">
              <a:buNone/>
            </a:pPr>
            <a:endParaRPr lang="en-GB" sz="2000" b="1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8292EB3-90C2-40A1-8787-CC3465980B6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51F6E4E-5047-4FEC-8949-F4B8A76784A4}" type="slidenum">
              <a:rPr lang="en-GB" smtClean="0"/>
              <a:t>4</a:t>
            </a:fld>
            <a:endParaRPr lang="en-GB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D97A905-2DA2-4EF9-A624-6EAA95F26F4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267" b="6545"/>
          <a:stretch/>
        </p:blipFill>
        <p:spPr>
          <a:xfrm>
            <a:off x="779112" y="1987666"/>
            <a:ext cx="10817863" cy="37007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1160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4D622B-BBE0-421F-8B0C-E558EC11F3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>
                <a:cs typeface="Arial"/>
              </a:rPr>
              <a:t>The WhatsApp group and how it works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F149AB-DC8A-4E3B-B142-FED4CE98C2E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01817" y="1037483"/>
            <a:ext cx="5395957" cy="5083175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lnSpc>
                <a:spcPct val="100000"/>
              </a:lnSpc>
              <a:spcBef>
                <a:spcPts val="600"/>
              </a:spcBef>
              <a:spcAft>
                <a:spcPts val="300"/>
              </a:spcAft>
              <a:buNone/>
            </a:pPr>
            <a:r>
              <a:rPr lang="en-GB" sz="2200" b="1" dirty="0">
                <a:latin typeface="Calibri"/>
                <a:cs typeface="Calibri"/>
              </a:rPr>
              <a:t>Organised and coordinated by the London </a:t>
            </a:r>
            <a:r>
              <a:rPr lang="en-GB" sz="2200" b="1">
                <a:latin typeface="Calibri"/>
                <a:cs typeface="Calibri"/>
              </a:rPr>
              <a:t>regional team at TPHC</a:t>
            </a:r>
            <a:endParaRPr lang="en-GB" sz="2000" b="1">
              <a:latin typeface="Calibri"/>
              <a:ea typeface="Calibri"/>
              <a:cs typeface="Calibri"/>
            </a:endParaRPr>
          </a:p>
          <a:p>
            <a:pPr marL="0" indent="0">
              <a:lnSpc>
                <a:spcPct val="100000"/>
              </a:lnSpc>
              <a:spcBef>
                <a:spcPts val="600"/>
              </a:spcBef>
              <a:spcAft>
                <a:spcPts val="300"/>
              </a:spcAft>
              <a:buNone/>
            </a:pPr>
            <a:endParaRPr lang="en-GB" sz="2200" b="1" dirty="0">
              <a:latin typeface="Calibri"/>
              <a:cs typeface="Calibri"/>
            </a:endParaRPr>
          </a:p>
          <a:p>
            <a:pPr marL="0" indent="0">
              <a:lnSpc>
                <a:spcPct val="100000"/>
              </a:lnSpc>
              <a:spcBef>
                <a:spcPts val="600"/>
              </a:spcBef>
              <a:spcAft>
                <a:spcPts val="300"/>
              </a:spcAft>
              <a:buNone/>
            </a:pPr>
            <a:r>
              <a:rPr lang="en-GB" sz="2200" b="1" dirty="0">
                <a:latin typeface="Calibri"/>
                <a:cs typeface="Calibri"/>
              </a:rPr>
              <a:t>How people use the group:</a:t>
            </a:r>
            <a:endParaRPr lang="en-GB" sz="2200">
              <a:cs typeface="Arial"/>
            </a:endParaRPr>
          </a:p>
          <a:p>
            <a:pPr marL="342900" indent="-342900">
              <a:lnSpc>
                <a:spcPct val="100000"/>
              </a:lnSpc>
              <a:spcBef>
                <a:spcPts val="600"/>
              </a:spcBef>
              <a:spcAft>
                <a:spcPts val="300"/>
              </a:spcAft>
              <a:buFont typeface="Symbol" panose="05050102010706020507" pitchFamily="18" charset="2"/>
              <a:buChar char=""/>
            </a:pPr>
            <a:r>
              <a:rPr lang="en-GB" sz="2000" dirty="0">
                <a:latin typeface="Calibri"/>
                <a:cs typeface="Calibri"/>
              </a:rPr>
              <a:t>To ask each other questions</a:t>
            </a:r>
          </a:p>
          <a:p>
            <a:pPr marL="342900" indent="-342900">
              <a:lnSpc>
                <a:spcPct val="100000"/>
              </a:lnSpc>
              <a:spcBef>
                <a:spcPts val="600"/>
              </a:spcBef>
              <a:spcAft>
                <a:spcPts val="300"/>
              </a:spcAft>
              <a:buFont typeface="Symbol" panose="05050102010706020507" pitchFamily="18" charset="2"/>
              <a:buChar char=""/>
            </a:pPr>
            <a:r>
              <a:rPr lang="en-GB" sz="2000" dirty="0">
                <a:latin typeface="Calibri"/>
                <a:cs typeface="Calibri"/>
              </a:rPr>
              <a:t>Find other managers and innovators with overlapping work</a:t>
            </a:r>
          </a:p>
          <a:p>
            <a:pPr marL="342900" indent="-342900"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  <a:buFont typeface="Symbol" panose="05050102010706020507" pitchFamily="18" charset="2"/>
              <a:buChar char=""/>
            </a:pPr>
            <a:r>
              <a:rPr lang="en-GB" sz="2000" dirty="0">
                <a:latin typeface="Calibri"/>
                <a:cs typeface="Calibri"/>
              </a:rPr>
              <a:t>To share experiences, learning,  useful resources or events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spcAft>
                <a:spcPts val="300"/>
              </a:spcAft>
              <a:buNone/>
            </a:pPr>
            <a:r>
              <a:rPr lang="en-GB" sz="2200" b="1" dirty="0">
                <a:latin typeface="Calibri"/>
                <a:cs typeface="Calibri"/>
              </a:rPr>
              <a:t>How can people join the group:</a:t>
            </a:r>
            <a:endParaRPr lang="en-US" sz="2200" dirty="0">
              <a:latin typeface="Calibri"/>
              <a:cs typeface="Calibri"/>
            </a:endParaRPr>
          </a:p>
          <a:p>
            <a:pPr marL="342900" indent="-342900">
              <a:lnSpc>
                <a:spcPct val="100000"/>
              </a:lnSpc>
              <a:spcBef>
                <a:spcPts val="600"/>
              </a:spcBef>
              <a:spcAft>
                <a:spcPts val="300"/>
              </a:spcAft>
              <a:buFont typeface="Symbol,Sans-Serif" panose="05050102010706020507" pitchFamily="18" charset="2"/>
              <a:buChar char=""/>
            </a:pPr>
            <a:r>
              <a:rPr lang="en-GB" sz="2000" dirty="0">
                <a:latin typeface="Calibri"/>
                <a:cs typeface="Calibri"/>
              </a:rPr>
              <a:t> </a:t>
            </a:r>
            <a:r>
              <a:rPr lang="en-GB" sz="2000" dirty="0">
                <a:latin typeface="Calibri"/>
                <a:cs typeface="Calibri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Join the whatsapp group via a link here</a:t>
            </a:r>
            <a:endParaRPr lang="en-GB" sz="2000" dirty="0">
              <a:latin typeface="Calibri"/>
              <a:cs typeface="Calibri"/>
            </a:endParaRPr>
          </a:p>
          <a:p>
            <a:pPr marL="342900" indent="-342900"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  <a:buFont typeface="Symbol,Sans-Serif" panose="05050102010706020507" pitchFamily="18" charset="2"/>
              <a:buChar char=""/>
            </a:pPr>
            <a:r>
              <a:rPr lang="en-GB" sz="2000" dirty="0">
                <a:latin typeface="Calibri"/>
                <a:cs typeface="Calibri"/>
              </a:rPr>
              <a:t>This link can be forwarded onto others</a:t>
            </a:r>
            <a:endParaRPr lang="en-GB" dirty="0"/>
          </a:p>
          <a:p>
            <a:pPr marL="342900" indent="-342900">
              <a:buFont typeface="Symbol" panose="05050102010706020507" pitchFamily="18" charset="2"/>
              <a:buChar char=""/>
            </a:pPr>
            <a:endParaRPr lang="en-GB" sz="2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E51BF4F-220D-40D5-AC1F-D8E25A3009E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199" y="1007524"/>
            <a:ext cx="5518447" cy="5083175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en-GB" sz="2200" b="1" dirty="0">
                <a:latin typeface="Calibri"/>
                <a:cs typeface="Calibri"/>
              </a:rPr>
              <a:t>Who is the group for:</a:t>
            </a:r>
            <a:endParaRPr lang="en-US" dirty="0"/>
          </a:p>
          <a:p>
            <a:pPr marL="342900" indent="-342900">
              <a:lnSpc>
                <a:spcPct val="100000"/>
              </a:lnSpc>
              <a:spcBef>
                <a:spcPts val="600"/>
              </a:spcBef>
              <a:spcAft>
                <a:spcPts val="300"/>
              </a:spcAft>
              <a:buFont typeface="Symbol" panose="05050102010706020507" pitchFamily="18" charset="2"/>
              <a:buChar char=""/>
            </a:pPr>
            <a:r>
              <a:rPr lang="en-GB" sz="2000" dirty="0">
                <a:latin typeface="Calibri"/>
                <a:cs typeface="Calibri"/>
              </a:rPr>
              <a:t>This is open to those managing a number of SPLWs, based out of a VCSE org, GP federation, local authority and so on, PCNs (may be unusually large or forward thinking) that have 4 or more SPLWs</a:t>
            </a:r>
          </a:p>
          <a:p>
            <a:pPr marL="342900" indent="-342900">
              <a:lnSpc>
                <a:spcPct val="100000"/>
              </a:lnSpc>
              <a:spcBef>
                <a:spcPts val="600"/>
              </a:spcBef>
              <a:spcAft>
                <a:spcPts val="300"/>
              </a:spcAft>
              <a:buFont typeface="Symbol" panose="05050102010706020507" pitchFamily="18" charset="2"/>
              <a:buChar char=""/>
            </a:pPr>
            <a:r>
              <a:rPr lang="en-GB" sz="2000" dirty="0">
                <a:latin typeface="Calibri"/>
                <a:cs typeface="Calibri"/>
              </a:rPr>
              <a:t>Members can complete a bio slide to share a bit of information about themselves with other members</a:t>
            </a:r>
          </a:p>
          <a:p>
            <a:pPr marL="800100" lvl="1" indent="-342900">
              <a:lnSpc>
                <a:spcPct val="100000"/>
              </a:lnSpc>
              <a:spcBef>
                <a:spcPts val="600"/>
              </a:spcBef>
              <a:spcAft>
                <a:spcPts val="300"/>
              </a:spcAft>
              <a:buFont typeface="Symbol" panose="05050102010706020507" pitchFamily="18" charset="2"/>
              <a:buChar char=""/>
            </a:pPr>
            <a:r>
              <a:rPr lang="en-GB" sz="2000" dirty="0">
                <a:latin typeface="Calibri"/>
                <a:cs typeface="Calibri"/>
                <a:hlinkClick r:id="rId3"/>
              </a:rPr>
              <a:t>LINK TO THE BIO SLIDES</a:t>
            </a:r>
            <a:endParaRPr lang="en-GB" sz="2000" dirty="0">
              <a:latin typeface="Calibri"/>
              <a:cs typeface="Calibri"/>
            </a:endParaRPr>
          </a:p>
          <a:p>
            <a:pPr marL="342900" indent="-342900">
              <a:lnSpc>
                <a:spcPct val="100000"/>
              </a:lnSpc>
              <a:spcBef>
                <a:spcPts val="600"/>
              </a:spcBef>
              <a:spcAft>
                <a:spcPts val="300"/>
              </a:spcAft>
              <a:buFont typeface="Symbol" panose="05050102010706020507" pitchFamily="18" charset="2"/>
              <a:buChar char=""/>
            </a:pPr>
            <a:r>
              <a:rPr lang="en-GB" sz="2000" dirty="0">
                <a:latin typeface="Calibri"/>
                <a:cs typeface="Calibri"/>
              </a:rPr>
              <a:t>These slides are designed to keep track of who is in the group and allow you to contact each other, as well as email documents etc. </a:t>
            </a:r>
            <a:endParaRPr lang="en-GB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n-GB" sz="2200" b="1" dirty="0">
              <a:latin typeface="Calibri" panose="020F0502020204030204" pitchFamily="34" charset="0"/>
              <a:cs typeface="Calibri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21236A5-6E91-4A79-9F8F-6DD70696374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51F6E4E-5047-4FEC-8949-F4B8A76784A4}" type="slidenum">
              <a:rPr lang="en-GB" smtClean="0"/>
              <a:t>5</a:t>
            </a:fld>
            <a:endParaRPr lang="en-GB"/>
          </a:p>
        </p:txBody>
      </p:sp>
      <p:pic>
        <p:nvPicPr>
          <p:cNvPr id="6" name="Picture 6" descr="Icon&#10;&#10;Description automatically generated">
            <a:extLst>
              <a:ext uri="{FF2B5EF4-FFF2-40B4-BE49-F238E27FC236}">
                <a16:creationId xmlns:a16="http://schemas.microsoft.com/office/drawing/2014/main" id="{B9412E22-4F87-B2FA-8A39-737FB27808C6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21816" t="16316" r="20652" b="26316"/>
          <a:stretch/>
        </p:blipFill>
        <p:spPr>
          <a:xfrm>
            <a:off x="10873135" y="188344"/>
            <a:ext cx="1075023" cy="10705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1381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2007D9-A57F-481C-90D1-F447F48746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Other things cited as options for future discussion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68228A-A6C9-4A04-9E70-381E10054F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17200" lvl="1" indent="-504000">
              <a:spcBef>
                <a:spcPts val="600"/>
              </a:spcBef>
              <a:spcAft>
                <a:spcPts val="300"/>
              </a:spcAft>
              <a:buFont typeface="Symbol" panose="05050102010706020507" pitchFamily="18" charset="2"/>
              <a:buChar char=""/>
            </a:pPr>
            <a:r>
              <a:rPr lang="en-GB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Career development for SPs </a:t>
            </a:r>
          </a:p>
          <a:p>
            <a:pPr marL="817200" lvl="1" indent="-504000">
              <a:spcBef>
                <a:spcPts val="600"/>
              </a:spcBef>
              <a:spcAft>
                <a:spcPts val="300"/>
              </a:spcAft>
              <a:buFont typeface="Symbol" panose="05050102010706020507" pitchFamily="18" charset="2"/>
              <a:buChar char=""/>
            </a:pPr>
            <a:r>
              <a:rPr lang="en-GB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Connecting with your local boroughs </a:t>
            </a:r>
          </a:p>
          <a:p>
            <a:pPr marL="817200" lvl="1" indent="-504000">
              <a:spcBef>
                <a:spcPts val="600"/>
              </a:spcBef>
              <a:spcAft>
                <a:spcPts val="300"/>
              </a:spcAft>
              <a:buFont typeface="Symbol" panose="05050102010706020507" pitchFamily="18" charset="2"/>
              <a:buChar char=""/>
            </a:pPr>
            <a:r>
              <a:rPr lang="en-GB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Service co-design or co-production with patients</a:t>
            </a:r>
          </a:p>
          <a:p>
            <a:pPr marL="817200" lvl="1" indent="-504000">
              <a:spcBef>
                <a:spcPts val="600"/>
              </a:spcBef>
              <a:spcAft>
                <a:spcPts val="300"/>
              </a:spcAft>
              <a:buFont typeface="Symbol" panose="05050102010706020507" pitchFamily="18" charset="2"/>
              <a:buChar char=""/>
            </a:pPr>
            <a:r>
              <a:rPr lang="en-GB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How others are supported as managers, type of support and framework used to guide them</a:t>
            </a:r>
          </a:p>
          <a:p>
            <a:pPr marL="817200" lvl="1" indent="-504000">
              <a:spcBef>
                <a:spcPts val="600"/>
              </a:spcBef>
              <a:spcAft>
                <a:spcPts val="300"/>
              </a:spcAft>
              <a:buFont typeface="Symbol" panose="05050102010706020507" pitchFamily="18" charset="2"/>
              <a:buChar char=""/>
            </a:pPr>
            <a:r>
              <a:rPr lang="en-GB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How to use the ARRS underspend for learning &amp; development for our Social Prescribers </a:t>
            </a:r>
          </a:p>
          <a:p>
            <a:pPr marL="817200" lvl="1" indent="-504000">
              <a:spcBef>
                <a:spcPts val="600"/>
              </a:spcBef>
              <a:spcAft>
                <a:spcPts val="300"/>
              </a:spcAft>
              <a:buFont typeface="Symbol" panose="05050102010706020507" pitchFamily="18" charset="2"/>
              <a:buChar char=""/>
            </a:pPr>
            <a:r>
              <a:rPr lang="en-GB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Differing Styles of delivery and managing expectations about the service.</a:t>
            </a:r>
          </a:p>
          <a:p>
            <a:pPr marL="817200" lvl="1" indent="-504000">
              <a:spcBef>
                <a:spcPts val="600"/>
              </a:spcBef>
              <a:spcAft>
                <a:spcPts val="300"/>
              </a:spcAft>
              <a:buFont typeface="Symbol" panose="05050102010706020507" pitchFamily="18" charset="2"/>
              <a:buChar char=""/>
            </a:pPr>
            <a:r>
              <a:rPr lang="en-GB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Specialist SPLW</a:t>
            </a:r>
          </a:p>
          <a:p>
            <a:pPr marL="817200" lvl="1" indent="-504000">
              <a:spcBef>
                <a:spcPts val="600"/>
              </a:spcBef>
              <a:spcAft>
                <a:spcPts val="300"/>
              </a:spcAft>
              <a:buFont typeface="Symbol" panose="05050102010706020507" pitchFamily="18" charset="2"/>
              <a:buChar char=""/>
            </a:pPr>
            <a:r>
              <a:rPr lang="en-GB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Frameworks and structured ways of working</a:t>
            </a:r>
          </a:p>
          <a:p>
            <a:pPr marL="817200" lvl="1" indent="-504000">
              <a:spcBef>
                <a:spcPts val="600"/>
              </a:spcBef>
              <a:spcAft>
                <a:spcPts val="300"/>
              </a:spcAft>
              <a:buFont typeface="Symbol" panose="05050102010706020507" pitchFamily="18" charset="2"/>
              <a:buChar char=""/>
            </a:pPr>
            <a:r>
              <a:rPr lang="en-GB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Funding the prescription</a:t>
            </a:r>
          </a:p>
          <a:p>
            <a:pPr marL="817200" lvl="1" indent="-504000">
              <a:spcBef>
                <a:spcPts val="600"/>
              </a:spcBef>
              <a:spcAft>
                <a:spcPts val="300"/>
              </a:spcAft>
              <a:buFont typeface="Symbol" panose="05050102010706020507" pitchFamily="18" charset="2"/>
              <a:buChar char=""/>
            </a:pPr>
            <a:r>
              <a:rPr lang="en-GB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How others are managing more referrals than capacity (increasing waiting times)</a:t>
            </a:r>
          </a:p>
          <a:p>
            <a:pPr marL="817200" lvl="1" indent="-504000">
              <a:spcBef>
                <a:spcPts val="600"/>
              </a:spcBef>
              <a:spcAft>
                <a:spcPts val="300"/>
              </a:spcAft>
              <a:buFont typeface="Symbol" panose="05050102010706020507" pitchFamily="18" charset="2"/>
              <a:buChar char=""/>
            </a:pPr>
            <a:r>
              <a:rPr lang="en-GB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SP outcome measurement and </a:t>
            </a:r>
            <a:r>
              <a:rPr lang="en-GB" sz="200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data capture</a:t>
            </a:r>
            <a:endParaRPr lang="en-GB" sz="20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B97F610-D095-46C1-AD08-6B1624F74A0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51F6E4E-5047-4FEC-8949-F4B8A76784A4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0412342"/>
      </p:ext>
    </p:extLst>
  </p:cSld>
  <p:clrMapOvr>
    <a:masterClrMapping/>
  </p:clrMapOvr>
</p:sld>
</file>

<file path=ppt/theme/theme1.xml><?xml version="1.0" encoding="utf-8"?>
<a:theme xmlns:a="http://schemas.openxmlformats.org/drawingml/2006/main" name="Title Pages">
  <a:themeElements>
    <a:clrScheme name="Transformation Partners">
      <a:dk1>
        <a:srgbClr val="005FB8"/>
      </a:dk1>
      <a:lt1>
        <a:srgbClr val="FFFFFF"/>
      </a:lt1>
      <a:dk2>
        <a:srgbClr val="005FBE"/>
      </a:dk2>
      <a:lt2>
        <a:srgbClr val="E6EDEE"/>
      </a:lt2>
      <a:accent1>
        <a:srgbClr val="008283"/>
      </a:accent1>
      <a:accent2>
        <a:srgbClr val="00A799"/>
      </a:accent2>
      <a:accent3>
        <a:srgbClr val="B0E0DC"/>
      </a:accent3>
      <a:accent4>
        <a:srgbClr val="723D8B"/>
      </a:accent4>
      <a:accent5>
        <a:srgbClr val="E82885"/>
      </a:accent5>
      <a:accent6>
        <a:srgbClr val="E8CCDB"/>
      </a:accent6>
      <a:hlink>
        <a:srgbClr val="00A799"/>
      </a:hlink>
      <a:folHlink>
        <a:srgbClr val="00A799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PHC logo_Powerpoint v1.4 (May 2023).potx" id="{168D7BE8-D66F-4784-8286-4CCFCA7D84E0}" vid="{A7C63B04-6D79-4ADB-BAB5-6E3AAA22E5B7}"/>
    </a:ext>
  </a:extLst>
</a:theme>
</file>

<file path=ppt/theme/theme10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Without Shapes">
  <a:themeElements>
    <a:clrScheme name="TPHC">
      <a:dk1>
        <a:srgbClr val="005FB8"/>
      </a:dk1>
      <a:lt1>
        <a:srgbClr val="FFFFFF"/>
      </a:lt1>
      <a:dk2>
        <a:srgbClr val="005FBE"/>
      </a:dk2>
      <a:lt2>
        <a:srgbClr val="E6EDEE"/>
      </a:lt2>
      <a:accent1>
        <a:srgbClr val="008283"/>
      </a:accent1>
      <a:accent2>
        <a:srgbClr val="00A799"/>
      </a:accent2>
      <a:accent3>
        <a:srgbClr val="B0E0DC"/>
      </a:accent3>
      <a:accent4>
        <a:srgbClr val="723D8B"/>
      </a:accent4>
      <a:accent5>
        <a:srgbClr val="E82885"/>
      </a:accent5>
      <a:accent6>
        <a:srgbClr val="E8CCDB"/>
      </a:accent6>
      <a:hlink>
        <a:srgbClr val="00A799"/>
      </a:hlink>
      <a:folHlink>
        <a:srgbClr val="00A799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PHC logo_Powerpoint v1.4 (May 2023).potx" id="{168D7BE8-D66F-4784-8286-4CCFCA7D84E0}" vid="{DD225283-9520-4FF4-9330-A3BE737CA6AA}"/>
    </a:ext>
  </a:extLst>
</a:theme>
</file>

<file path=ppt/theme/theme3.xml><?xml version="1.0" encoding="utf-8"?>
<a:theme xmlns:a="http://schemas.openxmlformats.org/drawingml/2006/main" name="Biographies">
  <a:themeElements>
    <a:clrScheme name="TPHC">
      <a:dk1>
        <a:srgbClr val="005FB8"/>
      </a:dk1>
      <a:lt1>
        <a:srgbClr val="FFFFFF"/>
      </a:lt1>
      <a:dk2>
        <a:srgbClr val="005FBE"/>
      </a:dk2>
      <a:lt2>
        <a:srgbClr val="E6EDEE"/>
      </a:lt2>
      <a:accent1>
        <a:srgbClr val="008283"/>
      </a:accent1>
      <a:accent2>
        <a:srgbClr val="00A799"/>
      </a:accent2>
      <a:accent3>
        <a:srgbClr val="B0E0DC"/>
      </a:accent3>
      <a:accent4>
        <a:srgbClr val="723D8B"/>
      </a:accent4>
      <a:accent5>
        <a:srgbClr val="E82885"/>
      </a:accent5>
      <a:accent6>
        <a:srgbClr val="E8CCDB"/>
      </a:accent6>
      <a:hlink>
        <a:srgbClr val="00A799"/>
      </a:hlink>
      <a:folHlink>
        <a:srgbClr val="00A799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PHC logo_Powerpoint v1.4 (May 2023).potx" id="{168D7BE8-D66F-4784-8286-4CCFCA7D84E0}" vid="{95FA6BC2-6BEA-45E1-96DE-AC310CBD0C61}"/>
    </a:ext>
  </a:extLst>
</a:theme>
</file>

<file path=ppt/theme/theme4.xml><?xml version="1.0" encoding="utf-8"?>
<a:theme xmlns:a="http://schemas.openxmlformats.org/drawingml/2006/main" name="Grey">
  <a:themeElements>
    <a:clrScheme name="TPHC">
      <a:dk1>
        <a:srgbClr val="005FB8"/>
      </a:dk1>
      <a:lt1>
        <a:srgbClr val="FFFFFF"/>
      </a:lt1>
      <a:dk2>
        <a:srgbClr val="005FBE"/>
      </a:dk2>
      <a:lt2>
        <a:srgbClr val="E6EDEE"/>
      </a:lt2>
      <a:accent1>
        <a:srgbClr val="008283"/>
      </a:accent1>
      <a:accent2>
        <a:srgbClr val="00A799"/>
      </a:accent2>
      <a:accent3>
        <a:srgbClr val="B0E0DC"/>
      </a:accent3>
      <a:accent4>
        <a:srgbClr val="723D8B"/>
      </a:accent4>
      <a:accent5>
        <a:srgbClr val="E82885"/>
      </a:accent5>
      <a:accent6>
        <a:srgbClr val="E8CCDB"/>
      </a:accent6>
      <a:hlink>
        <a:srgbClr val="00A799"/>
      </a:hlink>
      <a:folHlink>
        <a:srgbClr val="00A799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PHC logo_Powerpoint v1.4 (May 2023).potx" id="{168D7BE8-D66F-4784-8286-4CCFCA7D84E0}" vid="{3FFBBED8-9BBC-4D2F-8CE5-8DE8668E7C06}"/>
    </a:ext>
  </a:extLst>
</a:theme>
</file>

<file path=ppt/theme/theme5.xml><?xml version="1.0" encoding="utf-8"?>
<a:theme xmlns:a="http://schemas.openxmlformats.org/drawingml/2006/main" name="Light Green">
  <a:themeElements>
    <a:clrScheme name="TPHC">
      <a:dk1>
        <a:srgbClr val="005FB8"/>
      </a:dk1>
      <a:lt1>
        <a:srgbClr val="FFFFFF"/>
      </a:lt1>
      <a:dk2>
        <a:srgbClr val="005FBE"/>
      </a:dk2>
      <a:lt2>
        <a:srgbClr val="E6EDEE"/>
      </a:lt2>
      <a:accent1>
        <a:srgbClr val="008283"/>
      </a:accent1>
      <a:accent2>
        <a:srgbClr val="00A799"/>
      </a:accent2>
      <a:accent3>
        <a:srgbClr val="B0E0DC"/>
      </a:accent3>
      <a:accent4>
        <a:srgbClr val="723D8B"/>
      </a:accent4>
      <a:accent5>
        <a:srgbClr val="E82885"/>
      </a:accent5>
      <a:accent6>
        <a:srgbClr val="E8CCDB"/>
      </a:accent6>
      <a:hlink>
        <a:srgbClr val="00A799"/>
      </a:hlink>
      <a:folHlink>
        <a:srgbClr val="00A799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PHC logo_Powerpoint v1.4 (May 2023).potx" id="{168D7BE8-D66F-4784-8286-4CCFCA7D84E0}" vid="{A682AE30-74C7-42BC-9BDF-8EB5B3495557}"/>
    </a:ext>
  </a:extLst>
</a:theme>
</file>

<file path=ppt/theme/theme6.xml><?xml version="1.0" encoding="utf-8"?>
<a:theme xmlns:a="http://schemas.openxmlformats.org/drawingml/2006/main" name="Dark Green">
  <a:themeElements>
    <a:clrScheme name="TPHC">
      <a:dk1>
        <a:srgbClr val="005FB8"/>
      </a:dk1>
      <a:lt1>
        <a:srgbClr val="FFFFFF"/>
      </a:lt1>
      <a:dk2>
        <a:srgbClr val="005FBE"/>
      </a:dk2>
      <a:lt2>
        <a:srgbClr val="E6EDEE"/>
      </a:lt2>
      <a:accent1>
        <a:srgbClr val="008283"/>
      </a:accent1>
      <a:accent2>
        <a:srgbClr val="00A799"/>
      </a:accent2>
      <a:accent3>
        <a:srgbClr val="B0E0DC"/>
      </a:accent3>
      <a:accent4>
        <a:srgbClr val="723D8B"/>
      </a:accent4>
      <a:accent5>
        <a:srgbClr val="E82885"/>
      </a:accent5>
      <a:accent6>
        <a:srgbClr val="E8CCDB"/>
      </a:accent6>
      <a:hlink>
        <a:srgbClr val="00A799"/>
      </a:hlink>
      <a:folHlink>
        <a:srgbClr val="00A799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PHC logo_Powerpoint v1.4 (May 2023).potx" id="{168D7BE8-D66F-4784-8286-4CCFCA7D84E0}" vid="{AB6862F7-5473-42D4-91CD-32BBAA72E5EC}"/>
    </a:ext>
  </a:extLst>
</a:theme>
</file>

<file path=ppt/theme/theme7.xml><?xml version="1.0" encoding="utf-8"?>
<a:theme xmlns:a="http://schemas.openxmlformats.org/drawingml/2006/main" name="Blue">
  <a:themeElements>
    <a:clrScheme name="TPHC">
      <a:dk1>
        <a:srgbClr val="005FB8"/>
      </a:dk1>
      <a:lt1>
        <a:srgbClr val="FFFFFF"/>
      </a:lt1>
      <a:dk2>
        <a:srgbClr val="005FBE"/>
      </a:dk2>
      <a:lt2>
        <a:srgbClr val="E6EDEE"/>
      </a:lt2>
      <a:accent1>
        <a:srgbClr val="008283"/>
      </a:accent1>
      <a:accent2>
        <a:srgbClr val="00A799"/>
      </a:accent2>
      <a:accent3>
        <a:srgbClr val="B0E0DC"/>
      </a:accent3>
      <a:accent4>
        <a:srgbClr val="723D8B"/>
      </a:accent4>
      <a:accent5>
        <a:srgbClr val="E82885"/>
      </a:accent5>
      <a:accent6>
        <a:srgbClr val="E8CCDB"/>
      </a:accent6>
      <a:hlink>
        <a:srgbClr val="00A799"/>
      </a:hlink>
      <a:folHlink>
        <a:srgbClr val="00A799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PHC logo_Powerpoint v1.4 (May 2023).potx" id="{168D7BE8-D66F-4784-8286-4CCFCA7D84E0}" vid="{D1C99C3C-3621-4410-A65B-7162BBF9C9F5}"/>
    </a:ext>
  </a:extLst>
</a:theme>
</file>

<file path=ppt/theme/theme8.xml><?xml version="1.0" encoding="utf-8"?>
<a:theme xmlns:a="http://schemas.openxmlformats.org/drawingml/2006/main" name="Purple">
  <a:themeElements>
    <a:clrScheme name="TPHC">
      <a:dk1>
        <a:srgbClr val="005FB8"/>
      </a:dk1>
      <a:lt1>
        <a:srgbClr val="FFFFFF"/>
      </a:lt1>
      <a:dk2>
        <a:srgbClr val="005FBE"/>
      </a:dk2>
      <a:lt2>
        <a:srgbClr val="E6EDEE"/>
      </a:lt2>
      <a:accent1>
        <a:srgbClr val="008283"/>
      </a:accent1>
      <a:accent2>
        <a:srgbClr val="00A799"/>
      </a:accent2>
      <a:accent3>
        <a:srgbClr val="B0E0DC"/>
      </a:accent3>
      <a:accent4>
        <a:srgbClr val="723D8B"/>
      </a:accent4>
      <a:accent5>
        <a:srgbClr val="E82885"/>
      </a:accent5>
      <a:accent6>
        <a:srgbClr val="E8CCDB"/>
      </a:accent6>
      <a:hlink>
        <a:srgbClr val="00A799"/>
      </a:hlink>
      <a:folHlink>
        <a:srgbClr val="00A799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PHC logo_Powerpoint v1.4 (May 2023).potx" id="{168D7BE8-D66F-4784-8286-4CCFCA7D84E0}" vid="{3FC22D45-3E38-4EE4-BDF2-BD38C966B5D8}"/>
    </a:ext>
  </a:extLst>
</a:theme>
</file>

<file path=ppt/theme/theme9.xml><?xml version="1.0" encoding="utf-8"?>
<a:theme xmlns:a="http://schemas.openxmlformats.org/drawingml/2006/main" name="Pink">
  <a:themeElements>
    <a:clrScheme name="TPHC">
      <a:dk1>
        <a:srgbClr val="005FB8"/>
      </a:dk1>
      <a:lt1>
        <a:srgbClr val="FFFFFF"/>
      </a:lt1>
      <a:dk2>
        <a:srgbClr val="005FBE"/>
      </a:dk2>
      <a:lt2>
        <a:srgbClr val="E6EDEE"/>
      </a:lt2>
      <a:accent1>
        <a:srgbClr val="008283"/>
      </a:accent1>
      <a:accent2>
        <a:srgbClr val="00A799"/>
      </a:accent2>
      <a:accent3>
        <a:srgbClr val="B0E0DC"/>
      </a:accent3>
      <a:accent4>
        <a:srgbClr val="723D8B"/>
      </a:accent4>
      <a:accent5>
        <a:srgbClr val="E82885"/>
      </a:accent5>
      <a:accent6>
        <a:srgbClr val="E8CCDB"/>
      </a:accent6>
      <a:hlink>
        <a:srgbClr val="00A799"/>
      </a:hlink>
      <a:folHlink>
        <a:srgbClr val="00A799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PHC logo_Powerpoint v1.4 (May 2023).potx" id="{168D7BE8-D66F-4784-8286-4CCFCA7D84E0}" vid="{C4BC2EB9-359F-49C2-B859-1183625D558B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E6EF81A2C155E499883D3B4B8F92145" ma:contentTypeVersion="17" ma:contentTypeDescription="Create a new document." ma:contentTypeScope="" ma:versionID="c7efb4bc6ec752d47119918f8d835918">
  <xsd:schema xmlns:xsd="http://www.w3.org/2001/XMLSchema" xmlns:xs="http://www.w3.org/2001/XMLSchema" xmlns:p="http://schemas.microsoft.com/office/2006/metadata/properties" xmlns:ns1="http://schemas.microsoft.com/sharepoint/v3" xmlns:ns2="815dd6d7-cc64-4e40-a0f5-2738425cf3ae" xmlns:ns3="b97c2deb-031d-4fa7-b1fb-4c3658af6c30" targetNamespace="http://schemas.microsoft.com/office/2006/metadata/properties" ma:root="true" ma:fieldsID="fd6eea1661c1d7820d32ecbffea24af3" ns1:_="" ns2:_="" ns3:_="">
    <xsd:import namespace="http://schemas.microsoft.com/sharepoint/v3"/>
    <xsd:import namespace="815dd6d7-cc64-4e40-a0f5-2738425cf3ae"/>
    <xsd:import namespace="b97c2deb-031d-4fa7-b1fb-4c3658af6c3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LengthInSeconds" minOccurs="0"/>
                <xsd:element ref="ns2:MediaServiceLocation" minOccurs="0"/>
                <xsd:element ref="ns1:_ip_UnifiedCompliancePolicyProperties" minOccurs="0"/>
                <xsd:element ref="ns1:_ip_UnifiedCompliancePolicyUIAction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1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2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15dd6d7-cc64-4e40-a0f5-2738425cf3a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2c8d5fda-b97d-42c6-97e2-f76465e161c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0" nillable="true" ma:displayName="Location" ma:indexed="true" ma:internalName="MediaServiceLocation" ma:readOnly="true">
      <xsd:simpleType>
        <xsd:restriction base="dms:Text"/>
      </xsd:simple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97c2deb-031d-4fa7-b1fb-4c3658af6c30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4" nillable="true" ma:displayName="Taxonomy Catch All Column" ma:hidden="true" ma:list="{d7ff03e6-7b44-408c-924f-c8a0a600a08d}" ma:internalName="TaxCatchAll" ma:showField="CatchAllData" ma:web="b97c2deb-031d-4fa7-b1fb-4c3658af6c3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  <SharedWithUsers xmlns="b97c2deb-031d-4fa7-b1fb-4c3658af6c30">
      <UserInfo>
        <DisplayName>DONNELLY, Melissa (ROYAL FREE LONDON NHS FOUNDATION TRUST)</DisplayName>
        <AccountId>202</AccountId>
        <AccountType/>
      </UserInfo>
      <UserInfo>
        <DisplayName>MEADOWS, Shaun (ROYAL FREE LONDON NHS FOUNDATION TRUST)</DisplayName>
        <AccountId>212</AccountId>
        <AccountType/>
      </UserInfo>
      <UserInfo>
        <DisplayName>CHIREWA, Chipo (NHS ENGLAND – X24)</DisplayName>
        <AccountId>215</AccountId>
        <AccountType/>
      </UserInfo>
    </SharedWithUsers>
    <lcf76f155ced4ddcb4097134ff3c332f xmlns="815dd6d7-cc64-4e40-a0f5-2738425cf3ae">
      <Terms xmlns="http://schemas.microsoft.com/office/infopath/2007/PartnerControls"/>
    </lcf76f155ced4ddcb4097134ff3c332f>
    <TaxCatchAll xmlns="b97c2deb-031d-4fa7-b1fb-4c3658af6c30" xsi:nil="true"/>
  </documentManagement>
</p:properties>
</file>

<file path=customXml/itemProps1.xml><?xml version="1.0" encoding="utf-8"?>
<ds:datastoreItem xmlns:ds="http://schemas.openxmlformats.org/officeDocument/2006/customXml" ds:itemID="{397331C1-FD96-4C28-B386-AF789780E79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B801F90-E174-4D62-9F08-3E3EC3CA8E0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815dd6d7-cc64-4e40-a0f5-2738425cf3ae"/>
    <ds:schemaRef ds:uri="b97c2deb-031d-4fa7-b1fb-4c3658af6c3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244FD9A-9CBA-4898-B5A6-676D45DA4384}">
  <ds:schemaRefs>
    <ds:schemaRef ds:uri="http://schemas.microsoft.com/office/2006/metadata/properties"/>
    <ds:schemaRef ds:uri="http://schemas.microsoft.com/sharepoint/v3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03ad7607-be7c-4621-adb9-d8d094b4fe5b"/>
    <ds:schemaRef ds:uri="http://purl.org/dc/elements/1.1/"/>
    <ds:schemaRef ds:uri="646d9685-346d-40a2-9de1-236cbc7993f9"/>
    <ds:schemaRef ds:uri="http://www.w3.org/XML/1998/namespace"/>
    <ds:schemaRef ds:uri="http://purl.org/dc/dcmitype/"/>
    <ds:schemaRef ds:uri="b97c2deb-031d-4fa7-b1fb-4c3658af6c30"/>
    <ds:schemaRef ds:uri="815dd6d7-cc64-4e40-a0f5-2738425cf3ae"/>
  </ds:schemaRefs>
</ds:datastoreItem>
</file>

<file path=docMetadata/LabelInfo.xml><?xml version="1.0" encoding="utf-8"?>
<clbl:labelList xmlns:clbl="http://schemas.microsoft.com/office/2020/mipLabelMetadata">
  <clbl:label id="{37c354b2-85b0-47f5-b222-07b48d774ee3}" enabled="0" method="" siteId="{37c354b2-85b0-47f5-b222-07b48d774ee3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280</TotalTime>
  <Words>682</Words>
  <Application>Microsoft Office PowerPoint</Application>
  <PresentationFormat>Widescreen</PresentationFormat>
  <Paragraphs>65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9</vt:i4>
      </vt:variant>
      <vt:variant>
        <vt:lpstr>Slide Titles</vt:lpstr>
      </vt:variant>
      <vt:variant>
        <vt:i4>6</vt:i4>
      </vt:variant>
    </vt:vector>
  </HeadingPairs>
  <TitlesOfParts>
    <vt:vector size="15" baseType="lpstr">
      <vt:lpstr>Title Pages</vt:lpstr>
      <vt:lpstr>Without Shapes</vt:lpstr>
      <vt:lpstr>Biographies</vt:lpstr>
      <vt:lpstr>Grey</vt:lpstr>
      <vt:lpstr>Light Green</vt:lpstr>
      <vt:lpstr>Dark Green</vt:lpstr>
      <vt:lpstr>Blue</vt:lpstr>
      <vt:lpstr>Purple</vt:lpstr>
      <vt:lpstr>Pink</vt:lpstr>
      <vt:lpstr>PowerPoint Presentation</vt:lpstr>
      <vt:lpstr>What is a London network for Social Prescribing Managers?</vt:lpstr>
      <vt:lpstr>Plan for regular network meet ups</vt:lpstr>
      <vt:lpstr>Preference for themes to discuss</vt:lpstr>
      <vt:lpstr>The WhatsApp group and how it works</vt:lpstr>
      <vt:lpstr>Other things cited as options for future discussion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ABDUL-HUSSEIN, Omran (ROYAL FREE LONDON NHS FOUNDATION TRUST)</dc:creator>
  <cp:lastModifiedBy>BROOKS, Jennifer (ROYAL FREE LONDON NHS FOUNDATION TRUST)</cp:lastModifiedBy>
  <cp:revision>185</cp:revision>
  <dcterms:created xsi:type="dcterms:W3CDTF">2023-01-13T13:03:29Z</dcterms:created>
  <dcterms:modified xsi:type="dcterms:W3CDTF">2025-02-24T12:12:27Z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0x010100BE6EF81A2C155E499883D3B4B8F92145</vt:lpwstr>
  </property>
  <property fmtid="{D5CDD505-2E9C-101B-9397-08002B2CF9AE}" pid="3" name="MediaServiceImageTags">
    <vt:lpwstr/>
  </property>
</Properties>
</file>