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4"/>
    <p:sldMasterId id="2147483662" r:id="rId5"/>
    <p:sldMasterId id="2147483657" r:id="rId6"/>
    <p:sldMasterId id="2147483700" r:id="rId7"/>
  </p:sldMasterIdLst>
  <p:notesMasterIdLst>
    <p:notesMasterId r:id="rId23"/>
  </p:notesMasterIdLst>
  <p:sldIdLst>
    <p:sldId id="257" r:id="rId8"/>
    <p:sldId id="285" r:id="rId9"/>
    <p:sldId id="262" r:id="rId10"/>
    <p:sldId id="286" r:id="rId11"/>
    <p:sldId id="287" r:id="rId12"/>
    <p:sldId id="267" r:id="rId13"/>
    <p:sldId id="268" r:id="rId14"/>
    <p:sldId id="291" r:id="rId15"/>
    <p:sldId id="295" r:id="rId16"/>
    <p:sldId id="290" r:id="rId17"/>
    <p:sldId id="293" r:id="rId18"/>
    <p:sldId id="294" r:id="rId19"/>
    <p:sldId id="275" r:id="rId20"/>
    <p:sldId id="289" r:id="rId21"/>
    <p:sldId id="288" r:id="rId22"/>
  </p:sldIdLst>
  <p:sldSz cx="12192000" cy="6858000"/>
  <p:notesSz cx="6858000" cy="9144000"/>
  <p:defaultTex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FFB0B73B-4FF1-4853-9D4A-58CAB69DB506}">
          <p14:sldIdLst>
            <p14:sldId id="257"/>
            <p14:sldId id="285"/>
            <p14:sldId id="262"/>
            <p14:sldId id="286"/>
            <p14:sldId id="287"/>
            <p14:sldId id="267"/>
            <p14:sldId id="268"/>
            <p14:sldId id="291"/>
            <p14:sldId id="295"/>
            <p14:sldId id="290"/>
            <p14:sldId id="293"/>
          </p14:sldIdLst>
        </p14:section>
        <p14:section name="Appendix" id="{7FCFE0A0-8118-4F58-BD96-CECE4FBAF019}">
          <p14:sldIdLst>
            <p14:sldId id="294"/>
            <p14:sldId id="275"/>
            <p14:sldId id="289"/>
            <p14:sldId id="288"/>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DA4890B-041F-3D60-9CE1-9BC635D935CB}" name="MCCORMICK, Mollie (ROYAL FREE LONDON NHS FOUNDATION TRUST)" initials="MT" userId="S::mollie.mccormick@nhs.net::140040ca-7038-479d-a324-53fcff5cb9fb" providerId="AD"/>
  <p188:author id="{A46002E8-82CF-6797-428C-519B38318CCD}" name="COLEMAN, Katie (CITY ROAD MEDICAL CENTRE)" initials="CC" userId="S::katie.coleman@nhs.net::e5b9a983-f794-4c5f-aafe-7a7eb6a2b62d"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488732B-E0F4-5126-1E9B-FC37B065D749}" v="11" dt="2023-07-25T08:57:16.762"/>
    <p1510:client id="{37A9FDFA-347D-75EA-9EFF-30CB6DD1B98B}" v="50" dt="2023-07-04T10:00:06.607"/>
    <p1510:client id="{3FF5E2DD-A1B0-4D74-BB0E-4E2E52D7BA7F}" v="1026" dt="2023-07-03T14:00:35.697"/>
    <p1510:client id="{4645467A-ACC0-DA66-962C-6E722195DF55}" v="28" dt="2023-12-12T14:33:50.485"/>
    <p1510:client id="{7954F908-E376-7B9E-FB63-C7A8B42BCC07}" v="8" dt="2023-07-04T08:59:32.814"/>
    <p1510:client id="{81315BE0-B7DA-91D6-36F3-A030CCA2EBB3}" v="3" dt="2023-07-04T15:26:19.979"/>
    <p1510:client id="{83D1C5D2-C7F8-80BB-C997-3AF63F2F4029}" v="78" dt="2023-07-04T17:01:05.535"/>
    <p1510:client id="{A6F764B6-2FC9-5F1A-5FA8-22248799ABAC}" v="4" dt="2023-07-14T09:48:37.123"/>
    <p1510:client id="{AC65D324-C815-4EFA-9948-02EE64C576F4}" v="1" dt="2023-07-04T09:55:40.230"/>
    <p1510:client id="{C2232869-7EEC-79AB-7874-319A019B8479}" v="1" dt="2023-07-03T13:06:23.174"/>
    <p1510:client id="{C313C88E-68E3-243A-CC46-6C0EF472519E}" v="4" dt="2023-07-13T07:37:27.914"/>
    <p1510:client id="{C8DD40FD-4827-F716-26C1-4F6A6C48A0FD}" v="6" dt="2023-07-04T10:02:28.358"/>
    <p1510:client id="{D984053E-D883-5328-7AC1-D2B9923E8A04}" v="278" dt="2023-07-14T07:52:06.098"/>
    <p1510:client id="{E264A8AD-EE7A-76B2-6089-4E1C69D0FFD9}" v="22" dt="2023-07-14T15:27:48.49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4.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notesMaster" Target="notesMasters/notesMaster1.xml"/><Relationship Id="rId28" Type="http://schemas.microsoft.com/office/2015/10/relationships/revisionInfo" Target="revisionInfo.xml"/><Relationship Id="rId10" Type="http://schemas.openxmlformats.org/officeDocument/2006/relationships/slide" Target="slides/slide3.xml"/><Relationship Id="rId19" Type="http://schemas.openxmlformats.org/officeDocument/2006/relationships/slide" Target="slides/slide12.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050FDF1-49BC-466A-A869-01BD89B1BA92}"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GB"/>
        </a:p>
      </dgm:t>
    </dgm:pt>
    <dgm:pt modelId="{B39D6C7B-A105-4BBA-A8F7-559DD20BC112}">
      <dgm:prSet phldrT="[Text]" custT="1"/>
      <dgm:spPr/>
      <dgm:t>
        <a:bodyPr/>
        <a:lstStyle/>
        <a:p>
          <a:pPr>
            <a:buFont typeface="Arial" panose="020B0604020202020204" pitchFamily="34" charset="0"/>
            <a:buChar char="•"/>
          </a:pPr>
          <a:r>
            <a:rPr lang="en-US" sz="1600">
              <a:latin typeface="Arial"/>
              <a:cs typeface="Arial"/>
            </a:rPr>
            <a:t>To build </a:t>
          </a:r>
          <a:r>
            <a:rPr lang="en-US" sz="1600" b="1">
              <a:latin typeface="Arial"/>
              <a:cs typeface="Arial"/>
            </a:rPr>
            <a:t>connections and a wider support network </a:t>
          </a:r>
          <a:r>
            <a:rPr lang="en-US" sz="1600">
              <a:latin typeface="Arial"/>
              <a:cs typeface="Arial"/>
            </a:rPr>
            <a:t>to share learnings &amp; signpost to </a:t>
          </a:r>
          <a:r>
            <a:rPr lang="en-US" sz="1600" b="1">
              <a:latin typeface="Arial"/>
              <a:cs typeface="Arial"/>
            </a:rPr>
            <a:t>scale more integrated and sustainable approaches.</a:t>
          </a:r>
          <a:r>
            <a:rPr lang="en-US" sz="1600">
              <a:latin typeface="Arial"/>
              <a:cs typeface="Arial"/>
            </a:rPr>
            <a:t> </a:t>
          </a:r>
          <a:endParaRPr lang="en-GB" sz="1600"/>
        </a:p>
      </dgm:t>
    </dgm:pt>
    <dgm:pt modelId="{7437B755-D8AA-44D9-8CBF-5F1081E12AC2}" type="parTrans" cxnId="{B6D81277-3B8D-4F22-9A9D-2C367A70D78C}">
      <dgm:prSet/>
      <dgm:spPr/>
      <dgm:t>
        <a:bodyPr/>
        <a:lstStyle/>
        <a:p>
          <a:endParaRPr lang="en-GB"/>
        </a:p>
      </dgm:t>
    </dgm:pt>
    <dgm:pt modelId="{7ADFE4C3-76C5-4561-875A-398616BE7C60}" type="sibTrans" cxnId="{B6D81277-3B8D-4F22-9A9D-2C367A70D78C}">
      <dgm:prSet/>
      <dgm:spPr/>
      <dgm:t>
        <a:bodyPr/>
        <a:lstStyle/>
        <a:p>
          <a:endParaRPr lang="en-GB"/>
        </a:p>
      </dgm:t>
    </dgm:pt>
    <dgm:pt modelId="{5C933712-DDD8-4944-9CC7-6A4584680477}">
      <dgm:prSet phldrT="[Text]" custT="1"/>
      <dgm:spPr/>
      <dgm:t>
        <a:bodyPr/>
        <a:lstStyle/>
        <a:p>
          <a:pPr>
            <a:buFont typeface="Arial" panose="020B0604020202020204" pitchFamily="34" charset="0"/>
            <a:buChar char="•"/>
          </a:pPr>
          <a:r>
            <a:rPr lang="en-GB" sz="1600">
              <a:latin typeface="Arial"/>
              <a:cs typeface="Arial"/>
            </a:rPr>
            <a:t>To strengthen </a:t>
          </a:r>
          <a:r>
            <a:rPr lang="en-GB" sz="1600" b="1" i="0">
              <a:latin typeface="Arial"/>
              <a:cs typeface="Arial"/>
            </a:rPr>
            <a:t>place based partnerships &amp; community development </a:t>
          </a:r>
          <a:r>
            <a:rPr lang="en-GB" sz="1600">
              <a:latin typeface="Arial"/>
              <a:cs typeface="Arial"/>
            </a:rPr>
            <a:t>by bridging the gap between primary care, secondary care and community organisations. </a:t>
          </a:r>
          <a:endParaRPr lang="en-GB" sz="1600"/>
        </a:p>
      </dgm:t>
    </dgm:pt>
    <dgm:pt modelId="{BD15D616-57D8-418B-A3CF-E3B1FFA49700}" type="parTrans" cxnId="{CC1A5427-673C-475C-9495-D1D37507CA83}">
      <dgm:prSet/>
      <dgm:spPr/>
      <dgm:t>
        <a:bodyPr/>
        <a:lstStyle/>
        <a:p>
          <a:endParaRPr lang="en-GB"/>
        </a:p>
      </dgm:t>
    </dgm:pt>
    <dgm:pt modelId="{C199CF14-D8B4-4262-97C6-7D53049AC1AF}" type="sibTrans" cxnId="{CC1A5427-673C-475C-9495-D1D37507CA83}">
      <dgm:prSet/>
      <dgm:spPr/>
      <dgm:t>
        <a:bodyPr/>
        <a:lstStyle/>
        <a:p>
          <a:endParaRPr lang="en-GB"/>
        </a:p>
      </dgm:t>
    </dgm:pt>
    <dgm:pt modelId="{328F74B9-2E45-43B6-BBB4-5879B0E99334}">
      <dgm:prSet phldrT="[Text]" custT="1"/>
      <dgm:spPr/>
      <dgm:t>
        <a:bodyPr/>
        <a:lstStyle/>
        <a:p>
          <a:pPr>
            <a:buFont typeface="Arial" panose="020B0604020202020204" pitchFamily="34" charset="0"/>
            <a:buChar char="•"/>
          </a:pPr>
          <a:r>
            <a:rPr lang="en-GB" sz="1600">
              <a:latin typeface="Arial"/>
              <a:cs typeface="Arial"/>
            </a:rPr>
            <a:t>To </a:t>
          </a:r>
          <a:r>
            <a:rPr lang="en-GB" sz="1600" b="1">
              <a:latin typeface="Arial"/>
              <a:cs typeface="Arial"/>
            </a:rPr>
            <a:t>amplify impacts to influence funding &amp; commissioning </a:t>
          </a:r>
          <a:r>
            <a:rPr lang="en-GB" sz="1600">
              <a:latin typeface="Arial"/>
              <a:cs typeface="Arial"/>
            </a:rPr>
            <a:t>enabling expansion of models that </a:t>
          </a:r>
          <a:r>
            <a:rPr lang="en-GB" sz="1600" b="0">
              <a:latin typeface="Arial"/>
              <a:cs typeface="Arial"/>
            </a:rPr>
            <a:t>are</a:t>
          </a:r>
          <a:r>
            <a:rPr lang="en-GB" sz="1600" b="1">
              <a:latin typeface="Arial"/>
              <a:cs typeface="Arial"/>
            </a:rPr>
            <a:t> improving access</a:t>
          </a:r>
          <a:r>
            <a:rPr lang="en-GB" sz="1600">
              <a:latin typeface="Arial"/>
              <a:cs typeface="Arial"/>
            </a:rPr>
            <a:t> to personalised/holistic support for target cohorts experiencing inequalities across London.</a:t>
          </a:r>
          <a:endParaRPr lang="en-GB" sz="1600"/>
        </a:p>
      </dgm:t>
    </dgm:pt>
    <dgm:pt modelId="{E0192DF6-A4BC-4933-AE91-57DAFF621A25}" type="parTrans" cxnId="{3B87C773-5D50-4264-B7EA-F91CDFAFEDB5}">
      <dgm:prSet/>
      <dgm:spPr/>
      <dgm:t>
        <a:bodyPr/>
        <a:lstStyle/>
        <a:p>
          <a:endParaRPr lang="en-GB"/>
        </a:p>
      </dgm:t>
    </dgm:pt>
    <dgm:pt modelId="{A0B37AA5-11D0-4D2D-847A-CED59F41DA0E}" type="sibTrans" cxnId="{3B87C773-5D50-4264-B7EA-F91CDFAFEDB5}">
      <dgm:prSet/>
      <dgm:spPr/>
      <dgm:t>
        <a:bodyPr/>
        <a:lstStyle/>
        <a:p>
          <a:endParaRPr lang="en-GB"/>
        </a:p>
      </dgm:t>
    </dgm:pt>
    <dgm:pt modelId="{5B3CFCB5-6B7D-416C-A4AF-0E8C833FC9F6}" type="pres">
      <dgm:prSet presAssocID="{B050FDF1-49BC-466A-A869-01BD89B1BA92}" presName="Name0" presStyleCnt="0">
        <dgm:presLayoutVars>
          <dgm:chMax val="7"/>
          <dgm:chPref val="7"/>
          <dgm:dir/>
        </dgm:presLayoutVars>
      </dgm:prSet>
      <dgm:spPr/>
    </dgm:pt>
    <dgm:pt modelId="{5FD61744-48EA-443F-A47F-115720B4E93D}" type="pres">
      <dgm:prSet presAssocID="{B050FDF1-49BC-466A-A869-01BD89B1BA92}" presName="Name1" presStyleCnt="0"/>
      <dgm:spPr/>
    </dgm:pt>
    <dgm:pt modelId="{C4365DA6-0A85-4C46-A690-0D4D81699D50}" type="pres">
      <dgm:prSet presAssocID="{B050FDF1-49BC-466A-A869-01BD89B1BA92}" presName="cycle" presStyleCnt="0"/>
      <dgm:spPr/>
    </dgm:pt>
    <dgm:pt modelId="{7927E21F-B91F-4181-B2B2-CE3690A61ADB}" type="pres">
      <dgm:prSet presAssocID="{B050FDF1-49BC-466A-A869-01BD89B1BA92}" presName="srcNode" presStyleLbl="node1" presStyleIdx="0" presStyleCnt="3"/>
      <dgm:spPr/>
    </dgm:pt>
    <dgm:pt modelId="{3B8EBE59-2211-465E-AC09-DA6BEFB174B3}" type="pres">
      <dgm:prSet presAssocID="{B050FDF1-49BC-466A-A869-01BD89B1BA92}" presName="conn" presStyleLbl="parChTrans1D2" presStyleIdx="0" presStyleCnt="1"/>
      <dgm:spPr/>
    </dgm:pt>
    <dgm:pt modelId="{12336BEC-22E5-4DC3-9E32-37DC85CEEA2D}" type="pres">
      <dgm:prSet presAssocID="{B050FDF1-49BC-466A-A869-01BD89B1BA92}" presName="extraNode" presStyleLbl="node1" presStyleIdx="0" presStyleCnt="3"/>
      <dgm:spPr/>
    </dgm:pt>
    <dgm:pt modelId="{C5F91340-EA4E-46F2-86A0-B75C77C4E08E}" type="pres">
      <dgm:prSet presAssocID="{B050FDF1-49BC-466A-A869-01BD89B1BA92}" presName="dstNode" presStyleLbl="node1" presStyleIdx="0" presStyleCnt="3"/>
      <dgm:spPr/>
    </dgm:pt>
    <dgm:pt modelId="{0ABC1D3A-3789-4027-966D-CF454AB3C810}" type="pres">
      <dgm:prSet presAssocID="{B39D6C7B-A105-4BBA-A8F7-559DD20BC112}" presName="text_1" presStyleLbl="node1" presStyleIdx="0" presStyleCnt="3">
        <dgm:presLayoutVars>
          <dgm:bulletEnabled val="1"/>
        </dgm:presLayoutVars>
      </dgm:prSet>
      <dgm:spPr/>
    </dgm:pt>
    <dgm:pt modelId="{C1FEE53E-81C6-4B12-A12E-315C9D599B1D}" type="pres">
      <dgm:prSet presAssocID="{B39D6C7B-A105-4BBA-A8F7-559DD20BC112}" presName="accent_1" presStyleCnt="0"/>
      <dgm:spPr/>
    </dgm:pt>
    <dgm:pt modelId="{75FD027C-73F2-4984-A185-DECA6C362EBE}" type="pres">
      <dgm:prSet presAssocID="{B39D6C7B-A105-4BBA-A8F7-559DD20BC112}" presName="accentRepeatNode" presStyleLbl="solidFgAcc1" presStyleIdx="0" presStyleCnt="3"/>
      <dgm:spPr/>
    </dgm:pt>
    <dgm:pt modelId="{2A579E6E-8EAB-4B02-95F6-96FE02746860}" type="pres">
      <dgm:prSet presAssocID="{5C933712-DDD8-4944-9CC7-6A4584680477}" presName="text_2" presStyleLbl="node1" presStyleIdx="1" presStyleCnt="3">
        <dgm:presLayoutVars>
          <dgm:bulletEnabled val="1"/>
        </dgm:presLayoutVars>
      </dgm:prSet>
      <dgm:spPr/>
    </dgm:pt>
    <dgm:pt modelId="{9F2552C1-8087-4C39-AAF3-D6C88F971DF1}" type="pres">
      <dgm:prSet presAssocID="{5C933712-DDD8-4944-9CC7-6A4584680477}" presName="accent_2" presStyleCnt="0"/>
      <dgm:spPr/>
    </dgm:pt>
    <dgm:pt modelId="{1152ABBD-D3E3-47B2-B57B-40CBAF1463F7}" type="pres">
      <dgm:prSet presAssocID="{5C933712-DDD8-4944-9CC7-6A4584680477}" presName="accentRepeatNode" presStyleLbl="solidFgAcc1" presStyleIdx="1" presStyleCnt="3"/>
      <dgm:spPr/>
    </dgm:pt>
    <dgm:pt modelId="{59400490-9D01-436D-A053-C004FCBECBC9}" type="pres">
      <dgm:prSet presAssocID="{328F74B9-2E45-43B6-BBB4-5879B0E99334}" presName="text_3" presStyleLbl="node1" presStyleIdx="2" presStyleCnt="3">
        <dgm:presLayoutVars>
          <dgm:bulletEnabled val="1"/>
        </dgm:presLayoutVars>
      </dgm:prSet>
      <dgm:spPr/>
    </dgm:pt>
    <dgm:pt modelId="{E3E24B12-A102-4C47-9FD4-1E2709D074A5}" type="pres">
      <dgm:prSet presAssocID="{328F74B9-2E45-43B6-BBB4-5879B0E99334}" presName="accent_3" presStyleCnt="0"/>
      <dgm:spPr/>
    </dgm:pt>
    <dgm:pt modelId="{1E92AAEE-FFD0-4F18-B435-73A17E17BD39}" type="pres">
      <dgm:prSet presAssocID="{328F74B9-2E45-43B6-BBB4-5879B0E99334}" presName="accentRepeatNode" presStyleLbl="solidFgAcc1" presStyleIdx="2" presStyleCnt="3"/>
      <dgm:spPr/>
    </dgm:pt>
  </dgm:ptLst>
  <dgm:cxnLst>
    <dgm:cxn modelId="{7FBF8402-B752-423F-8825-6B101A33C004}" type="presOf" srcId="{5C933712-DDD8-4944-9CC7-6A4584680477}" destId="{2A579E6E-8EAB-4B02-95F6-96FE02746860}" srcOrd="0" destOrd="0" presId="urn:microsoft.com/office/officeart/2008/layout/VerticalCurvedList"/>
    <dgm:cxn modelId="{CC1A5427-673C-475C-9495-D1D37507CA83}" srcId="{B050FDF1-49BC-466A-A869-01BD89B1BA92}" destId="{5C933712-DDD8-4944-9CC7-6A4584680477}" srcOrd="1" destOrd="0" parTransId="{BD15D616-57D8-418B-A3CF-E3B1FFA49700}" sibTransId="{C199CF14-D8B4-4262-97C6-7D53049AC1AF}"/>
    <dgm:cxn modelId="{51F9D53C-137A-4F21-8A9B-40897AC9611F}" type="presOf" srcId="{B050FDF1-49BC-466A-A869-01BD89B1BA92}" destId="{5B3CFCB5-6B7D-416C-A4AF-0E8C833FC9F6}" srcOrd="0" destOrd="0" presId="urn:microsoft.com/office/officeart/2008/layout/VerticalCurvedList"/>
    <dgm:cxn modelId="{3B87C773-5D50-4264-B7EA-F91CDFAFEDB5}" srcId="{B050FDF1-49BC-466A-A869-01BD89B1BA92}" destId="{328F74B9-2E45-43B6-BBB4-5879B0E99334}" srcOrd="2" destOrd="0" parTransId="{E0192DF6-A4BC-4933-AE91-57DAFF621A25}" sibTransId="{A0B37AA5-11D0-4D2D-847A-CED59F41DA0E}"/>
    <dgm:cxn modelId="{B6D81277-3B8D-4F22-9A9D-2C367A70D78C}" srcId="{B050FDF1-49BC-466A-A869-01BD89B1BA92}" destId="{B39D6C7B-A105-4BBA-A8F7-559DD20BC112}" srcOrd="0" destOrd="0" parTransId="{7437B755-D8AA-44D9-8CBF-5F1081E12AC2}" sibTransId="{7ADFE4C3-76C5-4561-875A-398616BE7C60}"/>
    <dgm:cxn modelId="{9AB1EA98-B72B-4D82-8AD5-2657A6E3EABB}" type="presOf" srcId="{B39D6C7B-A105-4BBA-A8F7-559DD20BC112}" destId="{0ABC1D3A-3789-4027-966D-CF454AB3C810}" srcOrd="0" destOrd="0" presId="urn:microsoft.com/office/officeart/2008/layout/VerticalCurvedList"/>
    <dgm:cxn modelId="{CD9834B7-3225-4979-99AB-260F577AE5EE}" type="presOf" srcId="{328F74B9-2E45-43B6-BBB4-5879B0E99334}" destId="{59400490-9D01-436D-A053-C004FCBECBC9}" srcOrd="0" destOrd="0" presId="urn:microsoft.com/office/officeart/2008/layout/VerticalCurvedList"/>
    <dgm:cxn modelId="{B86BB9C0-AD60-417E-B48F-7A8854EA71B2}" type="presOf" srcId="{7ADFE4C3-76C5-4561-875A-398616BE7C60}" destId="{3B8EBE59-2211-465E-AC09-DA6BEFB174B3}" srcOrd="0" destOrd="0" presId="urn:microsoft.com/office/officeart/2008/layout/VerticalCurvedList"/>
    <dgm:cxn modelId="{5A22BDAF-AA24-4C8F-B7F9-A4646FE2AD9E}" type="presParOf" srcId="{5B3CFCB5-6B7D-416C-A4AF-0E8C833FC9F6}" destId="{5FD61744-48EA-443F-A47F-115720B4E93D}" srcOrd="0" destOrd="0" presId="urn:microsoft.com/office/officeart/2008/layout/VerticalCurvedList"/>
    <dgm:cxn modelId="{94BD834C-6706-4E99-BE76-B22CF1060AD4}" type="presParOf" srcId="{5FD61744-48EA-443F-A47F-115720B4E93D}" destId="{C4365DA6-0A85-4C46-A690-0D4D81699D50}" srcOrd="0" destOrd="0" presId="urn:microsoft.com/office/officeart/2008/layout/VerticalCurvedList"/>
    <dgm:cxn modelId="{3D8AD527-6D81-4E52-B812-614A851ADA55}" type="presParOf" srcId="{C4365DA6-0A85-4C46-A690-0D4D81699D50}" destId="{7927E21F-B91F-4181-B2B2-CE3690A61ADB}" srcOrd="0" destOrd="0" presId="urn:microsoft.com/office/officeart/2008/layout/VerticalCurvedList"/>
    <dgm:cxn modelId="{4E7F75E6-8AB3-4B85-A2A9-2D76B0A533E6}" type="presParOf" srcId="{C4365DA6-0A85-4C46-A690-0D4D81699D50}" destId="{3B8EBE59-2211-465E-AC09-DA6BEFB174B3}" srcOrd="1" destOrd="0" presId="urn:microsoft.com/office/officeart/2008/layout/VerticalCurvedList"/>
    <dgm:cxn modelId="{112414E5-76A1-464B-8553-FFD239A9ADA4}" type="presParOf" srcId="{C4365DA6-0A85-4C46-A690-0D4D81699D50}" destId="{12336BEC-22E5-4DC3-9E32-37DC85CEEA2D}" srcOrd="2" destOrd="0" presId="urn:microsoft.com/office/officeart/2008/layout/VerticalCurvedList"/>
    <dgm:cxn modelId="{A703D3F6-3470-40D8-A98D-6A604ED57404}" type="presParOf" srcId="{C4365DA6-0A85-4C46-A690-0D4D81699D50}" destId="{C5F91340-EA4E-46F2-86A0-B75C77C4E08E}" srcOrd="3" destOrd="0" presId="urn:microsoft.com/office/officeart/2008/layout/VerticalCurvedList"/>
    <dgm:cxn modelId="{C72B691F-EEF9-4F62-A362-95AE359039C6}" type="presParOf" srcId="{5FD61744-48EA-443F-A47F-115720B4E93D}" destId="{0ABC1D3A-3789-4027-966D-CF454AB3C810}" srcOrd="1" destOrd="0" presId="urn:microsoft.com/office/officeart/2008/layout/VerticalCurvedList"/>
    <dgm:cxn modelId="{D94B8373-EB7D-4E86-AE09-22DD1AEAD697}" type="presParOf" srcId="{5FD61744-48EA-443F-A47F-115720B4E93D}" destId="{C1FEE53E-81C6-4B12-A12E-315C9D599B1D}" srcOrd="2" destOrd="0" presId="urn:microsoft.com/office/officeart/2008/layout/VerticalCurvedList"/>
    <dgm:cxn modelId="{A4263EB0-0C69-43CF-80B3-E3F44874C036}" type="presParOf" srcId="{C1FEE53E-81C6-4B12-A12E-315C9D599B1D}" destId="{75FD027C-73F2-4984-A185-DECA6C362EBE}" srcOrd="0" destOrd="0" presId="urn:microsoft.com/office/officeart/2008/layout/VerticalCurvedList"/>
    <dgm:cxn modelId="{E4EC9229-6B53-456C-8A87-5B965063BC6D}" type="presParOf" srcId="{5FD61744-48EA-443F-A47F-115720B4E93D}" destId="{2A579E6E-8EAB-4B02-95F6-96FE02746860}" srcOrd="3" destOrd="0" presId="urn:microsoft.com/office/officeart/2008/layout/VerticalCurvedList"/>
    <dgm:cxn modelId="{76AE3ED6-35C9-4965-BABF-D48C3DAE85BE}" type="presParOf" srcId="{5FD61744-48EA-443F-A47F-115720B4E93D}" destId="{9F2552C1-8087-4C39-AAF3-D6C88F971DF1}" srcOrd="4" destOrd="0" presId="urn:microsoft.com/office/officeart/2008/layout/VerticalCurvedList"/>
    <dgm:cxn modelId="{5BB3F843-C0F1-49E7-A68E-F42AAD402151}" type="presParOf" srcId="{9F2552C1-8087-4C39-AAF3-D6C88F971DF1}" destId="{1152ABBD-D3E3-47B2-B57B-40CBAF1463F7}" srcOrd="0" destOrd="0" presId="urn:microsoft.com/office/officeart/2008/layout/VerticalCurvedList"/>
    <dgm:cxn modelId="{CCE59581-AD8E-42D3-A3EE-C916D4FD24A1}" type="presParOf" srcId="{5FD61744-48EA-443F-A47F-115720B4E93D}" destId="{59400490-9D01-436D-A053-C004FCBECBC9}" srcOrd="5" destOrd="0" presId="urn:microsoft.com/office/officeart/2008/layout/VerticalCurvedList"/>
    <dgm:cxn modelId="{C729A55D-E09D-431C-8BF7-C783B1F16949}" type="presParOf" srcId="{5FD61744-48EA-443F-A47F-115720B4E93D}" destId="{E3E24B12-A102-4C47-9FD4-1E2709D074A5}" srcOrd="6" destOrd="0" presId="urn:microsoft.com/office/officeart/2008/layout/VerticalCurvedList"/>
    <dgm:cxn modelId="{38BF62F5-84CE-4AE8-9064-E007836A9EB0}" type="presParOf" srcId="{E3E24B12-A102-4C47-9FD4-1E2709D074A5}" destId="{1E92AAEE-FFD0-4F18-B435-73A17E17BD39}"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4973B78-B3D0-4DD1-8EF1-D747671652B4}" type="doc">
      <dgm:prSet loTypeId="urn:microsoft.com/office/officeart/2005/8/layout/chevron1" loCatId="process" qsTypeId="urn:microsoft.com/office/officeart/2005/8/quickstyle/simple1" qsCatId="simple" csTypeId="urn:microsoft.com/office/officeart/2005/8/colors/colorful5" csCatId="colorful" phldr="1"/>
      <dgm:spPr/>
      <dgm:t>
        <a:bodyPr/>
        <a:lstStyle/>
        <a:p>
          <a:endParaRPr lang="en-GB"/>
        </a:p>
      </dgm:t>
    </dgm:pt>
    <dgm:pt modelId="{E745C068-4173-47C5-A04B-84AF888EA89C}">
      <dgm:prSet phldrT="[Text]" phldr="0"/>
      <dgm:spPr/>
      <dgm:t>
        <a:bodyPr/>
        <a:lstStyle/>
        <a:p>
          <a:r>
            <a:rPr lang="en-GB">
              <a:latin typeface="Arial Black"/>
            </a:rPr>
            <a:t>Inputs</a:t>
          </a:r>
          <a:endParaRPr lang="en-GB"/>
        </a:p>
      </dgm:t>
    </dgm:pt>
    <dgm:pt modelId="{F9A73A38-81D3-46C0-9B78-DD737F433D12}" type="parTrans" cxnId="{5E00DC7E-F8D5-4512-A462-9475657409FA}">
      <dgm:prSet/>
      <dgm:spPr/>
      <dgm:t>
        <a:bodyPr/>
        <a:lstStyle/>
        <a:p>
          <a:endParaRPr lang="en-GB"/>
        </a:p>
      </dgm:t>
    </dgm:pt>
    <dgm:pt modelId="{CC91C20E-55D5-484E-8E3F-BCE8EE1E446A}" type="sibTrans" cxnId="{5E00DC7E-F8D5-4512-A462-9475657409FA}">
      <dgm:prSet/>
      <dgm:spPr/>
      <dgm:t>
        <a:bodyPr/>
        <a:lstStyle/>
        <a:p>
          <a:endParaRPr lang="en-GB"/>
        </a:p>
      </dgm:t>
    </dgm:pt>
    <dgm:pt modelId="{96F0E270-A908-4FE6-9CA7-C74922A50D9B}">
      <dgm:prSet phldrT="[Text]" phldr="0"/>
      <dgm:spPr/>
      <dgm:t>
        <a:bodyPr/>
        <a:lstStyle/>
        <a:p>
          <a:r>
            <a:rPr lang="en-GB">
              <a:latin typeface="Arial Black"/>
              <a:cs typeface="Arial"/>
            </a:rPr>
            <a:t>Activities</a:t>
          </a:r>
          <a:endParaRPr lang="en-GB"/>
        </a:p>
      </dgm:t>
    </dgm:pt>
    <dgm:pt modelId="{86911B5D-B6BE-4632-9C09-BF0006A0A6F2}" type="parTrans" cxnId="{A5716088-5578-48A6-A7B3-3A86D7D320C8}">
      <dgm:prSet/>
      <dgm:spPr/>
      <dgm:t>
        <a:bodyPr/>
        <a:lstStyle/>
        <a:p>
          <a:endParaRPr lang="en-GB"/>
        </a:p>
      </dgm:t>
    </dgm:pt>
    <dgm:pt modelId="{DB081C2F-9CE0-41CB-813C-2712326AD170}" type="sibTrans" cxnId="{A5716088-5578-48A6-A7B3-3A86D7D320C8}">
      <dgm:prSet/>
      <dgm:spPr/>
      <dgm:t>
        <a:bodyPr/>
        <a:lstStyle/>
        <a:p>
          <a:endParaRPr lang="en-GB"/>
        </a:p>
      </dgm:t>
    </dgm:pt>
    <dgm:pt modelId="{A9EA463F-DE04-4419-9FB4-9A366ED3D1BC}">
      <dgm:prSet phldrT="[Text]" phldr="0"/>
      <dgm:spPr/>
      <dgm:t>
        <a:bodyPr/>
        <a:lstStyle/>
        <a:p>
          <a:r>
            <a:rPr lang="en-GB">
              <a:latin typeface="Arial Black"/>
            </a:rPr>
            <a:t>Outputs</a:t>
          </a:r>
          <a:endParaRPr lang="en-GB"/>
        </a:p>
      </dgm:t>
    </dgm:pt>
    <dgm:pt modelId="{EA504F14-A74D-47E6-BA00-EFEF7190D1C7}" type="parTrans" cxnId="{92A7D884-B503-473F-8FF9-861046964744}">
      <dgm:prSet/>
      <dgm:spPr/>
      <dgm:t>
        <a:bodyPr/>
        <a:lstStyle/>
        <a:p>
          <a:endParaRPr lang="en-GB"/>
        </a:p>
      </dgm:t>
    </dgm:pt>
    <dgm:pt modelId="{A3C66961-68B1-46E7-B4E7-4F54D5B4013E}" type="sibTrans" cxnId="{92A7D884-B503-473F-8FF9-861046964744}">
      <dgm:prSet/>
      <dgm:spPr/>
      <dgm:t>
        <a:bodyPr/>
        <a:lstStyle/>
        <a:p>
          <a:endParaRPr lang="en-GB"/>
        </a:p>
      </dgm:t>
    </dgm:pt>
    <dgm:pt modelId="{4FDA1DB6-BCC1-45E0-877B-A3403FBE840E}">
      <dgm:prSet phldrT="[Text]" phldr="0"/>
      <dgm:spPr/>
      <dgm:t>
        <a:bodyPr/>
        <a:lstStyle/>
        <a:p>
          <a:r>
            <a:rPr lang="en-GB">
              <a:latin typeface="Arial Black"/>
            </a:rPr>
            <a:t>Outcomes</a:t>
          </a:r>
          <a:endParaRPr lang="en-GB"/>
        </a:p>
      </dgm:t>
    </dgm:pt>
    <dgm:pt modelId="{7C4E5F0C-8C18-46F4-8BB6-2195E968F015}" type="parTrans" cxnId="{B631B9C9-F9BD-4AEF-BA7C-BF7F66A4483C}">
      <dgm:prSet/>
      <dgm:spPr/>
      <dgm:t>
        <a:bodyPr/>
        <a:lstStyle/>
        <a:p>
          <a:endParaRPr lang="en-GB"/>
        </a:p>
      </dgm:t>
    </dgm:pt>
    <dgm:pt modelId="{44231042-FAF1-4945-A311-5CFBF53D753E}" type="sibTrans" cxnId="{B631B9C9-F9BD-4AEF-BA7C-BF7F66A4483C}">
      <dgm:prSet/>
      <dgm:spPr/>
      <dgm:t>
        <a:bodyPr/>
        <a:lstStyle/>
        <a:p>
          <a:endParaRPr lang="en-GB"/>
        </a:p>
      </dgm:t>
    </dgm:pt>
    <dgm:pt modelId="{5291525E-C70C-42AD-858E-EA830F660F3C}">
      <dgm:prSet phldr="0"/>
      <dgm:spPr/>
      <dgm:t>
        <a:bodyPr/>
        <a:lstStyle/>
        <a:p>
          <a:r>
            <a:rPr lang="en-GB">
              <a:latin typeface="Arial Black"/>
            </a:rPr>
            <a:t>Impact</a:t>
          </a:r>
        </a:p>
      </dgm:t>
    </dgm:pt>
    <dgm:pt modelId="{82DB24D6-4FD2-4041-8934-FF6867949259}" type="parTrans" cxnId="{7D44AD4A-D550-4963-A15C-19391791AA12}">
      <dgm:prSet/>
      <dgm:spPr/>
      <dgm:t>
        <a:bodyPr/>
        <a:lstStyle/>
        <a:p>
          <a:endParaRPr lang="en-GB"/>
        </a:p>
      </dgm:t>
    </dgm:pt>
    <dgm:pt modelId="{56EB147D-AB8E-48B4-97CC-4C3FE4E2A4FA}" type="sibTrans" cxnId="{7D44AD4A-D550-4963-A15C-19391791AA12}">
      <dgm:prSet/>
      <dgm:spPr/>
      <dgm:t>
        <a:bodyPr/>
        <a:lstStyle/>
        <a:p>
          <a:endParaRPr lang="en-GB"/>
        </a:p>
      </dgm:t>
    </dgm:pt>
    <dgm:pt modelId="{A35D7E8C-06F5-4315-9EF0-5FE5B58AC810}" type="pres">
      <dgm:prSet presAssocID="{34973B78-B3D0-4DD1-8EF1-D747671652B4}" presName="Name0" presStyleCnt="0">
        <dgm:presLayoutVars>
          <dgm:dir/>
          <dgm:animLvl val="lvl"/>
          <dgm:resizeHandles val="exact"/>
        </dgm:presLayoutVars>
      </dgm:prSet>
      <dgm:spPr/>
    </dgm:pt>
    <dgm:pt modelId="{119F78B2-EA55-4F09-937D-4DEC0E9E3F0B}" type="pres">
      <dgm:prSet presAssocID="{E745C068-4173-47C5-A04B-84AF888EA89C}" presName="parTxOnly" presStyleLbl="node1" presStyleIdx="0" presStyleCnt="5">
        <dgm:presLayoutVars>
          <dgm:chMax val="0"/>
          <dgm:chPref val="0"/>
          <dgm:bulletEnabled val="1"/>
        </dgm:presLayoutVars>
      </dgm:prSet>
      <dgm:spPr/>
    </dgm:pt>
    <dgm:pt modelId="{9F2B622C-BFD8-4F91-810D-FAE7D531CE08}" type="pres">
      <dgm:prSet presAssocID="{CC91C20E-55D5-484E-8E3F-BCE8EE1E446A}" presName="parTxOnlySpace" presStyleCnt="0"/>
      <dgm:spPr/>
    </dgm:pt>
    <dgm:pt modelId="{3AA2748A-E59B-49F2-954B-06AAFA3729FB}" type="pres">
      <dgm:prSet presAssocID="{96F0E270-A908-4FE6-9CA7-C74922A50D9B}" presName="parTxOnly" presStyleLbl="node1" presStyleIdx="1" presStyleCnt="5">
        <dgm:presLayoutVars>
          <dgm:chMax val="0"/>
          <dgm:chPref val="0"/>
          <dgm:bulletEnabled val="1"/>
        </dgm:presLayoutVars>
      </dgm:prSet>
      <dgm:spPr/>
    </dgm:pt>
    <dgm:pt modelId="{84476EC8-EAF8-4633-AB57-79D62E192504}" type="pres">
      <dgm:prSet presAssocID="{DB081C2F-9CE0-41CB-813C-2712326AD170}" presName="parTxOnlySpace" presStyleCnt="0"/>
      <dgm:spPr/>
    </dgm:pt>
    <dgm:pt modelId="{CE1F59A8-545A-450F-A63B-EE6ACB1A1013}" type="pres">
      <dgm:prSet presAssocID="{A9EA463F-DE04-4419-9FB4-9A366ED3D1BC}" presName="parTxOnly" presStyleLbl="node1" presStyleIdx="2" presStyleCnt="5">
        <dgm:presLayoutVars>
          <dgm:chMax val="0"/>
          <dgm:chPref val="0"/>
          <dgm:bulletEnabled val="1"/>
        </dgm:presLayoutVars>
      </dgm:prSet>
      <dgm:spPr/>
    </dgm:pt>
    <dgm:pt modelId="{C36E3D72-9BA2-4EA7-B3C3-4357C061E4DA}" type="pres">
      <dgm:prSet presAssocID="{A3C66961-68B1-46E7-B4E7-4F54D5B4013E}" presName="parTxOnlySpace" presStyleCnt="0"/>
      <dgm:spPr/>
    </dgm:pt>
    <dgm:pt modelId="{1B226C83-DC83-419C-9DCE-85652E316BDA}" type="pres">
      <dgm:prSet presAssocID="{4FDA1DB6-BCC1-45E0-877B-A3403FBE840E}" presName="parTxOnly" presStyleLbl="node1" presStyleIdx="3" presStyleCnt="5">
        <dgm:presLayoutVars>
          <dgm:chMax val="0"/>
          <dgm:chPref val="0"/>
          <dgm:bulletEnabled val="1"/>
        </dgm:presLayoutVars>
      </dgm:prSet>
      <dgm:spPr/>
    </dgm:pt>
    <dgm:pt modelId="{4D1D0052-472E-4774-B06A-281BBE2B08AD}" type="pres">
      <dgm:prSet presAssocID="{44231042-FAF1-4945-A311-5CFBF53D753E}" presName="parTxOnlySpace" presStyleCnt="0"/>
      <dgm:spPr/>
    </dgm:pt>
    <dgm:pt modelId="{16C9C482-5068-4712-BFA7-0C6DB1CBAA57}" type="pres">
      <dgm:prSet presAssocID="{5291525E-C70C-42AD-858E-EA830F660F3C}" presName="parTxOnly" presStyleLbl="node1" presStyleIdx="4" presStyleCnt="5">
        <dgm:presLayoutVars>
          <dgm:chMax val="0"/>
          <dgm:chPref val="0"/>
          <dgm:bulletEnabled val="1"/>
        </dgm:presLayoutVars>
      </dgm:prSet>
      <dgm:spPr/>
    </dgm:pt>
  </dgm:ptLst>
  <dgm:cxnLst>
    <dgm:cxn modelId="{7CBC7400-F151-43A6-9121-E467B8799A48}" type="presOf" srcId="{5291525E-C70C-42AD-858E-EA830F660F3C}" destId="{16C9C482-5068-4712-BFA7-0C6DB1CBAA57}" srcOrd="0" destOrd="0" presId="urn:microsoft.com/office/officeart/2005/8/layout/chevron1"/>
    <dgm:cxn modelId="{FF02913D-C164-466E-99EF-C82A9814D640}" type="presOf" srcId="{4FDA1DB6-BCC1-45E0-877B-A3403FBE840E}" destId="{1B226C83-DC83-419C-9DCE-85652E316BDA}" srcOrd="0" destOrd="0" presId="urn:microsoft.com/office/officeart/2005/8/layout/chevron1"/>
    <dgm:cxn modelId="{7D44AD4A-D550-4963-A15C-19391791AA12}" srcId="{34973B78-B3D0-4DD1-8EF1-D747671652B4}" destId="{5291525E-C70C-42AD-858E-EA830F660F3C}" srcOrd="4" destOrd="0" parTransId="{82DB24D6-4FD2-4041-8934-FF6867949259}" sibTransId="{56EB147D-AB8E-48B4-97CC-4C3FE4E2A4FA}"/>
    <dgm:cxn modelId="{D2BA654C-185D-4CA0-ABD7-3296047045BC}" type="presOf" srcId="{96F0E270-A908-4FE6-9CA7-C74922A50D9B}" destId="{3AA2748A-E59B-49F2-954B-06AAFA3729FB}" srcOrd="0" destOrd="0" presId="urn:microsoft.com/office/officeart/2005/8/layout/chevron1"/>
    <dgm:cxn modelId="{5E00DC7E-F8D5-4512-A462-9475657409FA}" srcId="{34973B78-B3D0-4DD1-8EF1-D747671652B4}" destId="{E745C068-4173-47C5-A04B-84AF888EA89C}" srcOrd="0" destOrd="0" parTransId="{F9A73A38-81D3-46C0-9B78-DD737F433D12}" sibTransId="{CC91C20E-55D5-484E-8E3F-BCE8EE1E446A}"/>
    <dgm:cxn modelId="{92A7D884-B503-473F-8FF9-861046964744}" srcId="{34973B78-B3D0-4DD1-8EF1-D747671652B4}" destId="{A9EA463F-DE04-4419-9FB4-9A366ED3D1BC}" srcOrd="2" destOrd="0" parTransId="{EA504F14-A74D-47E6-BA00-EFEF7190D1C7}" sibTransId="{A3C66961-68B1-46E7-B4E7-4F54D5B4013E}"/>
    <dgm:cxn modelId="{A5716088-5578-48A6-A7B3-3A86D7D320C8}" srcId="{34973B78-B3D0-4DD1-8EF1-D747671652B4}" destId="{96F0E270-A908-4FE6-9CA7-C74922A50D9B}" srcOrd="1" destOrd="0" parTransId="{86911B5D-B6BE-4632-9C09-BF0006A0A6F2}" sibTransId="{DB081C2F-9CE0-41CB-813C-2712326AD170}"/>
    <dgm:cxn modelId="{CC9F0A90-14F6-4590-B89B-B62E331EC54B}" type="presOf" srcId="{E745C068-4173-47C5-A04B-84AF888EA89C}" destId="{119F78B2-EA55-4F09-937D-4DEC0E9E3F0B}" srcOrd="0" destOrd="0" presId="urn:microsoft.com/office/officeart/2005/8/layout/chevron1"/>
    <dgm:cxn modelId="{B90673C4-129A-4C48-8A59-FB65AD186A7F}" type="presOf" srcId="{A9EA463F-DE04-4419-9FB4-9A366ED3D1BC}" destId="{CE1F59A8-545A-450F-A63B-EE6ACB1A1013}" srcOrd="0" destOrd="0" presId="urn:microsoft.com/office/officeart/2005/8/layout/chevron1"/>
    <dgm:cxn modelId="{B631B9C9-F9BD-4AEF-BA7C-BF7F66A4483C}" srcId="{34973B78-B3D0-4DD1-8EF1-D747671652B4}" destId="{4FDA1DB6-BCC1-45E0-877B-A3403FBE840E}" srcOrd="3" destOrd="0" parTransId="{7C4E5F0C-8C18-46F4-8BB6-2195E968F015}" sibTransId="{44231042-FAF1-4945-A311-5CFBF53D753E}"/>
    <dgm:cxn modelId="{9DED11F2-BF3A-45CD-B878-952F98C326E4}" type="presOf" srcId="{34973B78-B3D0-4DD1-8EF1-D747671652B4}" destId="{A35D7E8C-06F5-4315-9EF0-5FE5B58AC810}" srcOrd="0" destOrd="0" presId="urn:microsoft.com/office/officeart/2005/8/layout/chevron1"/>
    <dgm:cxn modelId="{23C5B38B-EDCB-4A69-9F5E-FF10002C3A50}" type="presParOf" srcId="{A35D7E8C-06F5-4315-9EF0-5FE5B58AC810}" destId="{119F78B2-EA55-4F09-937D-4DEC0E9E3F0B}" srcOrd="0" destOrd="0" presId="urn:microsoft.com/office/officeart/2005/8/layout/chevron1"/>
    <dgm:cxn modelId="{6F355C5C-114C-4511-9077-6512E228BD18}" type="presParOf" srcId="{A35D7E8C-06F5-4315-9EF0-5FE5B58AC810}" destId="{9F2B622C-BFD8-4F91-810D-FAE7D531CE08}" srcOrd="1" destOrd="0" presId="urn:microsoft.com/office/officeart/2005/8/layout/chevron1"/>
    <dgm:cxn modelId="{8D2C0E13-5B48-405B-87FD-B72087FC2092}" type="presParOf" srcId="{A35D7E8C-06F5-4315-9EF0-5FE5B58AC810}" destId="{3AA2748A-E59B-49F2-954B-06AAFA3729FB}" srcOrd="2" destOrd="0" presId="urn:microsoft.com/office/officeart/2005/8/layout/chevron1"/>
    <dgm:cxn modelId="{21A06E52-11FF-4DDF-A8AE-D14676A74E09}" type="presParOf" srcId="{A35D7E8C-06F5-4315-9EF0-5FE5B58AC810}" destId="{84476EC8-EAF8-4633-AB57-79D62E192504}" srcOrd="3" destOrd="0" presId="urn:microsoft.com/office/officeart/2005/8/layout/chevron1"/>
    <dgm:cxn modelId="{88D4FBCD-D545-4A63-B2B3-5D6E59AA72A6}" type="presParOf" srcId="{A35D7E8C-06F5-4315-9EF0-5FE5B58AC810}" destId="{CE1F59A8-545A-450F-A63B-EE6ACB1A1013}" srcOrd="4" destOrd="0" presId="urn:microsoft.com/office/officeart/2005/8/layout/chevron1"/>
    <dgm:cxn modelId="{5285C719-50DF-4BEE-9695-A80A355AC802}" type="presParOf" srcId="{A35D7E8C-06F5-4315-9EF0-5FE5B58AC810}" destId="{C36E3D72-9BA2-4EA7-B3C3-4357C061E4DA}" srcOrd="5" destOrd="0" presId="urn:microsoft.com/office/officeart/2005/8/layout/chevron1"/>
    <dgm:cxn modelId="{377FEF2F-1126-4423-8D85-0D9AD7C60EC5}" type="presParOf" srcId="{A35D7E8C-06F5-4315-9EF0-5FE5B58AC810}" destId="{1B226C83-DC83-419C-9DCE-85652E316BDA}" srcOrd="6" destOrd="0" presId="urn:microsoft.com/office/officeart/2005/8/layout/chevron1"/>
    <dgm:cxn modelId="{E3066AAF-8C60-43A0-B2C3-7717DA72CC8B}" type="presParOf" srcId="{A35D7E8C-06F5-4315-9EF0-5FE5B58AC810}" destId="{4D1D0052-472E-4774-B06A-281BBE2B08AD}" srcOrd="7" destOrd="0" presId="urn:microsoft.com/office/officeart/2005/8/layout/chevron1"/>
    <dgm:cxn modelId="{742E9815-29D8-42A2-86FE-C91CB19358F4}" type="presParOf" srcId="{A35D7E8C-06F5-4315-9EF0-5FE5B58AC810}" destId="{16C9C482-5068-4712-BFA7-0C6DB1CBAA57}" srcOrd="8"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632DE17-45EE-4536-A4E9-ED067AB5B85B}"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GB"/>
        </a:p>
      </dgm:t>
    </dgm:pt>
    <dgm:pt modelId="{23837952-737E-47B0-B716-A61935EEA82F}">
      <dgm:prSet phldrT="[Text]" phldr="0"/>
      <dgm:spPr/>
      <dgm:t>
        <a:bodyPr/>
        <a:lstStyle/>
        <a:p>
          <a:r>
            <a:rPr lang="en-GB">
              <a:solidFill>
                <a:schemeClr val="bg1"/>
              </a:solidFill>
              <a:latin typeface="Arial" panose="020B0604020202020204" pitchFamily="34" charset="0"/>
              <a:cs typeface="Arial" panose="020B0604020202020204" pitchFamily="34" charset="0"/>
            </a:rPr>
            <a:t>Challenge</a:t>
          </a:r>
        </a:p>
      </dgm:t>
    </dgm:pt>
    <dgm:pt modelId="{C96629C4-167B-4417-95CF-299513EF2C56}" type="parTrans" cxnId="{9EB4BE72-271F-4340-8746-609789F08F25}">
      <dgm:prSet/>
      <dgm:spPr/>
      <dgm:t>
        <a:bodyPr/>
        <a:lstStyle/>
        <a:p>
          <a:endParaRPr lang="en-GB"/>
        </a:p>
      </dgm:t>
    </dgm:pt>
    <dgm:pt modelId="{DED10CF0-7D09-4D53-A64A-F0BA52204EB3}" type="sibTrans" cxnId="{9EB4BE72-271F-4340-8746-609789F08F25}">
      <dgm:prSet/>
      <dgm:spPr/>
      <dgm:t>
        <a:bodyPr/>
        <a:lstStyle/>
        <a:p>
          <a:endParaRPr lang="en-GB"/>
        </a:p>
      </dgm:t>
    </dgm:pt>
    <dgm:pt modelId="{33085A2F-9352-44AC-A74F-6CB627C0AEEE}">
      <dgm:prSet phldrT="[Text]" phldr="0" custT="1"/>
      <dgm:spPr/>
      <dgm:t>
        <a:bodyPr/>
        <a:lstStyle/>
        <a:p>
          <a:pPr rtl="0"/>
          <a:r>
            <a:rPr lang="en-GB" sz="1400">
              <a:solidFill>
                <a:schemeClr val="tx1"/>
              </a:solidFill>
              <a:latin typeface="Arial" panose="020B0604020202020204" pitchFamily="34" charset="0"/>
              <a:cs typeface="Arial" panose="020B0604020202020204" pitchFamily="34" charset="0"/>
            </a:rPr>
            <a:t>SP and other personalised care ARRS roles are not always well supported outside of primary care. </a:t>
          </a:r>
        </a:p>
      </dgm:t>
    </dgm:pt>
    <dgm:pt modelId="{B5696D7D-2F02-4FCF-A28A-08C005DC3129}" type="parTrans" cxnId="{FDDEDA2F-5586-4F4A-873E-D2BFA4F9177F}">
      <dgm:prSet/>
      <dgm:spPr/>
      <dgm:t>
        <a:bodyPr/>
        <a:lstStyle/>
        <a:p>
          <a:endParaRPr lang="en-GB"/>
        </a:p>
      </dgm:t>
    </dgm:pt>
    <dgm:pt modelId="{E41CFD57-52FB-4BFF-9C34-DF01ECD2EE33}" type="sibTrans" cxnId="{FDDEDA2F-5586-4F4A-873E-D2BFA4F9177F}">
      <dgm:prSet/>
      <dgm:spPr/>
      <dgm:t>
        <a:bodyPr/>
        <a:lstStyle/>
        <a:p>
          <a:endParaRPr lang="en-GB"/>
        </a:p>
      </dgm:t>
    </dgm:pt>
    <dgm:pt modelId="{5A430120-8E7F-4828-A91F-F0AD79D21777}">
      <dgm:prSet phldrT="[Text]" phldr="0" custT="1"/>
      <dgm:spPr/>
      <dgm:t>
        <a:bodyPr/>
        <a:lstStyle/>
        <a:p>
          <a:pPr rtl="0"/>
          <a:r>
            <a:rPr lang="en-GB" sz="1400">
              <a:solidFill>
                <a:schemeClr val="tx1"/>
              </a:solidFill>
              <a:latin typeface="Arial" panose="020B0604020202020204" pitchFamily="34" charset="0"/>
              <a:cs typeface="Arial" panose="020B0604020202020204" pitchFamily="34" charset="0"/>
            </a:rPr>
            <a:t>There is no London wide strategy or ambition to scale personalised care roles across acute settings. </a:t>
          </a:r>
        </a:p>
      </dgm:t>
    </dgm:pt>
    <dgm:pt modelId="{9EFB7EA6-8A99-4661-AFF0-FACEA2AADF85}" type="parTrans" cxnId="{D029AE19-EBE2-4433-9C2A-211A764634EA}">
      <dgm:prSet/>
      <dgm:spPr/>
      <dgm:t>
        <a:bodyPr/>
        <a:lstStyle/>
        <a:p>
          <a:endParaRPr lang="en-GB"/>
        </a:p>
      </dgm:t>
    </dgm:pt>
    <dgm:pt modelId="{0E58896C-6831-4B81-90E8-98BC9EDB2058}" type="sibTrans" cxnId="{D029AE19-EBE2-4433-9C2A-211A764634EA}">
      <dgm:prSet/>
      <dgm:spPr/>
      <dgm:t>
        <a:bodyPr/>
        <a:lstStyle/>
        <a:p>
          <a:endParaRPr lang="en-GB"/>
        </a:p>
      </dgm:t>
    </dgm:pt>
    <dgm:pt modelId="{E7B234B2-66DE-4456-9E8F-534234EE0D70}">
      <dgm:prSet phldrT="[Text]" phldr="0" custT="1"/>
      <dgm:spPr/>
      <dgm:t>
        <a:bodyPr/>
        <a:lstStyle/>
        <a:p>
          <a:pPr rtl="0"/>
          <a:r>
            <a:rPr lang="en-GB" sz="1400">
              <a:solidFill>
                <a:schemeClr val="tx1"/>
              </a:solidFill>
              <a:latin typeface="Arial" panose="020B0604020202020204" pitchFamily="34" charset="0"/>
              <a:cs typeface="Arial" panose="020B0604020202020204" pitchFamily="34" charset="0"/>
            </a:rPr>
            <a:t>Personalised care roles can help to address wider social determinants of health, which improves patient experience and outcomes.</a:t>
          </a:r>
        </a:p>
      </dgm:t>
    </dgm:pt>
    <dgm:pt modelId="{19BC2FC6-28CE-4CBB-9228-7FDE6CC5E583}" type="parTrans" cxnId="{0FACFFA2-4D38-48CF-B59F-126490396D62}">
      <dgm:prSet/>
      <dgm:spPr/>
      <dgm:t>
        <a:bodyPr/>
        <a:lstStyle/>
        <a:p>
          <a:endParaRPr lang="en-GB"/>
        </a:p>
      </dgm:t>
    </dgm:pt>
    <dgm:pt modelId="{09C0EC4C-91CB-4DEA-A3EE-4D741B5488F4}" type="sibTrans" cxnId="{0FACFFA2-4D38-48CF-B59F-126490396D62}">
      <dgm:prSet/>
      <dgm:spPr/>
      <dgm:t>
        <a:bodyPr/>
        <a:lstStyle/>
        <a:p>
          <a:endParaRPr lang="en-GB"/>
        </a:p>
      </dgm:t>
    </dgm:pt>
    <dgm:pt modelId="{1EABFDD1-0AE1-439B-B7D1-0505E3D59540}">
      <dgm:prSet phldrT="[Text]" phldr="0"/>
      <dgm:spPr/>
      <dgm:t>
        <a:bodyPr/>
        <a:lstStyle/>
        <a:p>
          <a:pPr rtl="0"/>
          <a:r>
            <a:rPr lang="en-GB">
              <a:solidFill>
                <a:schemeClr val="bg1"/>
              </a:solidFill>
              <a:latin typeface="Arial" panose="020B0604020202020204" pitchFamily="34" charset="0"/>
              <a:cs typeface="Arial" panose="020B0604020202020204" pitchFamily="34" charset="0"/>
            </a:rPr>
            <a:t>Aims </a:t>
          </a:r>
        </a:p>
      </dgm:t>
    </dgm:pt>
    <dgm:pt modelId="{E3482B65-7370-4B7E-9C29-52B19CDF30A9}" type="parTrans" cxnId="{1859C7EE-F341-441D-944C-A8776D625F15}">
      <dgm:prSet/>
      <dgm:spPr/>
      <dgm:t>
        <a:bodyPr/>
        <a:lstStyle/>
        <a:p>
          <a:endParaRPr lang="en-GB"/>
        </a:p>
      </dgm:t>
    </dgm:pt>
    <dgm:pt modelId="{94433679-5817-4290-B4FE-4DCD92F7F61D}" type="sibTrans" cxnId="{1859C7EE-F341-441D-944C-A8776D625F15}">
      <dgm:prSet/>
      <dgm:spPr/>
      <dgm:t>
        <a:bodyPr/>
        <a:lstStyle/>
        <a:p>
          <a:endParaRPr lang="en-GB"/>
        </a:p>
      </dgm:t>
    </dgm:pt>
    <dgm:pt modelId="{1B9452F0-3FE6-48F0-B687-F83F36BB885E}">
      <dgm:prSet phldrT="[Text]" phldr="0" custT="1"/>
      <dgm:spPr/>
      <dgm:t>
        <a:bodyPr/>
        <a:lstStyle/>
        <a:p>
          <a:r>
            <a:rPr lang="en-GB" sz="1400">
              <a:solidFill>
                <a:schemeClr val="tx1"/>
              </a:solidFill>
              <a:latin typeface="Arial" panose="020B0604020202020204" pitchFamily="34" charset="0"/>
              <a:ea typeface="+mn-lt"/>
              <a:cs typeface="Arial" panose="020B0604020202020204" pitchFamily="34" charset="0"/>
            </a:rPr>
            <a:t>Support secondary care to embed access to non-clinical wellbeing support in the community</a:t>
          </a:r>
        </a:p>
      </dgm:t>
    </dgm:pt>
    <dgm:pt modelId="{4FF87F0D-855A-4BB1-A34B-A18BDB76A99C}" type="parTrans" cxnId="{DAB1441E-0DB3-4960-8B6B-F60CBE7C53CE}">
      <dgm:prSet/>
      <dgm:spPr/>
      <dgm:t>
        <a:bodyPr/>
        <a:lstStyle/>
        <a:p>
          <a:endParaRPr lang="en-GB"/>
        </a:p>
      </dgm:t>
    </dgm:pt>
    <dgm:pt modelId="{DBDE328F-871C-4E56-A5C9-BC47FF2CCBBD}" type="sibTrans" cxnId="{DAB1441E-0DB3-4960-8B6B-F60CBE7C53CE}">
      <dgm:prSet/>
      <dgm:spPr/>
      <dgm:t>
        <a:bodyPr/>
        <a:lstStyle/>
        <a:p>
          <a:endParaRPr lang="en-GB"/>
        </a:p>
      </dgm:t>
    </dgm:pt>
    <dgm:pt modelId="{1622A4CF-661B-4E3F-B08E-A75916143BC6}">
      <dgm:prSet phldrT="[Text]" phldr="0" custT="1"/>
      <dgm:spPr/>
      <dgm:t>
        <a:bodyPr/>
        <a:lstStyle/>
        <a:p>
          <a:r>
            <a:rPr lang="en-GB" sz="1400">
              <a:solidFill>
                <a:schemeClr val="tx1"/>
              </a:solidFill>
              <a:latin typeface="Arial" panose="020B0604020202020204" pitchFamily="34" charset="0"/>
              <a:ea typeface="+mn-lt"/>
              <a:cs typeface="Arial" panose="020B0604020202020204" pitchFamily="34" charset="0"/>
            </a:rPr>
            <a:t>Develop and share resources to support rollout of personalised care support in secondary care </a:t>
          </a:r>
        </a:p>
      </dgm:t>
    </dgm:pt>
    <dgm:pt modelId="{4C86CFDD-2362-47EE-8ACB-0F9364928767}" type="parTrans" cxnId="{D193E77A-AC3B-445C-ACA4-755CCD6234ED}">
      <dgm:prSet/>
      <dgm:spPr/>
      <dgm:t>
        <a:bodyPr/>
        <a:lstStyle/>
        <a:p>
          <a:endParaRPr lang="en-GB"/>
        </a:p>
      </dgm:t>
    </dgm:pt>
    <dgm:pt modelId="{A3173397-9035-450F-B030-C74F5A3FF501}" type="sibTrans" cxnId="{D193E77A-AC3B-445C-ACA4-755CCD6234ED}">
      <dgm:prSet/>
      <dgm:spPr/>
      <dgm:t>
        <a:bodyPr/>
        <a:lstStyle/>
        <a:p>
          <a:endParaRPr lang="en-GB"/>
        </a:p>
      </dgm:t>
    </dgm:pt>
    <dgm:pt modelId="{07D4BECD-F12B-4D2C-94EF-9C0680A2ABB0}">
      <dgm:prSet phldr="0" custT="1"/>
      <dgm:spPr/>
      <dgm:t>
        <a:bodyPr/>
        <a:lstStyle/>
        <a:p>
          <a:pPr rtl="0"/>
          <a:r>
            <a:rPr lang="en-GB" sz="1400">
              <a:solidFill>
                <a:schemeClr val="tx1"/>
              </a:solidFill>
              <a:latin typeface="Arial" panose="020B0604020202020204" pitchFamily="34" charset="0"/>
              <a:cs typeface="Arial" panose="020B0604020202020204" pitchFamily="34" charset="0"/>
            </a:rPr>
            <a:t>Identifying underlying causes of reattendance, readmission or poorer outcomes can reduce dependence on both primary and secondary care services. </a:t>
          </a:r>
        </a:p>
      </dgm:t>
    </dgm:pt>
    <dgm:pt modelId="{6691D7E0-9A8C-461E-BC0A-5773F76B97EB}" type="parTrans" cxnId="{95798981-35ED-4BDE-B658-D3F399C4966E}">
      <dgm:prSet/>
      <dgm:spPr/>
      <dgm:t>
        <a:bodyPr/>
        <a:lstStyle/>
        <a:p>
          <a:endParaRPr lang="en-GB"/>
        </a:p>
      </dgm:t>
    </dgm:pt>
    <dgm:pt modelId="{26F5FDD3-3B97-4026-B6DB-0F87E13BDA37}" type="sibTrans" cxnId="{95798981-35ED-4BDE-B658-D3F399C4966E}">
      <dgm:prSet/>
      <dgm:spPr/>
      <dgm:t>
        <a:bodyPr/>
        <a:lstStyle/>
        <a:p>
          <a:endParaRPr lang="en-GB"/>
        </a:p>
      </dgm:t>
    </dgm:pt>
    <dgm:pt modelId="{4DA7D444-92E9-4D30-AE15-64096A8FEDC2}">
      <dgm:prSet phldr="0" custT="1"/>
      <dgm:spPr/>
      <dgm:t>
        <a:bodyPr/>
        <a:lstStyle/>
        <a:p>
          <a:pPr rtl="0"/>
          <a:r>
            <a:rPr lang="en-GB" sz="1400">
              <a:solidFill>
                <a:schemeClr val="tx1"/>
              </a:solidFill>
              <a:latin typeface="Arial" panose="020B0604020202020204" pitchFamily="34" charset="0"/>
              <a:cs typeface="Arial" panose="020B0604020202020204" pitchFamily="34" charset="0"/>
            </a:rPr>
            <a:t>Supporting expansion of SP &amp; personalised care outside of primary care, alongside other activity supporting holistic care, improves integrated care across London through enabling an interface between integrated neighbourhood teams (including VCSE, primary care) &amp; secondary care.</a:t>
          </a:r>
        </a:p>
      </dgm:t>
    </dgm:pt>
    <dgm:pt modelId="{51344524-E501-4562-B194-51ACECE5AACB}" type="parTrans" cxnId="{E26DC13D-437B-4ADD-A48D-A7F8991F290C}">
      <dgm:prSet/>
      <dgm:spPr/>
      <dgm:t>
        <a:bodyPr/>
        <a:lstStyle/>
        <a:p>
          <a:endParaRPr lang="en-GB"/>
        </a:p>
      </dgm:t>
    </dgm:pt>
    <dgm:pt modelId="{1CA8DFCD-E4AD-402D-A0DD-AE6169C994C7}" type="sibTrans" cxnId="{E26DC13D-437B-4ADD-A48D-A7F8991F290C}">
      <dgm:prSet/>
      <dgm:spPr/>
      <dgm:t>
        <a:bodyPr/>
        <a:lstStyle/>
        <a:p>
          <a:endParaRPr lang="en-GB"/>
        </a:p>
      </dgm:t>
    </dgm:pt>
    <dgm:pt modelId="{B9C0BAAF-FBB0-467D-8FCF-56303053C18C}">
      <dgm:prSet phldr="0" custT="1"/>
      <dgm:spPr/>
      <dgm:t>
        <a:bodyPr/>
        <a:lstStyle/>
        <a:p>
          <a:pPr rtl="0"/>
          <a:r>
            <a:rPr lang="en-GB" sz="1400">
              <a:solidFill>
                <a:schemeClr val="tx1"/>
              </a:solidFill>
              <a:latin typeface="Arial" panose="020B0604020202020204" pitchFamily="34" charset="0"/>
              <a:cs typeface="Arial" panose="020B0604020202020204" pitchFamily="34" charset="0"/>
            </a:rPr>
            <a:t>Many projects are in early development and as such lack thorough evaluations and impact data. </a:t>
          </a:r>
        </a:p>
      </dgm:t>
    </dgm:pt>
    <dgm:pt modelId="{7F4EAF95-28A5-410C-B142-3E95C8461730}" type="parTrans" cxnId="{E7E8B534-AE3F-4289-9B6E-7CA9DD3D1738}">
      <dgm:prSet/>
      <dgm:spPr/>
      <dgm:t>
        <a:bodyPr/>
        <a:lstStyle/>
        <a:p>
          <a:endParaRPr lang="en-GB"/>
        </a:p>
      </dgm:t>
    </dgm:pt>
    <dgm:pt modelId="{52D97DAC-2AC1-4836-8CEA-37A3BFCDF7EF}" type="sibTrans" cxnId="{E7E8B534-AE3F-4289-9B6E-7CA9DD3D1738}">
      <dgm:prSet/>
      <dgm:spPr/>
      <dgm:t>
        <a:bodyPr/>
        <a:lstStyle/>
        <a:p>
          <a:endParaRPr lang="en-GB"/>
        </a:p>
      </dgm:t>
    </dgm:pt>
    <dgm:pt modelId="{70DB351A-4E59-4D64-BB9E-9D50F0B7369F}">
      <dgm:prSet phldr="0" custT="1"/>
      <dgm:spPr/>
      <dgm:t>
        <a:bodyPr/>
        <a:lstStyle/>
        <a:p>
          <a:pPr rtl="0"/>
          <a:r>
            <a:rPr lang="en-GB" sz="1400">
              <a:solidFill>
                <a:schemeClr val="tx1"/>
              </a:solidFill>
              <a:latin typeface="Arial" panose="020B0604020202020204" pitchFamily="34" charset="0"/>
              <a:cs typeface="Arial" panose="020B0604020202020204" pitchFamily="34" charset="0"/>
            </a:rPr>
            <a:t>Acute and secondary care services are experiencing underfunding, high demand compared to capacity, and workforce pressures. Pressures could be reduced through providing appropriate holistic support to patients and workforce, utilising assets in the community.</a:t>
          </a:r>
        </a:p>
      </dgm:t>
    </dgm:pt>
    <dgm:pt modelId="{7596D9C8-E885-430E-907B-7313D45C1F96}" type="parTrans" cxnId="{ED38D293-2D9E-4B6D-8AC1-14CBEAB634DE}">
      <dgm:prSet/>
      <dgm:spPr/>
      <dgm:t>
        <a:bodyPr/>
        <a:lstStyle/>
        <a:p>
          <a:endParaRPr lang="en-GB"/>
        </a:p>
      </dgm:t>
    </dgm:pt>
    <dgm:pt modelId="{6DA6116C-402B-46B5-A2DB-5D26E97D8B7B}" type="sibTrans" cxnId="{ED38D293-2D9E-4B6D-8AC1-14CBEAB634DE}">
      <dgm:prSet/>
      <dgm:spPr/>
      <dgm:t>
        <a:bodyPr/>
        <a:lstStyle/>
        <a:p>
          <a:endParaRPr lang="en-GB"/>
        </a:p>
      </dgm:t>
    </dgm:pt>
    <dgm:pt modelId="{7B51979A-1D2E-4467-98E4-08261807573F}">
      <dgm:prSet phldr="0"/>
      <dgm:spPr/>
      <dgm:t>
        <a:bodyPr/>
        <a:lstStyle/>
        <a:p>
          <a:r>
            <a:rPr lang="en-GB">
              <a:solidFill>
                <a:schemeClr val="bg1"/>
              </a:solidFill>
              <a:latin typeface="Arial" panose="020B0604020202020204" pitchFamily="34" charset="0"/>
              <a:cs typeface="Arial" panose="020B0604020202020204" pitchFamily="34" charset="0"/>
            </a:rPr>
            <a:t>Opportunity</a:t>
          </a:r>
        </a:p>
      </dgm:t>
    </dgm:pt>
    <dgm:pt modelId="{6CC4FF3F-464E-45EF-9EE4-830FAEDE3EBF}" type="parTrans" cxnId="{06FE9007-8CCB-4B7F-9A31-0222FFF7F8AF}">
      <dgm:prSet/>
      <dgm:spPr/>
      <dgm:t>
        <a:bodyPr/>
        <a:lstStyle/>
        <a:p>
          <a:endParaRPr lang="en-GB"/>
        </a:p>
      </dgm:t>
    </dgm:pt>
    <dgm:pt modelId="{389800B1-044A-4BD2-B323-5B4EAB64873F}" type="sibTrans" cxnId="{06FE9007-8CCB-4B7F-9A31-0222FFF7F8AF}">
      <dgm:prSet/>
      <dgm:spPr/>
      <dgm:t>
        <a:bodyPr/>
        <a:lstStyle/>
        <a:p>
          <a:endParaRPr lang="en-GB"/>
        </a:p>
      </dgm:t>
    </dgm:pt>
    <dgm:pt modelId="{35FE1A7B-6954-4954-8130-5D5C8D439FF6}">
      <dgm:prSet phldr="0" custT="1"/>
      <dgm:spPr/>
      <dgm:t>
        <a:bodyPr/>
        <a:lstStyle/>
        <a:p>
          <a:r>
            <a:rPr lang="en-GB" sz="1400">
              <a:solidFill>
                <a:schemeClr val="tx1"/>
              </a:solidFill>
              <a:latin typeface="Arial" panose="020B0604020202020204" pitchFamily="34" charset="0"/>
              <a:cs typeface="Arial" panose="020B0604020202020204" pitchFamily="34" charset="0"/>
            </a:rPr>
            <a:t>Develop cross-sector partnerships to embed personalised care approaches in acute settings</a:t>
          </a:r>
        </a:p>
      </dgm:t>
    </dgm:pt>
    <dgm:pt modelId="{EB5928B7-A6C2-4916-81ED-D1E7C57BBC26}" type="parTrans" cxnId="{19AB3E38-3A00-49F9-BCF0-5BEF79FC1D08}">
      <dgm:prSet/>
      <dgm:spPr/>
      <dgm:t>
        <a:bodyPr/>
        <a:lstStyle/>
        <a:p>
          <a:endParaRPr lang="en-GB"/>
        </a:p>
      </dgm:t>
    </dgm:pt>
    <dgm:pt modelId="{C7ED2C2D-773F-4609-A19A-B36966624374}" type="sibTrans" cxnId="{19AB3E38-3A00-49F9-BCF0-5BEF79FC1D08}">
      <dgm:prSet/>
      <dgm:spPr/>
      <dgm:t>
        <a:bodyPr/>
        <a:lstStyle/>
        <a:p>
          <a:endParaRPr lang="en-GB"/>
        </a:p>
      </dgm:t>
    </dgm:pt>
    <dgm:pt modelId="{546AC4FA-1836-40EC-81C9-276587925F8D}">
      <dgm:prSet phldr="0" custT="1"/>
      <dgm:spPr/>
      <dgm:t>
        <a:bodyPr/>
        <a:lstStyle/>
        <a:p>
          <a:r>
            <a:rPr lang="en-GB" sz="1400">
              <a:solidFill>
                <a:schemeClr val="tx1"/>
              </a:solidFill>
              <a:latin typeface="Arial" panose="020B0604020202020204" pitchFamily="34" charset="0"/>
              <a:cs typeface="Arial" panose="020B0604020202020204" pitchFamily="34" charset="0"/>
            </a:rPr>
            <a:t>Support better integration between local services </a:t>
          </a:r>
        </a:p>
      </dgm:t>
    </dgm:pt>
    <dgm:pt modelId="{38CEB52B-3B79-4904-82AF-F8D304F01033}" type="parTrans" cxnId="{D47AEDDD-490D-48DD-8E85-75737084BFEB}">
      <dgm:prSet/>
      <dgm:spPr/>
      <dgm:t>
        <a:bodyPr/>
        <a:lstStyle/>
        <a:p>
          <a:endParaRPr lang="en-GB"/>
        </a:p>
      </dgm:t>
    </dgm:pt>
    <dgm:pt modelId="{85FD59FD-FE16-4480-94D6-487C79A0F44A}" type="sibTrans" cxnId="{D47AEDDD-490D-48DD-8E85-75737084BFEB}">
      <dgm:prSet/>
      <dgm:spPr/>
      <dgm:t>
        <a:bodyPr/>
        <a:lstStyle/>
        <a:p>
          <a:endParaRPr lang="en-GB"/>
        </a:p>
      </dgm:t>
    </dgm:pt>
    <dgm:pt modelId="{E2B13275-EE7E-4E16-AA96-300D3F2C4CAA}">
      <dgm:prSet phldrT="[Text]" phldr="0" custT="1"/>
      <dgm:spPr/>
      <dgm:t>
        <a:bodyPr/>
        <a:lstStyle/>
        <a:p>
          <a:pPr rtl="0"/>
          <a:r>
            <a:rPr lang="en-GB" sz="1400">
              <a:solidFill>
                <a:schemeClr val="tx1"/>
              </a:solidFill>
              <a:latin typeface="Arial" panose="020B0604020202020204" pitchFamily="34" charset="0"/>
              <a:cs typeface="Arial" panose="020B0604020202020204" pitchFamily="34" charset="0"/>
            </a:rPr>
            <a:t>Using Personalised Care roles effectively in secondary care enables proactive targeting of ‘at risk’ groups with inequality in access, experience or outcomes to reduce health inequalities, helping to improve population health and prevention.</a:t>
          </a:r>
        </a:p>
      </dgm:t>
    </dgm:pt>
    <dgm:pt modelId="{42F2994F-4561-486D-AF49-5F9A7F703A04}" type="parTrans" cxnId="{D55494F1-AF4C-4C02-BD81-721914CA87A5}">
      <dgm:prSet/>
      <dgm:spPr/>
      <dgm:t>
        <a:bodyPr/>
        <a:lstStyle/>
        <a:p>
          <a:endParaRPr lang="en-GB"/>
        </a:p>
      </dgm:t>
    </dgm:pt>
    <dgm:pt modelId="{341B66FE-F5FC-406B-BF3E-19F5D6269E24}" type="sibTrans" cxnId="{D55494F1-AF4C-4C02-BD81-721914CA87A5}">
      <dgm:prSet/>
      <dgm:spPr/>
      <dgm:t>
        <a:bodyPr/>
        <a:lstStyle/>
        <a:p>
          <a:endParaRPr lang="en-GB"/>
        </a:p>
      </dgm:t>
    </dgm:pt>
    <dgm:pt modelId="{43DAF010-D86B-4ABB-8BD8-FE11C3E8E87E}" type="pres">
      <dgm:prSet presAssocID="{0632DE17-45EE-4536-A4E9-ED067AB5B85B}" presName="linearFlow" presStyleCnt="0">
        <dgm:presLayoutVars>
          <dgm:dir/>
          <dgm:animLvl val="lvl"/>
          <dgm:resizeHandles val="exact"/>
        </dgm:presLayoutVars>
      </dgm:prSet>
      <dgm:spPr/>
    </dgm:pt>
    <dgm:pt modelId="{4FE6914D-06FE-40C3-8E1B-CFBA43561DDE}" type="pres">
      <dgm:prSet presAssocID="{23837952-737E-47B0-B716-A61935EEA82F}" presName="composite" presStyleCnt="0"/>
      <dgm:spPr/>
    </dgm:pt>
    <dgm:pt modelId="{640787BB-B473-48AB-983A-684B14FF0882}" type="pres">
      <dgm:prSet presAssocID="{23837952-737E-47B0-B716-A61935EEA82F}" presName="parentText" presStyleLbl="alignNode1" presStyleIdx="0" presStyleCnt="3">
        <dgm:presLayoutVars>
          <dgm:chMax val="1"/>
          <dgm:bulletEnabled val="1"/>
        </dgm:presLayoutVars>
      </dgm:prSet>
      <dgm:spPr/>
    </dgm:pt>
    <dgm:pt modelId="{5E527722-AF11-4D5F-B789-56896F791824}" type="pres">
      <dgm:prSet presAssocID="{23837952-737E-47B0-B716-A61935EEA82F}" presName="descendantText" presStyleLbl="alignAcc1" presStyleIdx="0" presStyleCnt="3" custScaleY="130948">
        <dgm:presLayoutVars>
          <dgm:bulletEnabled val="1"/>
        </dgm:presLayoutVars>
      </dgm:prSet>
      <dgm:spPr/>
    </dgm:pt>
    <dgm:pt modelId="{AC6C3D91-462A-4137-9C48-BCAE4DF27B3E}" type="pres">
      <dgm:prSet presAssocID="{DED10CF0-7D09-4D53-A64A-F0BA52204EB3}" presName="sp" presStyleCnt="0"/>
      <dgm:spPr/>
    </dgm:pt>
    <dgm:pt modelId="{0EADC744-5A9F-491C-9A01-8F409151D248}" type="pres">
      <dgm:prSet presAssocID="{7B51979A-1D2E-4467-98E4-08261807573F}" presName="composite" presStyleCnt="0"/>
      <dgm:spPr/>
    </dgm:pt>
    <dgm:pt modelId="{E442B5FC-04AC-49FD-AF9C-4869FA2BEAF0}" type="pres">
      <dgm:prSet presAssocID="{7B51979A-1D2E-4467-98E4-08261807573F}" presName="parentText" presStyleLbl="alignNode1" presStyleIdx="1" presStyleCnt="3">
        <dgm:presLayoutVars>
          <dgm:chMax val="1"/>
          <dgm:bulletEnabled val="1"/>
        </dgm:presLayoutVars>
      </dgm:prSet>
      <dgm:spPr/>
    </dgm:pt>
    <dgm:pt modelId="{CBDFD91C-D85D-4695-B739-471D49B11BD4}" type="pres">
      <dgm:prSet presAssocID="{7B51979A-1D2E-4467-98E4-08261807573F}" presName="descendantText" presStyleLbl="alignAcc1" presStyleIdx="1" presStyleCnt="3" custScaleY="186248">
        <dgm:presLayoutVars>
          <dgm:bulletEnabled val="1"/>
        </dgm:presLayoutVars>
      </dgm:prSet>
      <dgm:spPr/>
    </dgm:pt>
    <dgm:pt modelId="{D2B1EE6E-ADE4-44E3-BB18-A8A077A519C5}" type="pres">
      <dgm:prSet presAssocID="{389800B1-044A-4BD2-B323-5B4EAB64873F}" presName="sp" presStyleCnt="0"/>
      <dgm:spPr/>
    </dgm:pt>
    <dgm:pt modelId="{523FB5FB-DC1D-4CC5-854A-4EFD1F4F9103}" type="pres">
      <dgm:prSet presAssocID="{1EABFDD1-0AE1-439B-B7D1-0505E3D59540}" presName="composite" presStyleCnt="0"/>
      <dgm:spPr/>
    </dgm:pt>
    <dgm:pt modelId="{F67C6CD3-FA91-4891-BF07-C4BCB99DE629}" type="pres">
      <dgm:prSet presAssocID="{1EABFDD1-0AE1-439B-B7D1-0505E3D59540}" presName="parentText" presStyleLbl="alignNode1" presStyleIdx="2" presStyleCnt="3" custLinFactNeighborX="1641" custLinFactNeighborY="3717">
        <dgm:presLayoutVars>
          <dgm:chMax val="1"/>
          <dgm:bulletEnabled val="1"/>
        </dgm:presLayoutVars>
      </dgm:prSet>
      <dgm:spPr/>
    </dgm:pt>
    <dgm:pt modelId="{A1599ED3-63C5-488F-A79B-2D6D332D795B}" type="pres">
      <dgm:prSet presAssocID="{1EABFDD1-0AE1-439B-B7D1-0505E3D59540}" presName="descendantText" presStyleLbl="alignAcc1" presStyleIdx="2" presStyleCnt="3" custScaleY="164236" custLinFactNeighborX="185" custLinFactNeighborY="27446">
        <dgm:presLayoutVars>
          <dgm:bulletEnabled val="1"/>
        </dgm:presLayoutVars>
      </dgm:prSet>
      <dgm:spPr/>
    </dgm:pt>
  </dgm:ptLst>
  <dgm:cxnLst>
    <dgm:cxn modelId="{06FE9007-8CCB-4B7F-9A31-0222FFF7F8AF}" srcId="{0632DE17-45EE-4536-A4E9-ED067AB5B85B}" destId="{7B51979A-1D2E-4467-98E4-08261807573F}" srcOrd="1" destOrd="0" parTransId="{6CC4FF3F-464E-45EF-9EE4-830FAEDE3EBF}" sibTransId="{389800B1-044A-4BD2-B323-5B4EAB64873F}"/>
    <dgm:cxn modelId="{90E20C10-4A81-4DC7-9ACE-6D34B58FFD78}" type="presOf" srcId="{B9C0BAAF-FBB0-467D-8FCF-56303053C18C}" destId="{5E527722-AF11-4D5F-B789-56896F791824}" srcOrd="0" destOrd="2" presId="urn:microsoft.com/office/officeart/2005/8/layout/chevron2"/>
    <dgm:cxn modelId="{33EAE518-B393-4478-B9AF-06E51F20AF73}" type="presOf" srcId="{E2B13275-EE7E-4E16-AA96-300D3F2C4CAA}" destId="{CBDFD91C-D85D-4695-B739-471D49B11BD4}" srcOrd="0" destOrd="1" presId="urn:microsoft.com/office/officeart/2005/8/layout/chevron2"/>
    <dgm:cxn modelId="{D029AE19-EBE2-4433-9C2A-211A764634EA}" srcId="{23837952-737E-47B0-B716-A61935EEA82F}" destId="{5A430120-8E7F-4828-A91F-F0AD79D21777}" srcOrd="1" destOrd="0" parTransId="{9EFB7EA6-8A99-4661-AFF0-FACEA2AADF85}" sibTransId="{0E58896C-6831-4B81-90E8-98BC9EDB2058}"/>
    <dgm:cxn modelId="{2F0AD31A-106C-4B79-822A-35E1D3969290}" type="presOf" srcId="{1622A4CF-661B-4E3F-B08E-A75916143BC6}" destId="{A1599ED3-63C5-488F-A79B-2D6D332D795B}" srcOrd="0" destOrd="1" presId="urn:microsoft.com/office/officeart/2005/8/layout/chevron2"/>
    <dgm:cxn modelId="{DAB1441E-0DB3-4960-8B6B-F60CBE7C53CE}" srcId="{1EABFDD1-0AE1-439B-B7D1-0505E3D59540}" destId="{1B9452F0-3FE6-48F0-B687-F83F36BB885E}" srcOrd="0" destOrd="0" parTransId="{4FF87F0D-855A-4BB1-A34B-A18BDB76A99C}" sibTransId="{DBDE328F-871C-4E56-A5C9-BC47FF2CCBBD}"/>
    <dgm:cxn modelId="{FDDEDA2F-5586-4F4A-873E-D2BFA4F9177F}" srcId="{23837952-737E-47B0-B716-A61935EEA82F}" destId="{33085A2F-9352-44AC-A74F-6CB627C0AEEE}" srcOrd="0" destOrd="0" parTransId="{B5696D7D-2F02-4FCF-A28A-08C005DC3129}" sibTransId="{E41CFD57-52FB-4BFF-9C34-DF01ECD2EE33}"/>
    <dgm:cxn modelId="{FB138930-800B-42B8-871F-37AA69CEB913}" type="presOf" srcId="{70DB351A-4E59-4D64-BB9E-9D50F0B7369F}" destId="{5E527722-AF11-4D5F-B789-56896F791824}" srcOrd="0" destOrd="3" presId="urn:microsoft.com/office/officeart/2005/8/layout/chevron2"/>
    <dgm:cxn modelId="{99795131-9BC9-4CA2-BBC3-6B0173D2C557}" type="presOf" srcId="{23837952-737E-47B0-B716-A61935EEA82F}" destId="{640787BB-B473-48AB-983A-684B14FF0882}" srcOrd="0" destOrd="0" presId="urn:microsoft.com/office/officeart/2005/8/layout/chevron2"/>
    <dgm:cxn modelId="{E7E8B534-AE3F-4289-9B6E-7CA9DD3D1738}" srcId="{23837952-737E-47B0-B716-A61935EEA82F}" destId="{B9C0BAAF-FBB0-467D-8FCF-56303053C18C}" srcOrd="2" destOrd="0" parTransId="{7F4EAF95-28A5-410C-B142-3E95C8461730}" sibTransId="{52D97DAC-2AC1-4836-8CEA-37A3BFCDF7EF}"/>
    <dgm:cxn modelId="{19AB3E38-3A00-49F9-BCF0-5BEF79FC1D08}" srcId="{1EABFDD1-0AE1-439B-B7D1-0505E3D59540}" destId="{35FE1A7B-6954-4954-8130-5D5C8D439FF6}" srcOrd="2" destOrd="0" parTransId="{EB5928B7-A6C2-4916-81ED-D1E7C57BBC26}" sibTransId="{C7ED2C2D-773F-4609-A19A-B36966624374}"/>
    <dgm:cxn modelId="{E26DC13D-437B-4ADD-A48D-A7F8991F290C}" srcId="{7B51979A-1D2E-4467-98E4-08261807573F}" destId="{4DA7D444-92E9-4D30-AE15-64096A8FEDC2}" srcOrd="3" destOrd="0" parTransId="{51344524-E501-4562-B194-51ACECE5AACB}" sibTransId="{1CA8DFCD-E4AD-402D-A0DD-AE6169C994C7}"/>
    <dgm:cxn modelId="{DEAA425B-4277-4522-AC58-64368C91407F}" type="presOf" srcId="{0632DE17-45EE-4536-A4E9-ED067AB5B85B}" destId="{43DAF010-D86B-4ABB-8BD8-FE11C3E8E87E}" srcOrd="0" destOrd="0" presId="urn:microsoft.com/office/officeart/2005/8/layout/chevron2"/>
    <dgm:cxn modelId="{83FAAA5D-B486-4854-B0D7-43DE8188CB3D}" type="presOf" srcId="{33085A2F-9352-44AC-A74F-6CB627C0AEEE}" destId="{5E527722-AF11-4D5F-B789-56896F791824}" srcOrd="0" destOrd="0" presId="urn:microsoft.com/office/officeart/2005/8/layout/chevron2"/>
    <dgm:cxn modelId="{9EB4BE72-271F-4340-8746-609789F08F25}" srcId="{0632DE17-45EE-4536-A4E9-ED067AB5B85B}" destId="{23837952-737E-47B0-B716-A61935EEA82F}" srcOrd="0" destOrd="0" parTransId="{C96629C4-167B-4417-95CF-299513EF2C56}" sibTransId="{DED10CF0-7D09-4D53-A64A-F0BA52204EB3}"/>
    <dgm:cxn modelId="{7CA97174-4680-4BEC-9445-12A8BE5AD70F}" type="presOf" srcId="{07D4BECD-F12B-4D2C-94EF-9C0680A2ABB0}" destId="{CBDFD91C-D85D-4695-B739-471D49B11BD4}" srcOrd="0" destOrd="2" presId="urn:microsoft.com/office/officeart/2005/8/layout/chevron2"/>
    <dgm:cxn modelId="{D193E77A-AC3B-445C-ACA4-755CCD6234ED}" srcId="{1EABFDD1-0AE1-439B-B7D1-0505E3D59540}" destId="{1622A4CF-661B-4E3F-B08E-A75916143BC6}" srcOrd="1" destOrd="0" parTransId="{4C86CFDD-2362-47EE-8ACB-0F9364928767}" sibTransId="{A3173397-9035-450F-B030-C74F5A3FF501}"/>
    <dgm:cxn modelId="{95798981-35ED-4BDE-B658-D3F399C4966E}" srcId="{7B51979A-1D2E-4467-98E4-08261807573F}" destId="{07D4BECD-F12B-4D2C-94EF-9C0680A2ABB0}" srcOrd="2" destOrd="0" parTransId="{6691D7E0-9A8C-461E-BC0A-5773F76B97EB}" sibTransId="{26F5FDD3-3B97-4026-B6DB-0F87E13BDA37}"/>
    <dgm:cxn modelId="{7D98618A-DED4-4C2E-9B7A-30153B4196D5}" type="presOf" srcId="{546AC4FA-1836-40EC-81C9-276587925F8D}" destId="{A1599ED3-63C5-488F-A79B-2D6D332D795B}" srcOrd="0" destOrd="3" presId="urn:microsoft.com/office/officeart/2005/8/layout/chevron2"/>
    <dgm:cxn modelId="{71794991-C6E7-431D-A6FE-D3BCB4A2D1E2}" type="presOf" srcId="{1EABFDD1-0AE1-439B-B7D1-0505E3D59540}" destId="{F67C6CD3-FA91-4891-BF07-C4BCB99DE629}" srcOrd="0" destOrd="0" presId="urn:microsoft.com/office/officeart/2005/8/layout/chevron2"/>
    <dgm:cxn modelId="{ED38D293-2D9E-4B6D-8AC1-14CBEAB634DE}" srcId="{23837952-737E-47B0-B716-A61935EEA82F}" destId="{70DB351A-4E59-4D64-BB9E-9D50F0B7369F}" srcOrd="3" destOrd="0" parTransId="{7596D9C8-E885-430E-907B-7313D45C1F96}" sibTransId="{6DA6116C-402B-46B5-A2DB-5D26E97D8B7B}"/>
    <dgm:cxn modelId="{0FACFFA2-4D38-48CF-B59F-126490396D62}" srcId="{7B51979A-1D2E-4467-98E4-08261807573F}" destId="{E7B234B2-66DE-4456-9E8F-534234EE0D70}" srcOrd="0" destOrd="0" parTransId="{19BC2FC6-28CE-4CBB-9228-7FDE6CC5E583}" sibTransId="{09C0EC4C-91CB-4DEA-A3EE-4D741B5488F4}"/>
    <dgm:cxn modelId="{07CC42A3-2FB4-4842-9766-681A0426C80D}" type="presOf" srcId="{5A430120-8E7F-4828-A91F-F0AD79D21777}" destId="{5E527722-AF11-4D5F-B789-56896F791824}" srcOrd="0" destOrd="1" presId="urn:microsoft.com/office/officeart/2005/8/layout/chevron2"/>
    <dgm:cxn modelId="{ECB7D5B2-82E0-4784-A15B-4499C32AE565}" type="presOf" srcId="{1B9452F0-3FE6-48F0-B687-F83F36BB885E}" destId="{A1599ED3-63C5-488F-A79B-2D6D332D795B}" srcOrd="0" destOrd="0" presId="urn:microsoft.com/office/officeart/2005/8/layout/chevron2"/>
    <dgm:cxn modelId="{6AE88BB3-AA5C-4B93-B743-3458662C5B1B}" type="presOf" srcId="{4DA7D444-92E9-4D30-AE15-64096A8FEDC2}" destId="{CBDFD91C-D85D-4695-B739-471D49B11BD4}" srcOrd="0" destOrd="3" presId="urn:microsoft.com/office/officeart/2005/8/layout/chevron2"/>
    <dgm:cxn modelId="{F1CF70B4-2D5E-4DDC-8786-9C12C1F1FBE0}" type="presOf" srcId="{7B51979A-1D2E-4467-98E4-08261807573F}" destId="{E442B5FC-04AC-49FD-AF9C-4869FA2BEAF0}" srcOrd="0" destOrd="0" presId="urn:microsoft.com/office/officeart/2005/8/layout/chevron2"/>
    <dgm:cxn modelId="{49640AC6-EEE6-4F85-BFBE-FA682610C2C2}" type="presOf" srcId="{35FE1A7B-6954-4954-8130-5D5C8D439FF6}" destId="{A1599ED3-63C5-488F-A79B-2D6D332D795B}" srcOrd="0" destOrd="2" presId="urn:microsoft.com/office/officeart/2005/8/layout/chevron2"/>
    <dgm:cxn modelId="{2884B1C8-8704-4135-8C3D-E3B0A44526E4}" type="presOf" srcId="{E7B234B2-66DE-4456-9E8F-534234EE0D70}" destId="{CBDFD91C-D85D-4695-B739-471D49B11BD4}" srcOrd="0" destOrd="0" presId="urn:microsoft.com/office/officeart/2005/8/layout/chevron2"/>
    <dgm:cxn modelId="{D47AEDDD-490D-48DD-8E85-75737084BFEB}" srcId="{1EABFDD1-0AE1-439B-B7D1-0505E3D59540}" destId="{546AC4FA-1836-40EC-81C9-276587925F8D}" srcOrd="3" destOrd="0" parTransId="{38CEB52B-3B79-4904-82AF-F8D304F01033}" sibTransId="{85FD59FD-FE16-4480-94D6-487C79A0F44A}"/>
    <dgm:cxn modelId="{1859C7EE-F341-441D-944C-A8776D625F15}" srcId="{0632DE17-45EE-4536-A4E9-ED067AB5B85B}" destId="{1EABFDD1-0AE1-439B-B7D1-0505E3D59540}" srcOrd="2" destOrd="0" parTransId="{E3482B65-7370-4B7E-9C29-52B19CDF30A9}" sibTransId="{94433679-5817-4290-B4FE-4DCD92F7F61D}"/>
    <dgm:cxn modelId="{D55494F1-AF4C-4C02-BD81-721914CA87A5}" srcId="{7B51979A-1D2E-4467-98E4-08261807573F}" destId="{E2B13275-EE7E-4E16-AA96-300D3F2C4CAA}" srcOrd="1" destOrd="0" parTransId="{42F2994F-4561-486D-AF49-5F9A7F703A04}" sibTransId="{341B66FE-F5FC-406B-BF3E-19F5D6269E24}"/>
    <dgm:cxn modelId="{DCEE604F-75BF-452F-9481-8AB5EF311295}" type="presParOf" srcId="{43DAF010-D86B-4ABB-8BD8-FE11C3E8E87E}" destId="{4FE6914D-06FE-40C3-8E1B-CFBA43561DDE}" srcOrd="0" destOrd="0" presId="urn:microsoft.com/office/officeart/2005/8/layout/chevron2"/>
    <dgm:cxn modelId="{25E4789B-CE91-41A4-833D-DEB75719CE7B}" type="presParOf" srcId="{4FE6914D-06FE-40C3-8E1B-CFBA43561DDE}" destId="{640787BB-B473-48AB-983A-684B14FF0882}" srcOrd="0" destOrd="0" presId="urn:microsoft.com/office/officeart/2005/8/layout/chevron2"/>
    <dgm:cxn modelId="{BF591F76-214A-49EB-B676-B1B9F5D91BF4}" type="presParOf" srcId="{4FE6914D-06FE-40C3-8E1B-CFBA43561DDE}" destId="{5E527722-AF11-4D5F-B789-56896F791824}" srcOrd="1" destOrd="0" presId="urn:microsoft.com/office/officeart/2005/8/layout/chevron2"/>
    <dgm:cxn modelId="{800BFFE1-20DB-4B11-8A8A-8E6860F3A5B4}" type="presParOf" srcId="{43DAF010-D86B-4ABB-8BD8-FE11C3E8E87E}" destId="{AC6C3D91-462A-4137-9C48-BCAE4DF27B3E}" srcOrd="1" destOrd="0" presId="urn:microsoft.com/office/officeart/2005/8/layout/chevron2"/>
    <dgm:cxn modelId="{D2F2CB3A-E2C6-4FE8-9EF9-535EE88CDEDB}" type="presParOf" srcId="{43DAF010-D86B-4ABB-8BD8-FE11C3E8E87E}" destId="{0EADC744-5A9F-491C-9A01-8F409151D248}" srcOrd="2" destOrd="0" presId="urn:microsoft.com/office/officeart/2005/8/layout/chevron2"/>
    <dgm:cxn modelId="{8D8E638C-D7E1-4D86-A4D6-434601B0C7C2}" type="presParOf" srcId="{0EADC744-5A9F-491C-9A01-8F409151D248}" destId="{E442B5FC-04AC-49FD-AF9C-4869FA2BEAF0}" srcOrd="0" destOrd="0" presId="urn:microsoft.com/office/officeart/2005/8/layout/chevron2"/>
    <dgm:cxn modelId="{F8BF9B88-C872-40F4-BD8F-464063FECCC0}" type="presParOf" srcId="{0EADC744-5A9F-491C-9A01-8F409151D248}" destId="{CBDFD91C-D85D-4695-B739-471D49B11BD4}" srcOrd="1" destOrd="0" presId="urn:microsoft.com/office/officeart/2005/8/layout/chevron2"/>
    <dgm:cxn modelId="{CAD23D30-0797-430D-A802-CDC87C700C0F}" type="presParOf" srcId="{43DAF010-D86B-4ABB-8BD8-FE11C3E8E87E}" destId="{D2B1EE6E-ADE4-44E3-BB18-A8A077A519C5}" srcOrd="3" destOrd="0" presId="urn:microsoft.com/office/officeart/2005/8/layout/chevron2"/>
    <dgm:cxn modelId="{4F5F2BA5-838A-44FD-A664-EC2B7C86D0BB}" type="presParOf" srcId="{43DAF010-D86B-4ABB-8BD8-FE11C3E8E87E}" destId="{523FB5FB-DC1D-4CC5-854A-4EFD1F4F9103}" srcOrd="4" destOrd="0" presId="urn:microsoft.com/office/officeart/2005/8/layout/chevron2"/>
    <dgm:cxn modelId="{D89F1142-F32A-49FA-9991-DB53FBF35B1D}" type="presParOf" srcId="{523FB5FB-DC1D-4CC5-854A-4EFD1F4F9103}" destId="{F67C6CD3-FA91-4891-BF07-C4BCB99DE629}" srcOrd="0" destOrd="0" presId="urn:microsoft.com/office/officeart/2005/8/layout/chevron2"/>
    <dgm:cxn modelId="{6A85255A-3F53-4360-A054-866EE3CD6A17}" type="presParOf" srcId="{523FB5FB-DC1D-4CC5-854A-4EFD1F4F9103}" destId="{A1599ED3-63C5-488F-A79B-2D6D332D795B}"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8EBE59-2211-465E-AC09-DA6BEFB174B3}">
      <dsp:nvSpPr>
        <dsp:cNvPr id="0" name=""/>
        <dsp:cNvSpPr/>
      </dsp:nvSpPr>
      <dsp:spPr>
        <a:xfrm>
          <a:off x="-3964149" y="-608602"/>
          <a:ext cx="4724199" cy="4724199"/>
        </a:xfrm>
        <a:prstGeom prst="blockArc">
          <a:avLst>
            <a:gd name="adj1" fmla="val 18900000"/>
            <a:gd name="adj2" fmla="val 2700000"/>
            <a:gd name="adj3" fmla="val 457"/>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ABC1D3A-3789-4027-966D-CF454AB3C810}">
      <dsp:nvSpPr>
        <dsp:cNvPr id="0" name=""/>
        <dsp:cNvSpPr/>
      </dsp:nvSpPr>
      <dsp:spPr>
        <a:xfrm>
          <a:off x="488778" y="350699"/>
          <a:ext cx="11484379" cy="70139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56735" tIns="40640" rIns="40640" bIns="40640" numCol="1" spcCol="1270" anchor="ctr" anchorCtr="0">
          <a:noAutofit/>
        </a:bodyPr>
        <a:lstStyle/>
        <a:p>
          <a:pPr marL="0" lvl="0" indent="0" algn="l" defTabSz="711200">
            <a:lnSpc>
              <a:spcPct val="90000"/>
            </a:lnSpc>
            <a:spcBef>
              <a:spcPct val="0"/>
            </a:spcBef>
            <a:spcAft>
              <a:spcPct val="35000"/>
            </a:spcAft>
            <a:buFont typeface="Arial" panose="020B0604020202020204" pitchFamily="34" charset="0"/>
            <a:buNone/>
          </a:pPr>
          <a:r>
            <a:rPr lang="en-US" sz="1600" kern="1200">
              <a:latin typeface="Arial"/>
              <a:cs typeface="Arial"/>
            </a:rPr>
            <a:t>To build </a:t>
          </a:r>
          <a:r>
            <a:rPr lang="en-US" sz="1600" b="1" kern="1200">
              <a:latin typeface="Arial"/>
              <a:cs typeface="Arial"/>
            </a:rPr>
            <a:t>connections and a wider support network </a:t>
          </a:r>
          <a:r>
            <a:rPr lang="en-US" sz="1600" kern="1200">
              <a:latin typeface="Arial"/>
              <a:cs typeface="Arial"/>
            </a:rPr>
            <a:t>to share learnings &amp; signpost to </a:t>
          </a:r>
          <a:r>
            <a:rPr lang="en-US" sz="1600" b="1" kern="1200">
              <a:latin typeface="Arial"/>
              <a:cs typeface="Arial"/>
            </a:rPr>
            <a:t>scale more integrated and sustainable approaches.</a:t>
          </a:r>
          <a:r>
            <a:rPr lang="en-US" sz="1600" kern="1200">
              <a:latin typeface="Arial"/>
              <a:cs typeface="Arial"/>
            </a:rPr>
            <a:t> </a:t>
          </a:r>
          <a:endParaRPr lang="en-GB" sz="1600" kern="1200"/>
        </a:p>
      </dsp:txBody>
      <dsp:txXfrm>
        <a:off x="488778" y="350699"/>
        <a:ext cx="11484379" cy="701398"/>
      </dsp:txXfrm>
    </dsp:sp>
    <dsp:sp modelId="{75FD027C-73F2-4984-A185-DECA6C362EBE}">
      <dsp:nvSpPr>
        <dsp:cNvPr id="0" name=""/>
        <dsp:cNvSpPr/>
      </dsp:nvSpPr>
      <dsp:spPr>
        <a:xfrm>
          <a:off x="50403" y="263024"/>
          <a:ext cx="876748" cy="876748"/>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A579E6E-8EAB-4B02-95F6-96FE02746860}">
      <dsp:nvSpPr>
        <dsp:cNvPr id="0" name=""/>
        <dsp:cNvSpPr/>
      </dsp:nvSpPr>
      <dsp:spPr>
        <a:xfrm>
          <a:off x="743736" y="1402797"/>
          <a:ext cx="11229421" cy="70139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56735" tIns="40640" rIns="40640" bIns="40640" numCol="1" spcCol="1270" anchor="ctr" anchorCtr="0">
          <a:noAutofit/>
        </a:bodyPr>
        <a:lstStyle/>
        <a:p>
          <a:pPr marL="0" lvl="0" indent="0" algn="l" defTabSz="711200">
            <a:lnSpc>
              <a:spcPct val="90000"/>
            </a:lnSpc>
            <a:spcBef>
              <a:spcPct val="0"/>
            </a:spcBef>
            <a:spcAft>
              <a:spcPct val="35000"/>
            </a:spcAft>
            <a:buFont typeface="Arial" panose="020B0604020202020204" pitchFamily="34" charset="0"/>
            <a:buNone/>
          </a:pPr>
          <a:r>
            <a:rPr lang="en-GB" sz="1600" kern="1200">
              <a:latin typeface="Arial"/>
              <a:cs typeface="Arial"/>
            </a:rPr>
            <a:t>To strengthen </a:t>
          </a:r>
          <a:r>
            <a:rPr lang="en-GB" sz="1600" b="1" i="0" kern="1200">
              <a:latin typeface="Arial"/>
              <a:cs typeface="Arial"/>
            </a:rPr>
            <a:t>place based partnerships &amp; community development </a:t>
          </a:r>
          <a:r>
            <a:rPr lang="en-GB" sz="1600" kern="1200">
              <a:latin typeface="Arial"/>
              <a:cs typeface="Arial"/>
            </a:rPr>
            <a:t>by bridging the gap between primary care, secondary care and community organisations. </a:t>
          </a:r>
          <a:endParaRPr lang="en-GB" sz="1600" kern="1200"/>
        </a:p>
      </dsp:txBody>
      <dsp:txXfrm>
        <a:off x="743736" y="1402797"/>
        <a:ext cx="11229421" cy="701398"/>
      </dsp:txXfrm>
    </dsp:sp>
    <dsp:sp modelId="{1152ABBD-D3E3-47B2-B57B-40CBAF1463F7}">
      <dsp:nvSpPr>
        <dsp:cNvPr id="0" name=""/>
        <dsp:cNvSpPr/>
      </dsp:nvSpPr>
      <dsp:spPr>
        <a:xfrm>
          <a:off x="305362" y="1315122"/>
          <a:ext cx="876748" cy="876748"/>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9400490-9D01-436D-A053-C004FCBECBC9}">
      <dsp:nvSpPr>
        <dsp:cNvPr id="0" name=""/>
        <dsp:cNvSpPr/>
      </dsp:nvSpPr>
      <dsp:spPr>
        <a:xfrm>
          <a:off x="488778" y="2454895"/>
          <a:ext cx="11484379" cy="70139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56735" tIns="40640" rIns="40640" bIns="40640" numCol="1" spcCol="1270" anchor="ctr" anchorCtr="0">
          <a:noAutofit/>
        </a:bodyPr>
        <a:lstStyle/>
        <a:p>
          <a:pPr marL="0" lvl="0" indent="0" algn="l" defTabSz="711200">
            <a:lnSpc>
              <a:spcPct val="90000"/>
            </a:lnSpc>
            <a:spcBef>
              <a:spcPct val="0"/>
            </a:spcBef>
            <a:spcAft>
              <a:spcPct val="35000"/>
            </a:spcAft>
            <a:buFont typeface="Arial" panose="020B0604020202020204" pitchFamily="34" charset="0"/>
            <a:buNone/>
          </a:pPr>
          <a:r>
            <a:rPr lang="en-GB" sz="1600" kern="1200">
              <a:latin typeface="Arial"/>
              <a:cs typeface="Arial"/>
            </a:rPr>
            <a:t>To </a:t>
          </a:r>
          <a:r>
            <a:rPr lang="en-GB" sz="1600" b="1" kern="1200">
              <a:latin typeface="Arial"/>
              <a:cs typeface="Arial"/>
            </a:rPr>
            <a:t>amplify impacts to influence funding &amp; commissioning </a:t>
          </a:r>
          <a:r>
            <a:rPr lang="en-GB" sz="1600" kern="1200">
              <a:latin typeface="Arial"/>
              <a:cs typeface="Arial"/>
            </a:rPr>
            <a:t>enabling expansion of models that </a:t>
          </a:r>
          <a:r>
            <a:rPr lang="en-GB" sz="1600" b="0" kern="1200">
              <a:latin typeface="Arial"/>
              <a:cs typeface="Arial"/>
            </a:rPr>
            <a:t>are</a:t>
          </a:r>
          <a:r>
            <a:rPr lang="en-GB" sz="1600" b="1" kern="1200">
              <a:latin typeface="Arial"/>
              <a:cs typeface="Arial"/>
            </a:rPr>
            <a:t> improving access</a:t>
          </a:r>
          <a:r>
            <a:rPr lang="en-GB" sz="1600" kern="1200">
              <a:latin typeface="Arial"/>
              <a:cs typeface="Arial"/>
            </a:rPr>
            <a:t> to personalised/holistic support for target cohorts experiencing inequalities across London.</a:t>
          </a:r>
          <a:endParaRPr lang="en-GB" sz="1600" kern="1200"/>
        </a:p>
      </dsp:txBody>
      <dsp:txXfrm>
        <a:off x="488778" y="2454895"/>
        <a:ext cx="11484379" cy="701398"/>
      </dsp:txXfrm>
    </dsp:sp>
    <dsp:sp modelId="{1E92AAEE-FFD0-4F18-B435-73A17E17BD39}">
      <dsp:nvSpPr>
        <dsp:cNvPr id="0" name=""/>
        <dsp:cNvSpPr/>
      </dsp:nvSpPr>
      <dsp:spPr>
        <a:xfrm>
          <a:off x="50403" y="2367220"/>
          <a:ext cx="876748" cy="876748"/>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9F78B2-EA55-4F09-937D-4DEC0E9E3F0B}">
      <dsp:nvSpPr>
        <dsp:cNvPr id="0" name=""/>
        <dsp:cNvSpPr/>
      </dsp:nvSpPr>
      <dsp:spPr>
        <a:xfrm>
          <a:off x="2761" y="82632"/>
          <a:ext cx="2457945" cy="983178"/>
        </a:xfrm>
        <a:prstGeom prst="chevron">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010" tIns="25337" rIns="25337" bIns="25337" numCol="1" spcCol="1270" anchor="ctr" anchorCtr="0">
          <a:noAutofit/>
        </a:bodyPr>
        <a:lstStyle/>
        <a:p>
          <a:pPr marL="0" lvl="0" indent="0" algn="ctr" defTabSz="844550">
            <a:lnSpc>
              <a:spcPct val="90000"/>
            </a:lnSpc>
            <a:spcBef>
              <a:spcPct val="0"/>
            </a:spcBef>
            <a:spcAft>
              <a:spcPct val="35000"/>
            </a:spcAft>
            <a:buNone/>
          </a:pPr>
          <a:r>
            <a:rPr lang="en-GB" sz="1900" kern="1200">
              <a:latin typeface="Arial Black"/>
            </a:rPr>
            <a:t>Inputs</a:t>
          </a:r>
          <a:endParaRPr lang="en-GB" sz="1900" kern="1200"/>
        </a:p>
      </dsp:txBody>
      <dsp:txXfrm>
        <a:off x="494350" y="82632"/>
        <a:ext cx="1474767" cy="983178"/>
      </dsp:txXfrm>
    </dsp:sp>
    <dsp:sp modelId="{3AA2748A-E59B-49F2-954B-06AAFA3729FB}">
      <dsp:nvSpPr>
        <dsp:cNvPr id="0" name=""/>
        <dsp:cNvSpPr/>
      </dsp:nvSpPr>
      <dsp:spPr>
        <a:xfrm>
          <a:off x="2214912" y="82632"/>
          <a:ext cx="2457945" cy="983178"/>
        </a:xfrm>
        <a:prstGeom prst="chevron">
          <a:avLst/>
        </a:prstGeom>
        <a:solidFill>
          <a:schemeClr val="accent5">
            <a:hueOff val="-1689636"/>
            <a:satOff val="-4355"/>
            <a:lumOff val="-294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010" tIns="25337" rIns="25337" bIns="25337" numCol="1" spcCol="1270" anchor="ctr" anchorCtr="0">
          <a:noAutofit/>
        </a:bodyPr>
        <a:lstStyle/>
        <a:p>
          <a:pPr marL="0" lvl="0" indent="0" algn="ctr" defTabSz="844550">
            <a:lnSpc>
              <a:spcPct val="90000"/>
            </a:lnSpc>
            <a:spcBef>
              <a:spcPct val="0"/>
            </a:spcBef>
            <a:spcAft>
              <a:spcPct val="35000"/>
            </a:spcAft>
            <a:buNone/>
          </a:pPr>
          <a:r>
            <a:rPr lang="en-GB" sz="1900" kern="1200">
              <a:latin typeface="Arial Black"/>
              <a:cs typeface="Arial"/>
            </a:rPr>
            <a:t>Activities</a:t>
          </a:r>
          <a:endParaRPr lang="en-GB" sz="1900" kern="1200"/>
        </a:p>
      </dsp:txBody>
      <dsp:txXfrm>
        <a:off x="2706501" y="82632"/>
        <a:ext cx="1474767" cy="983178"/>
      </dsp:txXfrm>
    </dsp:sp>
    <dsp:sp modelId="{CE1F59A8-545A-450F-A63B-EE6ACB1A1013}">
      <dsp:nvSpPr>
        <dsp:cNvPr id="0" name=""/>
        <dsp:cNvSpPr/>
      </dsp:nvSpPr>
      <dsp:spPr>
        <a:xfrm>
          <a:off x="4427062" y="82632"/>
          <a:ext cx="2457945" cy="983178"/>
        </a:xfrm>
        <a:prstGeom prst="chevron">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010" tIns="25337" rIns="25337" bIns="25337" numCol="1" spcCol="1270" anchor="ctr" anchorCtr="0">
          <a:noAutofit/>
        </a:bodyPr>
        <a:lstStyle/>
        <a:p>
          <a:pPr marL="0" lvl="0" indent="0" algn="ctr" defTabSz="844550">
            <a:lnSpc>
              <a:spcPct val="90000"/>
            </a:lnSpc>
            <a:spcBef>
              <a:spcPct val="0"/>
            </a:spcBef>
            <a:spcAft>
              <a:spcPct val="35000"/>
            </a:spcAft>
            <a:buNone/>
          </a:pPr>
          <a:r>
            <a:rPr lang="en-GB" sz="1900" kern="1200">
              <a:latin typeface="Arial Black"/>
            </a:rPr>
            <a:t>Outputs</a:t>
          </a:r>
          <a:endParaRPr lang="en-GB" sz="1900" kern="1200"/>
        </a:p>
      </dsp:txBody>
      <dsp:txXfrm>
        <a:off x="4918651" y="82632"/>
        <a:ext cx="1474767" cy="983178"/>
      </dsp:txXfrm>
    </dsp:sp>
    <dsp:sp modelId="{1B226C83-DC83-419C-9DCE-85652E316BDA}">
      <dsp:nvSpPr>
        <dsp:cNvPr id="0" name=""/>
        <dsp:cNvSpPr/>
      </dsp:nvSpPr>
      <dsp:spPr>
        <a:xfrm>
          <a:off x="6639213" y="82632"/>
          <a:ext cx="2457945" cy="983178"/>
        </a:xfrm>
        <a:prstGeom prst="chevron">
          <a:avLst/>
        </a:prstGeom>
        <a:solidFill>
          <a:schemeClr val="accent5">
            <a:hueOff val="-5068907"/>
            <a:satOff val="-13064"/>
            <a:lumOff val="-882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010" tIns="25337" rIns="25337" bIns="25337" numCol="1" spcCol="1270" anchor="ctr" anchorCtr="0">
          <a:noAutofit/>
        </a:bodyPr>
        <a:lstStyle/>
        <a:p>
          <a:pPr marL="0" lvl="0" indent="0" algn="ctr" defTabSz="844550">
            <a:lnSpc>
              <a:spcPct val="90000"/>
            </a:lnSpc>
            <a:spcBef>
              <a:spcPct val="0"/>
            </a:spcBef>
            <a:spcAft>
              <a:spcPct val="35000"/>
            </a:spcAft>
            <a:buNone/>
          </a:pPr>
          <a:r>
            <a:rPr lang="en-GB" sz="1900" kern="1200">
              <a:latin typeface="Arial Black"/>
            </a:rPr>
            <a:t>Outcomes</a:t>
          </a:r>
          <a:endParaRPr lang="en-GB" sz="1900" kern="1200"/>
        </a:p>
      </dsp:txBody>
      <dsp:txXfrm>
        <a:off x="7130802" y="82632"/>
        <a:ext cx="1474767" cy="983178"/>
      </dsp:txXfrm>
    </dsp:sp>
    <dsp:sp modelId="{16C9C482-5068-4712-BFA7-0C6DB1CBAA57}">
      <dsp:nvSpPr>
        <dsp:cNvPr id="0" name=""/>
        <dsp:cNvSpPr/>
      </dsp:nvSpPr>
      <dsp:spPr>
        <a:xfrm>
          <a:off x="8851364" y="82632"/>
          <a:ext cx="2457945" cy="983178"/>
        </a:xfrm>
        <a:prstGeom prst="chevron">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010" tIns="25337" rIns="25337" bIns="25337" numCol="1" spcCol="1270" anchor="ctr" anchorCtr="0">
          <a:noAutofit/>
        </a:bodyPr>
        <a:lstStyle/>
        <a:p>
          <a:pPr marL="0" lvl="0" indent="0" algn="ctr" defTabSz="844550">
            <a:lnSpc>
              <a:spcPct val="90000"/>
            </a:lnSpc>
            <a:spcBef>
              <a:spcPct val="0"/>
            </a:spcBef>
            <a:spcAft>
              <a:spcPct val="35000"/>
            </a:spcAft>
            <a:buNone/>
          </a:pPr>
          <a:r>
            <a:rPr lang="en-GB" sz="1900" kern="1200">
              <a:latin typeface="Arial Black"/>
            </a:rPr>
            <a:t>Impact</a:t>
          </a:r>
        </a:p>
      </dsp:txBody>
      <dsp:txXfrm>
        <a:off x="9342953" y="82632"/>
        <a:ext cx="1474767" cy="98317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0787BB-B473-48AB-983A-684B14FF0882}">
      <dsp:nvSpPr>
        <dsp:cNvPr id="0" name=""/>
        <dsp:cNvSpPr/>
      </dsp:nvSpPr>
      <dsp:spPr>
        <a:xfrm rot="5400000">
          <a:off x="-248729" y="419987"/>
          <a:ext cx="1658197" cy="1160738"/>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GB" sz="1700" kern="1200">
              <a:solidFill>
                <a:schemeClr val="bg1"/>
              </a:solidFill>
              <a:latin typeface="Arial" panose="020B0604020202020204" pitchFamily="34" charset="0"/>
              <a:cs typeface="Arial" panose="020B0604020202020204" pitchFamily="34" charset="0"/>
            </a:rPr>
            <a:t>Challenge</a:t>
          </a:r>
        </a:p>
      </dsp:txBody>
      <dsp:txXfrm rot="-5400000">
        <a:off x="1" y="751626"/>
        <a:ext cx="1160738" cy="497459"/>
      </dsp:txXfrm>
    </dsp:sp>
    <dsp:sp modelId="{5E527722-AF11-4D5F-B789-56896F791824}">
      <dsp:nvSpPr>
        <dsp:cNvPr id="0" name=""/>
        <dsp:cNvSpPr/>
      </dsp:nvSpPr>
      <dsp:spPr>
        <a:xfrm rot="5400000">
          <a:off x="5594316" y="-4429103"/>
          <a:ext cx="1411394" cy="10278551"/>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rtl="0">
            <a:lnSpc>
              <a:spcPct val="90000"/>
            </a:lnSpc>
            <a:spcBef>
              <a:spcPct val="0"/>
            </a:spcBef>
            <a:spcAft>
              <a:spcPct val="15000"/>
            </a:spcAft>
            <a:buChar char="•"/>
          </a:pPr>
          <a:r>
            <a:rPr lang="en-GB" sz="1400" kern="1200">
              <a:solidFill>
                <a:schemeClr val="tx1"/>
              </a:solidFill>
              <a:latin typeface="Arial" panose="020B0604020202020204" pitchFamily="34" charset="0"/>
              <a:cs typeface="Arial" panose="020B0604020202020204" pitchFamily="34" charset="0"/>
            </a:rPr>
            <a:t>SP and other personalised care ARRS roles are not always well supported outside of primary care. </a:t>
          </a:r>
        </a:p>
        <a:p>
          <a:pPr marL="114300" lvl="1" indent="-114300" algn="l" defTabSz="622300" rtl="0">
            <a:lnSpc>
              <a:spcPct val="90000"/>
            </a:lnSpc>
            <a:spcBef>
              <a:spcPct val="0"/>
            </a:spcBef>
            <a:spcAft>
              <a:spcPct val="15000"/>
            </a:spcAft>
            <a:buChar char="•"/>
          </a:pPr>
          <a:r>
            <a:rPr lang="en-GB" sz="1400" kern="1200">
              <a:solidFill>
                <a:schemeClr val="tx1"/>
              </a:solidFill>
              <a:latin typeface="Arial" panose="020B0604020202020204" pitchFamily="34" charset="0"/>
              <a:cs typeface="Arial" panose="020B0604020202020204" pitchFamily="34" charset="0"/>
            </a:rPr>
            <a:t>There is no London wide strategy or ambition to scale personalised care roles across acute settings. </a:t>
          </a:r>
        </a:p>
        <a:p>
          <a:pPr marL="114300" lvl="1" indent="-114300" algn="l" defTabSz="622300" rtl="0">
            <a:lnSpc>
              <a:spcPct val="90000"/>
            </a:lnSpc>
            <a:spcBef>
              <a:spcPct val="0"/>
            </a:spcBef>
            <a:spcAft>
              <a:spcPct val="15000"/>
            </a:spcAft>
            <a:buChar char="•"/>
          </a:pPr>
          <a:r>
            <a:rPr lang="en-GB" sz="1400" kern="1200">
              <a:solidFill>
                <a:schemeClr val="tx1"/>
              </a:solidFill>
              <a:latin typeface="Arial" panose="020B0604020202020204" pitchFamily="34" charset="0"/>
              <a:cs typeface="Arial" panose="020B0604020202020204" pitchFamily="34" charset="0"/>
            </a:rPr>
            <a:t>Many projects are in early development and as such lack thorough evaluations and impact data. </a:t>
          </a:r>
        </a:p>
        <a:p>
          <a:pPr marL="114300" lvl="1" indent="-114300" algn="l" defTabSz="622300" rtl="0">
            <a:lnSpc>
              <a:spcPct val="90000"/>
            </a:lnSpc>
            <a:spcBef>
              <a:spcPct val="0"/>
            </a:spcBef>
            <a:spcAft>
              <a:spcPct val="15000"/>
            </a:spcAft>
            <a:buChar char="•"/>
          </a:pPr>
          <a:r>
            <a:rPr lang="en-GB" sz="1400" kern="1200">
              <a:solidFill>
                <a:schemeClr val="tx1"/>
              </a:solidFill>
              <a:latin typeface="Arial" panose="020B0604020202020204" pitchFamily="34" charset="0"/>
              <a:cs typeface="Arial" panose="020B0604020202020204" pitchFamily="34" charset="0"/>
            </a:rPr>
            <a:t>Acute and secondary care services are experiencing underfunding, high demand compared to capacity, and workforce pressures. Pressures could be reduced through providing appropriate holistic support to patients and workforce, utilising assets in the community.</a:t>
          </a:r>
        </a:p>
      </dsp:txBody>
      <dsp:txXfrm rot="-5400000">
        <a:off x="1160738" y="73374"/>
        <a:ext cx="10209652" cy="1273596"/>
      </dsp:txXfrm>
    </dsp:sp>
    <dsp:sp modelId="{E442B5FC-04AC-49FD-AF9C-4869FA2BEAF0}">
      <dsp:nvSpPr>
        <dsp:cNvPr id="0" name=""/>
        <dsp:cNvSpPr/>
      </dsp:nvSpPr>
      <dsp:spPr>
        <a:xfrm rot="5400000">
          <a:off x="-248729" y="2385681"/>
          <a:ext cx="1658197" cy="1160738"/>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GB" sz="1700" kern="1200">
              <a:solidFill>
                <a:schemeClr val="bg1"/>
              </a:solidFill>
              <a:latin typeface="Arial" panose="020B0604020202020204" pitchFamily="34" charset="0"/>
              <a:cs typeface="Arial" panose="020B0604020202020204" pitchFamily="34" charset="0"/>
            </a:rPr>
            <a:t>Opportunity</a:t>
          </a:r>
        </a:p>
      </dsp:txBody>
      <dsp:txXfrm rot="-5400000">
        <a:off x="1" y="2717320"/>
        <a:ext cx="1160738" cy="497459"/>
      </dsp:txXfrm>
    </dsp:sp>
    <dsp:sp modelId="{CBDFD91C-D85D-4695-B739-471D49B11BD4}">
      <dsp:nvSpPr>
        <dsp:cNvPr id="0" name=""/>
        <dsp:cNvSpPr/>
      </dsp:nvSpPr>
      <dsp:spPr>
        <a:xfrm rot="5400000">
          <a:off x="5296297" y="-2463409"/>
          <a:ext cx="2007434" cy="10278551"/>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rtl="0">
            <a:lnSpc>
              <a:spcPct val="90000"/>
            </a:lnSpc>
            <a:spcBef>
              <a:spcPct val="0"/>
            </a:spcBef>
            <a:spcAft>
              <a:spcPct val="15000"/>
            </a:spcAft>
            <a:buChar char="•"/>
          </a:pPr>
          <a:r>
            <a:rPr lang="en-GB" sz="1400" kern="1200">
              <a:solidFill>
                <a:schemeClr val="tx1"/>
              </a:solidFill>
              <a:latin typeface="Arial" panose="020B0604020202020204" pitchFamily="34" charset="0"/>
              <a:cs typeface="Arial" panose="020B0604020202020204" pitchFamily="34" charset="0"/>
            </a:rPr>
            <a:t>Personalised care roles can help to address wider social determinants of health, which improves patient experience and outcomes.</a:t>
          </a:r>
        </a:p>
        <a:p>
          <a:pPr marL="114300" lvl="1" indent="-114300" algn="l" defTabSz="622300" rtl="0">
            <a:lnSpc>
              <a:spcPct val="90000"/>
            </a:lnSpc>
            <a:spcBef>
              <a:spcPct val="0"/>
            </a:spcBef>
            <a:spcAft>
              <a:spcPct val="15000"/>
            </a:spcAft>
            <a:buChar char="•"/>
          </a:pPr>
          <a:r>
            <a:rPr lang="en-GB" sz="1400" kern="1200">
              <a:solidFill>
                <a:schemeClr val="tx1"/>
              </a:solidFill>
              <a:latin typeface="Arial" panose="020B0604020202020204" pitchFamily="34" charset="0"/>
              <a:cs typeface="Arial" panose="020B0604020202020204" pitchFamily="34" charset="0"/>
            </a:rPr>
            <a:t>Using Personalised Care roles effectively in secondary care enables proactive targeting of ‘at risk’ groups with inequality in access, experience or outcomes to reduce health inequalities, helping to improve population health and prevention.</a:t>
          </a:r>
        </a:p>
        <a:p>
          <a:pPr marL="114300" lvl="1" indent="-114300" algn="l" defTabSz="622300" rtl="0">
            <a:lnSpc>
              <a:spcPct val="90000"/>
            </a:lnSpc>
            <a:spcBef>
              <a:spcPct val="0"/>
            </a:spcBef>
            <a:spcAft>
              <a:spcPct val="15000"/>
            </a:spcAft>
            <a:buChar char="•"/>
          </a:pPr>
          <a:r>
            <a:rPr lang="en-GB" sz="1400" kern="1200">
              <a:solidFill>
                <a:schemeClr val="tx1"/>
              </a:solidFill>
              <a:latin typeface="Arial" panose="020B0604020202020204" pitchFamily="34" charset="0"/>
              <a:cs typeface="Arial" panose="020B0604020202020204" pitchFamily="34" charset="0"/>
            </a:rPr>
            <a:t>Identifying underlying causes of reattendance, readmission or poorer outcomes can reduce dependence on both primary and secondary care services. </a:t>
          </a:r>
        </a:p>
        <a:p>
          <a:pPr marL="114300" lvl="1" indent="-114300" algn="l" defTabSz="622300" rtl="0">
            <a:lnSpc>
              <a:spcPct val="90000"/>
            </a:lnSpc>
            <a:spcBef>
              <a:spcPct val="0"/>
            </a:spcBef>
            <a:spcAft>
              <a:spcPct val="15000"/>
            </a:spcAft>
            <a:buChar char="•"/>
          </a:pPr>
          <a:r>
            <a:rPr lang="en-GB" sz="1400" kern="1200">
              <a:solidFill>
                <a:schemeClr val="tx1"/>
              </a:solidFill>
              <a:latin typeface="Arial" panose="020B0604020202020204" pitchFamily="34" charset="0"/>
              <a:cs typeface="Arial" panose="020B0604020202020204" pitchFamily="34" charset="0"/>
            </a:rPr>
            <a:t>Supporting expansion of SP &amp; personalised care outside of primary care, alongside other activity supporting holistic care, improves integrated care across London through enabling an interface between integrated neighbourhood teams (including VCSE, primary care) &amp; secondary care.</a:t>
          </a:r>
        </a:p>
      </dsp:txBody>
      <dsp:txXfrm rot="-5400000">
        <a:off x="1160739" y="1770144"/>
        <a:ext cx="10180556" cy="1811444"/>
      </dsp:txXfrm>
    </dsp:sp>
    <dsp:sp modelId="{F67C6CD3-FA91-4891-BF07-C4BCB99DE629}">
      <dsp:nvSpPr>
        <dsp:cNvPr id="0" name=""/>
        <dsp:cNvSpPr/>
      </dsp:nvSpPr>
      <dsp:spPr>
        <a:xfrm rot="5400000">
          <a:off x="-229681" y="4237223"/>
          <a:ext cx="1658197" cy="1160738"/>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rtl="0">
            <a:lnSpc>
              <a:spcPct val="90000"/>
            </a:lnSpc>
            <a:spcBef>
              <a:spcPct val="0"/>
            </a:spcBef>
            <a:spcAft>
              <a:spcPct val="35000"/>
            </a:spcAft>
            <a:buNone/>
          </a:pPr>
          <a:r>
            <a:rPr lang="en-GB" sz="1700" kern="1200">
              <a:solidFill>
                <a:schemeClr val="bg1"/>
              </a:solidFill>
              <a:latin typeface="Arial" panose="020B0604020202020204" pitchFamily="34" charset="0"/>
              <a:cs typeface="Arial" panose="020B0604020202020204" pitchFamily="34" charset="0"/>
            </a:rPr>
            <a:t>Aims </a:t>
          </a:r>
        </a:p>
      </dsp:txBody>
      <dsp:txXfrm rot="-5400000">
        <a:off x="19049" y="4568862"/>
        <a:ext cx="1160738" cy="497459"/>
      </dsp:txXfrm>
    </dsp:sp>
    <dsp:sp modelId="{A1599ED3-63C5-488F-A79B-2D6D332D795B}">
      <dsp:nvSpPr>
        <dsp:cNvPr id="0" name=""/>
        <dsp:cNvSpPr/>
      </dsp:nvSpPr>
      <dsp:spPr>
        <a:xfrm rot="5400000">
          <a:off x="5414922" y="-377675"/>
          <a:ext cx="1770182" cy="10278551"/>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n-GB" sz="1400" kern="1200">
              <a:solidFill>
                <a:schemeClr val="tx1"/>
              </a:solidFill>
              <a:latin typeface="Arial" panose="020B0604020202020204" pitchFamily="34" charset="0"/>
              <a:ea typeface="+mn-lt"/>
              <a:cs typeface="Arial" panose="020B0604020202020204" pitchFamily="34" charset="0"/>
            </a:rPr>
            <a:t>Support secondary care to embed access to non-clinical wellbeing support in the community</a:t>
          </a:r>
        </a:p>
        <a:p>
          <a:pPr marL="114300" lvl="1" indent="-114300" algn="l" defTabSz="622300">
            <a:lnSpc>
              <a:spcPct val="90000"/>
            </a:lnSpc>
            <a:spcBef>
              <a:spcPct val="0"/>
            </a:spcBef>
            <a:spcAft>
              <a:spcPct val="15000"/>
            </a:spcAft>
            <a:buChar char="•"/>
          </a:pPr>
          <a:r>
            <a:rPr lang="en-GB" sz="1400" kern="1200">
              <a:solidFill>
                <a:schemeClr val="tx1"/>
              </a:solidFill>
              <a:latin typeface="Arial" panose="020B0604020202020204" pitchFamily="34" charset="0"/>
              <a:ea typeface="+mn-lt"/>
              <a:cs typeface="Arial" panose="020B0604020202020204" pitchFamily="34" charset="0"/>
            </a:rPr>
            <a:t>Develop and share resources to support rollout of personalised care support in secondary care </a:t>
          </a:r>
        </a:p>
        <a:p>
          <a:pPr marL="114300" lvl="1" indent="-114300" algn="l" defTabSz="622300">
            <a:lnSpc>
              <a:spcPct val="90000"/>
            </a:lnSpc>
            <a:spcBef>
              <a:spcPct val="0"/>
            </a:spcBef>
            <a:spcAft>
              <a:spcPct val="15000"/>
            </a:spcAft>
            <a:buChar char="•"/>
          </a:pPr>
          <a:r>
            <a:rPr lang="en-GB" sz="1400" kern="1200">
              <a:solidFill>
                <a:schemeClr val="tx1"/>
              </a:solidFill>
              <a:latin typeface="Arial" panose="020B0604020202020204" pitchFamily="34" charset="0"/>
              <a:cs typeface="Arial" panose="020B0604020202020204" pitchFamily="34" charset="0"/>
            </a:rPr>
            <a:t>Develop cross-sector partnerships to embed personalised care approaches in acute settings</a:t>
          </a:r>
        </a:p>
        <a:p>
          <a:pPr marL="114300" lvl="1" indent="-114300" algn="l" defTabSz="622300">
            <a:lnSpc>
              <a:spcPct val="90000"/>
            </a:lnSpc>
            <a:spcBef>
              <a:spcPct val="0"/>
            </a:spcBef>
            <a:spcAft>
              <a:spcPct val="15000"/>
            </a:spcAft>
            <a:buChar char="•"/>
          </a:pPr>
          <a:r>
            <a:rPr lang="en-GB" sz="1400" kern="1200">
              <a:solidFill>
                <a:schemeClr val="tx1"/>
              </a:solidFill>
              <a:latin typeface="Arial" panose="020B0604020202020204" pitchFamily="34" charset="0"/>
              <a:cs typeface="Arial" panose="020B0604020202020204" pitchFamily="34" charset="0"/>
            </a:rPr>
            <a:t>Support better integration between local services </a:t>
          </a:r>
        </a:p>
      </dsp:txBody>
      <dsp:txXfrm rot="-5400000">
        <a:off x="1160738" y="3962922"/>
        <a:ext cx="10192138" cy="1597356"/>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1BB3349-C0B3-4594-9675-074490662851}" type="datetimeFigureOut">
              <a:t>2/24/2025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A0C669-B274-4D1C-A881-03B7819AF62C}" type="slidenum">
              <a:t>‹#›</a:t>
            </a:fld>
            <a:endParaRPr lang="en-GB"/>
          </a:p>
        </p:txBody>
      </p:sp>
    </p:spTree>
    <p:extLst>
      <p:ext uri="{BB962C8B-B14F-4D97-AF65-F5344CB8AC3E}">
        <p14:creationId xmlns:p14="http://schemas.microsoft.com/office/powerpoint/2010/main" val="28419747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9AA0C669-B274-4D1C-A881-03B7819AF62C}" type="slidenum">
              <a:rPr lang="en-GB"/>
              <a:t>1</a:t>
            </a:fld>
            <a:endParaRPr lang="en-GB"/>
          </a:p>
        </p:txBody>
      </p:sp>
    </p:spTree>
    <p:extLst>
      <p:ext uri="{BB962C8B-B14F-4D97-AF65-F5344CB8AC3E}">
        <p14:creationId xmlns:p14="http://schemas.microsoft.com/office/powerpoint/2010/main" val="30285072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2FD6729-C3EA-46B3-8765-9B2AB9E7349A}"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702715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D1BCE289-E4E8-4603-A773-F21ABE219554}" type="slidenum">
              <a:rPr lang="en-GB" smtClean="0"/>
              <a:t>11</a:t>
            </a:fld>
            <a:endParaRPr lang="en-GB"/>
          </a:p>
        </p:txBody>
      </p:sp>
    </p:spTree>
    <p:extLst>
      <p:ext uri="{BB962C8B-B14F-4D97-AF65-F5344CB8AC3E}">
        <p14:creationId xmlns:p14="http://schemas.microsoft.com/office/powerpoint/2010/main" val="15595341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en-GB"/>
              <a:t>Regional Drug and Therapeutics Centre study on Effect of social prescribing on medicines use in primary care</a:t>
            </a:r>
            <a:endParaRPr lang="en-US">
              <a:cs typeface="Calibri" panose="020F0502020204030204"/>
            </a:endParaRPr>
          </a:p>
          <a:p>
            <a:pPr algn="just">
              <a:buFont typeface="Arial"/>
              <a:buChar char="•"/>
            </a:pPr>
            <a:r>
              <a:rPr lang="en-GB"/>
              <a:t>Social prescribing may have slowed increases in prescribing in some therapeutic areas (e g antidepressants) by improving wellbeing, and supported case finding and quality improvement in others (e g diabetes) The overall effect is improved prescribing quality and population health, and a potential for reduction in future poor outcomes</a:t>
            </a:r>
            <a:endParaRPr lang="en-GB">
              <a:cs typeface="Calibri" panose="020F0502020204030204"/>
            </a:endParaRPr>
          </a:p>
          <a:p>
            <a:pPr algn="just"/>
            <a:r>
              <a:rPr lang="en-GB"/>
              <a:t>Together with prior evidence of benefit, these findings suggest that social prescribing is a useful tool for improving health and potentially reducing polypharmacy Future work examining long term prescribing patterns and clinical outcomes in these populations would be valuable</a:t>
            </a:r>
            <a:endParaRPr lang="en-GB">
              <a:cs typeface="Calibri" panose="020F0502020204030204"/>
            </a:endParaRPr>
          </a:p>
          <a:p>
            <a:endParaRPr lang="en-US">
              <a:cs typeface="Calibri"/>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2FD6729-C3EA-46B3-8765-9B2AB9E7349A}"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025483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90000"/>
              </a:lnSpc>
              <a:spcBef>
                <a:spcPts val="600"/>
              </a:spcBef>
              <a:spcAft>
                <a:spcPts val="600"/>
              </a:spcAft>
            </a:pPr>
            <a:endParaRPr lang="en-GB"/>
          </a:p>
          <a:p>
            <a:pPr marL="285750" indent="-285750" algn="just">
              <a:lnSpc>
                <a:spcPct val="90000"/>
              </a:lnSpc>
              <a:spcBef>
                <a:spcPts val="600"/>
              </a:spcBef>
              <a:spcAft>
                <a:spcPts val="600"/>
              </a:spcAft>
              <a:buFont typeface="Arial"/>
              <a:buChar char="•"/>
            </a:pPr>
            <a:endParaRPr lang="en-GB"/>
          </a:p>
          <a:p>
            <a:endParaRPr lang="en-US">
              <a:cs typeface="Calibri"/>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2FD6729-C3EA-46B3-8765-9B2AB9E7349A}"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586246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84E71B-8313-0D49-892F-06EE7F2EF2B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704298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2FD6729-C3EA-46B3-8765-9B2AB9E7349A}"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998361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90000"/>
              </a:lnSpc>
              <a:spcBef>
                <a:spcPts val="600"/>
              </a:spcBef>
              <a:spcAft>
                <a:spcPts val="600"/>
              </a:spcAft>
            </a:pPr>
            <a:endParaRPr lang="en-GB"/>
          </a:p>
          <a:p>
            <a:pPr marL="285750" indent="-285750" algn="just">
              <a:lnSpc>
                <a:spcPct val="90000"/>
              </a:lnSpc>
              <a:spcBef>
                <a:spcPts val="600"/>
              </a:spcBef>
              <a:spcAft>
                <a:spcPts val="600"/>
              </a:spcAft>
              <a:buFont typeface="Arial"/>
              <a:buChar char="•"/>
            </a:pPr>
            <a:endParaRPr lang="en-GB"/>
          </a:p>
          <a:p>
            <a:endParaRPr lang="en-US">
              <a:cs typeface="Calibri"/>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2FD6729-C3EA-46B3-8765-9B2AB9E7349A}"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06877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2FD6729-C3EA-46B3-8765-9B2AB9E7349A}"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172035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D1BCE289-E4E8-4603-A773-F21ABE219554}" type="slidenum">
              <a:rPr lang="en-GB" smtClean="0"/>
              <a:t>4</a:t>
            </a:fld>
            <a:endParaRPr lang="en-GB"/>
          </a:p>
        </p:txBody>
      </p:sp>
    </p:spTree>
    <p:extLst>
      <p:ext uri="{BB962C8B-B14F-4D97-AF65-F5344CB8AC3E}">
        <p14:creationId xmlns:p14="http://schemas.microsoft.com/office/powerpoint/2010/main" val="32342120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D1BCE289-E4E8-4603-A773-F21ABE219554}" type="slidenum">
              <a:rPr lang="en-GB" smtClean="0"/>
              <a:t>5</a:t>
            </a:fld>
            <a:endParaRPr lang="en-GB"/>
          </a:p>
        </p:txBody>
      </p:sp>
    </p:spTree>
    <p:extLst>
      <p:ext uri="{BB962C8B-B14F-4D97-AF65-F5344CB8AC3E}">
        <p14:creationId xmlns:p14="http://schemas.microsoft.com/office/powerpoint/2010/main" val="11210370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2FD6729-C3EA-46B3-8765-9B2AB9E7349A}"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956510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2FD6729-C3EA-46B3-8765-9B2AB9E7349A}"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297317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2FD6729-C3EA-46B3-8765-9B2AB9E7349A}"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819282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2FD6729-C3EA-46B3-8765-9B2AB9E7349A}"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509857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GB" smtClean="0"/>
              <a:t>24/02/2025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10"/>
          </p:nvPr>
        </p:nvSpPr>
        <p:spPr/>
        <p:txBody>
          <a:bodyPr/>
          <a:lstStyle/>
          <a:p>
            <a:fld id="{846CE7D5-CF57-46EF-B807-FDD0502418D4}" type="datetimeFigureOut">
              <a:rPr lang="en-GB" smtClean="0"/>
              <a:t>24/02/2025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10"/>
          </p:nvPr>
        </p:nvSpPr>
        <p:spPr/>
        <p:txBody>
          <a:bodyPr/>
          <a:lstStyle/>
          <a:p>
            <a:fld id="{846CE7D5-CF57-46EF-B807-FDD0502418D4}" type="datetimeFigureOut">
              <a:rPr lang="en-GB" smtClean="0"/>
              <a:t>24/02/2025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4794456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over V2">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E407D2B0-26B8-D916-A727-D6E601FBC874}"/>
              </a:ext>
            </a:extLst>
          </p:cNvPr>
          <p:cNvSpPr/>
          <p:nvPr userDrawn="1"/>
        </p:nvSpPr>
        <p:spPr>
          <a:xfrm>
            <a:off x="0" y="0"/>
            <a:ext cx="12192000" cy="6858000"/>
          </a:xfrm>
          <a:prstGeom prst="rect">
            <a:avLst/>
          </a:prstGeom>
          <a:solidFill>
            <a:srgbClr val="BADF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Arial" panose="020B0604020202020204" pitchFamily="34" charset="0"/>
            </a:endParaRPr>
          </a:p>
        </p:txBody>
      </p:sp>
      <p:pic>
        <p:nvPicPr>
          <p:cNvPr id="13" name="Picture 12">
            <a:extLst>
              <a:ext uri="{FF2B5EF4-FFF2-40B4-BE49-F238E27FC236}">
                <a16:creationId xmlns:a16="http://schemas.microsoft.com/office/drawing/2014/main" id="{2441CF6A-819F-A552-6CBD-D2EB3E2FEE07}"/>
              </a:ext>
            </a:extLst>
          </p:cNvPr>
          <p:cNvPicPr>
            <a:picLocks noChangeAspect="1"/>
          </p:cNvPicPr>
          <p:nvPr userDrawn="1"/>
        </p:nvPicPr>
        <p:blipFill rotWithShape="1">
          <a:blip r:embed="rId2"/>
          <a:srcRect l="14047" t="31223" r="63920" b="31161"/>
          <a:stretch/>
        </p:blipFill>
        <p:spPr>
          <a:xfrm>
            <a:off x="-2" y="1761565"/>
            <a:ext cx="6622497" cy="5095444"/>
          </a:xfrm>
          <a:prstGeom prst="rect">
            <a:avLst/>
          </a:prstGeom>
        </p:spPr>
      </p:pic>
      <p:pic>
        <p:nvPicPr>
          <p:cNvPr id="14" name="Picture 13">
            <a:extLst>
              <a:ext uri="{FF2B5EF4-FFF2-40B4-BE49-F238E27FC236}">
                <a16:creationId xmlns:a16="http://schemas.microsoft.com/office/drawing/2014/main" id="{323A13C3-B44F-EC2A-696E-A20D653DC5FE}"/>
              </a:ext>
            </a:extLst>
          </p:cNvPr>
          <p:cNvPicPr>
            <a:picLocks noChangeAspect="1"/>
          </p:cNvPicPr>
          <p:nvPr userDrawn="1"/>
        </p:nvPicPr>
        <p:blipFill rotWithShape="1">
          <a:blip r:embed="rId2"/>
          <a:srcRect l="36412"/>
          <a:stretch/>
        </p:blipFill>
        <p:spPr>
          <a:xfrm>
            <a:off x="7022306" y="1008992"/>
            <a:ext cx="3446911" cy="2442970"/>
          </a:xfrm>
          <a:prstGeom prst="rect">
            <a:avLst/>
          </a:prstGeom>
        </p:spPr>
      </p:pic>
      <p:cxnSp>
        <p:nvCxnSpPr>
          <p:cNvPr id="15" name="Straight Connector 14">
            <a:extLst>
              <a:ext uri="{FF2B5EF4-FFF2-40B4-BE49-F238E27FC236}">
                <a16:creationId xmlns:a16="http://schemas.microsoft.com/office/drawing/2014/main" id="{CD79C471-B496-9F6A-1D85-7EEE78786AD6}"/>
              </a:ext>
            </a:extLst>
          </p:cNvPr>
          <p:cNvCxnSpPr>
            <a:cxnSpLocks/>
          </p:cNvCxnSpPr>
          <p:nvPr userDrawn="1"/>
        </p:nvCxnSpPr>
        <p:spPr>
          <a:xfrm>
            <a:off x="7171116" y="3024980"/>
            <a:ext cx="3782646" cy="0"/>
          </a:xfrm>
          <a:prstGeom prst="line">
            <a:avLst/>
          </a:prstGeom>
          <a:ln w="6350">
            <a:solidFill>
              <a:srgbClr val="425563"/>
            </a:solidFill>
          </a:ln>
        </p:spPr>
        <p:style>
          <a:lnRef idx="1">
            <a:schemeClr val="accent1"/>
          </a:lnRef>
          <a:fillRef idx="0">
            <a:schemeClr val="accent1"/>
          </a:fillRef>
          <a:effectRef idx="0">
            <a:schemeClr val="accent1"/>
          </a:effectRef>
          <a:fontRef idx="minor">
            <a:schemeClr val="tx1"/>
          </a:fontRef>
        </p:style>
      </p:cxnSp>
      <p:sp>
        <p:nvSpPr>
          <p:cNvPr id="10" name="Text Placeholder 9">
            <a:extLst>
              <a:ext uri="{FF2B5EF4-FFF2-40B4-BE49-F238E27FC236}">
                <a16:creationId xmlns:a16="http://schemas.microsoft.com/office/drawing/2014/main" id="{5071E552-2F02-078D-89BC-C9AA8F32CD1F}"/>
              </a:ext>
            </a:extLst>
          </p:cNvPr>
          <p:cNvSpPr>
            <a:spLocks noGrp="1"/>
          </p:cNvSpPr>
          <p:nvPr>
            <p:ph type="body" sz="quarter" idx="10" hasCustomPrompt="1"/>
          </p:nvPr>
        </p:nvSpPr>
        <p:spPr>
          <a:xfrm>
            <a:off x="7085726" y="3318371"/>
            <a:ext cx="3847745" cy="791513"/>
          </a:xfrm>
          <a:prstGeom prst="rect">
            <a:avLst/>
          </a:prstGeom>
        </p:spPr>
        <p:txBody>
          <a:bodyPr/>
          <a:lstStyle>
            <a:lvl1pPr marL="0" indent="0" algn="l" defTabSz="914400" rtl="0" eaLnBrk="1" latinLnBrk="0" hangingPunct="1">
              <a:lnSpc>
                <a:spcPct val="100000"/>
              </a:lnSpc>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1pPr>
            <a:lvl2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2pPr>
            <a:lvl3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3pPr>
            <a:lvl4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4pPr>
            <a:lvl5pPr marL="0" indent="0" algn="l" defTabSz="914400" rtl="0" eaLnBrk="1" latinLnBrk="0" hangingPunct="1">
              <a:buNone/>
              <a:defRPr lang="en-US" sz="2000" b="1" kern="1200" dirty="0">
                <a:solidFill>
                  <a:srgbClr val="425563"/>
                </a:solidFill>
                <a:effectLst/>
                <a:latin typeface="Arial" panose="020B0604020202020204" pitchFamily="34" charset="0"/>
                <a:ea typeface="+mn-ea"/>
                <a:cs typeface="Arial" panose="020B0604020202020204" pitchFamily="34" charset="0"/>
              </a:defRPr>
            </a:lvl5pPr>
          </a:lstStyle>
          <a:p>
            <a:pPr lvl="0"/>
            <a:r>
              <a:rPr lang="en-GB"/>
              <a:t>Click to edit presentation title</a:t>
            </a:r>
          </a:p>
        </p:txBody>
      </p:sp>
      <p:sp>
        <p:nvSpPr>
          <p:cNvPr id="11" name="Text Placeholder 9">
            <a:extLst>
              <a:ext uri="{FF2B5EF4-FFF2-40B4-BE49-F238E27FC236}">
                <a16:creationId xmlns:a16="http://schemas.microsoft.com/office/drawing/2014/main" id="{D262A3D1-5B15-8181-E6DF-FE0E6DFCF517}"/>
              </a:ext>
            </a:extLst>
          </p:cNvPr>
          <p:cNvSpPr>
            <a:spLocks noGrp="1"/>
          </p:cNvSpPr>
          <p:nvPr>
            <p:ph type="body" sz="quarter" idx="11" hasCustomPrompt="1"/>
          </p:nvPr>
        </p:nvSpPr>
        <p:spPr>
          <a:xfrm>
            <a:off x="7085725" y="5039396"/>
            <a:ext cx="3847745" cy="791513"/>
          </a:xfrm>
          <a:prstGeom prst="rect">
            <a:avLst/>
          </a:prstGeom>
        </p:spPr>
        <p:txBody>
          <a:bodyPr/>
          <a:lstStyle>
            <a:lvl1pPr marL="0" indent="0" algn="l" defTabSz="914400" rtl="0" eaLnBrk="1" latinLnBrk="0" hangingPunct="1">
              <a:buNone/>
              <a:defRPr lang="en-GB" sz="1200" kern="1200" dirty="0" smtClean="0">
                <a:solidFill>
                  <a:srgbClr val="425563"/>
                </a:solidFill>
                <a:effectLst/>
                <a:latin typeface="Arial" panose="020B0604020202020204" pitchFamily="34" charset="0"/>
                <a:ea typeface="+mn-ea"/>
                <a:cs typeface="Arial" panose="020B0604020202020204" pitchFamily="34" charset="0"/>
              </a:defRPr>
            </a:lvl1pPr>
            <a:lvl2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2pPr>
            <a:lvl3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3pPr>
            <a:lvl4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4pPr>
            <a:lvl5pPr marL="0" indent="0" algn="l" defTabSz="914400" rtl="0" eaLnBrk="1" latinLnBrk="0" hangingPunct="1">
              <a:buNone/>
              <a:defRPr lang="en-US" sz="2000" b="1" kern="1200" dirty="0">
                <a:solidFill>
                  <a:srgbClr val="425563"/>
                </a:solidFill>
                <a:effectLst/>
                <a:latin typeface="Arial" panose="020B0604020202020204" pitchFamily="34" charset="0"/>
                <a:ea typeface="+mn-ea"/>
                <a:cs typeface="Arial" panose="020B0604020202020204" pitchFamily="34" charset="0"/>
              </a:defRPr>
            </a:lvl5pPr>
          </a:lstStyle>
          <a:p>
            <a:pPr lvl="0"/>
            <a:r>
              <a:rPr lang="en-GB"/>
              <a:t>Click to edit presentation subtitle and date</a:t>
            </a:r>
          </a:p>
        </p:txBody>
      </p:sp>
    </p:spTree>
    <p:extLst>
      <p:ext uri="{BB962C8B-B14F-4D97-AF65-F5344CB8AC3E}">
        <p14:creationId xmlns:p14="http://schemas.microsoft.com/office/powerpoint/2010/main" val="35983114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 Column with Shapes">
    <p:spTree>
      <p:nvGrpSpPr>
        <p:cNvPr id="1" name=""/>
        <p:cNvGrpSpPr/>
        <p:nvPr/>
      </p:nvGrpSpPr>
      <p:grpSpPr>
        <a:xfrm>
          <a:off x="0" y="0"/>
          <a:ext cx="0" cy="0"/>
          <a:chOff x="0" y="0"/>
          <a:chExt cx="0" cy="0"/>
        </a:xfrm>
      </p:grpSpPr>
      <p:sp>
        <p:nvSpPr>
          <p:cNvPr id="19" name="Oval 18">
            <a:extLst>
              <a:ext uri="{FF2B5EF4-FFF2-40B4-BE49-F238E27FC236}">
                <a16:creationId xmlns:a16="http://schemas.microsoft.com/office/drawing/2014/main" id="{9996C937-354E-B36F-DBBC-7E0F53F2C7BD}"/>
              </a:ext>
            </a:extLst>
          </p:cNvPr>
          <p:cNvSpPr/>
          <p:nvPr userDrawn="1"/>
        </p:nvSpPr>
        <p:spPr>
          <a:xfrm>
            <a:off x="5785139" y="4422574"/>
            <a:ext cx="2435425" cy="2435425"/>
          </a:xfrm>
          <a:prstGeom prst="ellipse">
            <a:avLst/>
          </a:prstGeom>
          <a:solidFill>
            <a:srgbClr val="E8ED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Arial" panose="020B0604020202020204" pitchFamily="34" charset="0"/>
            </a:endParaRPr>
          </a:p>
        </p:txBody>
      </p:sp>
      <p:sp>
        <p:nvSpPr>
          <p:cNvPr id="20" name="Rectangle 19">
            <a:extLst>
              <a:ext uri="{FF2B5EF4-FFF2-40B4-BE49-F238E27FC236}">
                <a16:creationId xmlns:a16="http://schemas.microsoft.com/office/drawing/2014/main" id="{56BC50BD-1E56-897D-D5AD-5FADF3CAAF99}"/>
              </a:ext>
            </a:extLst>
          </p:cNvPr>
          <p:cNvSpPr/>
          <p:nvPr userDrawn="1"/>
        </p:nvSpPr>
        <p:spPr>
          <a:xfrm rot="2700000">
            <a:off x="8308103" y="2974102"/>
            <a:ext cx="3217525" cy="3217525"/>
          </a:xfrm>
          <a:prstGeom prst="rect">
            <a:avLst/>
          </a:prstGeom>
          <a:solidFill>
            <a:srgbClr val="E8ED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solidFill>
                <a:srgbClr val="6B4087"/>
              </a:solidFill>
              <a:latin typeface="Arial" panose="020B0604020202020204" pitchFamily="34" charset="0"/>
            </a:endParaRPr>
          </a:p>
        </p:txBody>
      </p:sp>
      <p:pic>
        <p:nvPicPr>
          <p:cNvPr id="2" name="Picture 1">
            <a:extLst>
              <a:ext uri="{FF2B5EF4-FFF2-40B4-BE49-F238E27FC236}">
                <a16:creationId xmlns:a16="http://schemas.microsoft.com/office/drawing/2014/main" id="{6C76B864-F7F2-E4C5-C453-37FFD735E284}"/>
              </a:ext>
            </a:extLst>
          </p:cNvPr>
          <p:cNvPicPr>
            <a:picLocks noChangeAspect="1"/>
          </p:cNvPicPr>
          <p:nvPr userDrawn="1"/>
        </p:nvPicPr>
        <p:blipFill>
          <a:blip r:embed="rId2"/>
          <a:srcRect/>
          <a:stretch/>
        </p:blipFill>
        <p:spPr>
          <a:xfrm>
            <a:off x="0" y="1647"/>
            <a:ext cx="1833975" cy="826527"/>
          </a:xfrm>
          <a:prstGeom prst="rect">
            <a:avLst/>
          </a:prstGeom>
        </p:spPr>
      </p:pic>
      <p:sp>
        <p:nvSpPr>
          <p:cNvPr id="23" name="Text Placeholder 9">
            <a:extLst>
              <a:ext uri="{FF2B5EF4-FFF2-40B4-BE49-F238E27FC236}">
                <a16:creationId xmlns:a16="http://schemas.microsoft.com/office/drawing/2014/main" id="{539349A7-3600-9FFB-8C40-20E7A1FEB26E}"/>
              </a:ext>
            </a:extLst>
          </p:cNvPr>
          <p:cNvSpPr>
            <a:spLocks noGrp="1"/>
          </p:cNvSpPr>
          <p:nvPr>
            <p:ph type="body" sz="quarter" idx="11" hasCustomPrompt="1"/>
          </p:nvPr>
        </p:nvSpPr>
        <p:spPr>
          <a:xfrm>
            <a:off x="762700" y="1855463"/>
            <a:ext cx="4804979" cy="1060683"/>
          </a:xfrm>
          <a:prstGeom prst="rect">
            <a:avLst/>
          </a:prstGeom>
        </p:spPr>
        <p:txBody>
          <a:bodyPr/>
          <a:lstStyle>
            <a:lvl1pPr marL="0" indent="0" algn="l" defTabSz="914400" rtl="0" eaLnBrk="1" latinLnBrk="0" hangingPunct="1">
              <a:lnSpc>
                <a:spcPct val="100000"/>
              </a:lnSpc>
              <a:buNone/>
              <a:defRPr lang="en-GB" sz="1200" kern="1200" dirty="0" smtClean="0">
                <a:solidFill>
                  <a:srgbClr val="425563"/>
                </a:solidFill>
                <a:effectLst/>
                <a:latin typeface="Arial" panose="020B0604020202020204" pitchFamily="34" charset="0"/>
                <a:ea typeface="+mn-ea"/>
                <a:cs typeface="Arial" panose="020B0604020202020204" pitchFamily="34" charset="0"/>
              </a:defRPr>
            </a:lvl1pPr>
            <a:lvl2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2pPr>
            <a:lvl3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3pPr>
            <a:lvl4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4pPr>
            <a:lvl5pPr marL="0" indent="0" algn="l" defTabSz="914400" rtl="0" eaLnBrk="1" latinLnBrk="0" hangingPunct="1">
              <a:buNone/>
              <a:defRPr lang="en-US" sz="2000" b="1" kern="1200" dirty="0">
                <a:solidFill>
                  <a:srgbClr val="425563"/>
                </a:solidFill>
                <a:effectLst/>
                <a:latin typeface="Arial" panose="020B0604020202020204" pitchFamily="34" charset="0"/>
                <a:ea typeface="+mn-ea"/>
                <a:cs typeface="Arial" panose="020B0604020202020204" pitchFamily="34" charset="0"/>
              </a:defRPr>
            </a:lvl5pPr>
          </a:lstStyle>
          <a:p>
            <a:pPr lvl="0"/>
            <a:r>
              <a:rPr lang="en-GB"/>
              <a:t>Click to edit body copy</a:t>
            </a:r>
          </a:p>
        </p:txBody>
      </p:sp>
      <p:sp>
        <p:nvSpPr>
          <p:cNvPr id="24" name="Text Placeholder 9">
            <a:extLst>
              <a:ext uri="{FF2B5EF4-FFF2-40B4-BE49-F238E27FC236}">
                <a16:creationId xmlns:a16="http://schemas.microsoft.com/office/drawing/2014/main" id="{D14129A5-2E4B-FEF3-A1FC-7B642ECA12F5}"/>
              </a:ext>
            </a:extLst>
          </p:cNvPr>
          <p:cNvSpPr>
            <a:spLocks noGrp="1"/>
          </p:cNvSpPr>
          <p:nvPr>
            <p:ph type="body" sz="quarter" idx="12" hasCustomPrompt="1"/>
          </p:nvPr>
        </p:nvSpPr>
        <p:spPr>
          <a:xfrm>
            <a:off x="6248400" y="1855463"/>
            <a:ext cx="4804979" cy="1060683"/>
          </a:xfrm>
          <a:prstGeom prst="rect">
            <a:avLst/>
          </a:prstGeom>
        </p:spPr>
        <p:txBody>
          <a:bodyPr/>
          <a:lstStyle>
            <a:lvl1pPr marL="0" indent="0" algn="l" defTabSz="914400" rtl="0" eaLnBrk="1" latinLnBrk="0" hangingPunct="1">
              <a:lnSpc>
                <a:spcPct val="100000"/>
              </a:lnSpc>
              <a:buNone/>
              <a:defRPr lang="en-GB" sz="1200" kern="1200" dirty="0" smtClean="0">
                <a:solidFill>
                  <a:srgbClr val="425563"/>
                </a:solidFill>
                <a:effectLst/>
                <a:latin typeface="Arial" panose="020B0604020202020204" pitchFamily="34" charset="0"/>
                <a:ea typeface="+mn-ea"/>
                <a:cs typeface="Arial" panose="020B0604020202020204" pitchFamily="34" charset="0"/>
              </a:defRPr>
            </a:lvl1pPr>
            <a:lvl2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2pPr>
            <a:lvl3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3pPr>
            <a:lvl4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4pPr>
            <a:lvl5pPr marL="0" indent="0" algn="l" defTabSz="914400" rtl="0" eaLnBrk="1" latinLnBrk="0" hangingPunct="1">
              <a:buNone/>
              <a:defRPr lang="en-US" sz="2000" b="1" kern="1200" dirty="0">
                <a:solidFill>
                  <a:srgbClr val="425563"/>
                </a:solidFill>
                <a:effectLst/>
                <a:latin typeface="Arial" panose="020B0604020202020204" pitchFamily="34" charset="0"/>
                <a:ea typeface="+mn-ea"/>
                <a:cs typeface="Arial" panose="020B0604020202020204" pitchFamily="34" charset="0"/>
              </a:defRPr>
            </a:lvl5pPr>
          </a:lstStyle>
          <a:p>
            <a:pPr lvl="0"/>
            <a:r>
              <a:rPr lang="en-GB"/>
              <a:t>Click to edit body copy</a:t>
            </a:r>
          </a:p>
        </p:txBody>
      </p:sp>
      <p:sp>
        <p:nvSpPr>
          <p:cNvPr id="26" name="Text Placeholder 9">
            <a:extLst>
              <a:ext uri="{FF2B5EF4-FFF2-40B4-BE49-F238E27FC236}">
                <a16:creationId xmlns:a16="http://schemas.microsoft.com/office/drawing/2014/main" id="{52D84864-883F-4F04-E71C-8B6F73A8BD27}"/>
              </a:ext>
            </a:extLst>
          </p:cNvPr>
          <p:cNvSpPr>
            <a:spLocks noGrp="1"/>
          </p:cNvSpPr>
          <p:nvPr>
            <p:ph type="body" sz="quarter" idx="13" hasCustomPrompt="1"/>
          </p:nvPr>
        </p:nvSpPr>
        <p:spPr>
          <a:xfrm>
            <a:off x="762701" y="770774"/>
            <a:ext cx="4801043" cy="728826"/>
          </a:xfrm>
          <a:prstGeom prst="rect">
            <a:avLst/>
          </a:prstGeom>
        </p:spPr>
        <p:txBody>
          <a:bodyPr/>
          <a:lstStyle>
            <a:lvl1pPr marL="0" indent="0" algn="l" defTabSz="914400" rtl="0" eaLnBrk="1" latinLnBrk="0" hangingPunct="1">
              <a:lnSpc>
                <a:spcPct val="100000"/>
              </a:lnSpc>
              <a:buNone/>
              <a:defRPr lang="en-GB" sz="1800" b="1" kern="1200" dirty="0" smtClean="0">
                <a:solidFill>
                  <a:srgbClr val="005EB8"/>
                </a:solidFill>
                <a:effectLst/>
                <a:latin typeface="Arial" panose="020B0604020202020204" pitchFamily="34" charset="0"/>
                <a:ea typeface="+mn-ea"/>
                <a:cs typeface="+mn-cs"/>
              </a:defRPr>
            </a:lvl1pPr>
            <a:lvl2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2pPr>
            <a:lvl3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3pPr>
            <a:lvl4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4pPr>
            <a:lvl5pPr marL="0" indent="0" algn="l" defTabSz="914400" rtl="0" eaLnBrk="1" latinLnBrk="0" hangingPunct="1">
              <a:buNone/>
              <a:defRPr lang="en-US" sz="2000" b="1" kern="1200" dirty="0">
                <a:solidFill>
                  <a:srgbClr val="425563"/>
                </a:solidFill>
                <a:effectLst/>
                <a:latin typeface="Arial" panose="020B0604020202020204" pitchFamily="34" charset="0"/>
                <a:ea typeface="+mn-ea"/>
                <a:cs typeface="Arial" panose="020B0604020202020204" pitchFamily="34" charset="0"/>
              </a:defRPr>
            </a:lvl5pPr>
          </a:lstStyle>
          <a:p>
            <a:pPr lvl="0"/>
            <a:r>
              <a:rPr lang="en-GB"/>
              <a:t>Click to edit presentation title</a:t>
            </a:r>
          </a:p>
        </p:txBody>
      </p:sp>
      <p:pic>
        <p:nvPicPr>
          <p:cNvPr id="3" name="Picture 2" descr="A blue and white logo&#10;&#10;Description automatically generated with low confidence">
            <a:extLst>
              <a:ext uri="{FF2B5EF4-FFF2-40B4-BE49-F238E27FC236}">
                <a16:creationId xmlns:a16="http://schemas.microsoft.com/office/drawing/2014/main" id="{5CB23F4D-29D5-C5FD-8472-19CA83EFB5A8}"/>
              </a:ext>
            </a:extLst>
          </p:cNvPr>
          <p:cNvPicPr>
            <a:picLocks noChangeAspect="1"/>
          </p:cNvPicPr>
          <p:nvPr userDrawn="1"/>
        </p:nvPicPr>
        <p:blipFill>
          <a:blip r:embed="rId3"/>
          <a:stretch>
            <a:fillRect/>
          </a:stretch>
        </p:blipFill>
        <p:spPr>
          <a:xfrm>
            <a:off x="11053379" y="257130"/>
            <a:ext cx="781273" cy="315561"/>
          </a:xfrm>
          <a:prstGeom prst="rect">
            <a:avLst/>
          </a:prstGeom>
        </p:spPr>
      </p:pic>
    </p:spTree>
    <p:extLst>
      <p:ext uri="{BB962C8B-B14F-4D97-AF65-F5344CB8AC3E}">
        <p14:creationId xmlns:p14="http://schemas.microsoft.com/office/powerpoint/2010/main" val="193808165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Boxe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1A9C5563-73EF-6BFB-B463-3B8F479D3894}"/>
              </a:ext>
            </a:extLst>
          </p:cNvPr>
          <p:cNvSpPr/>
          <p:nvPr userDrawn="1"/>
        </p:nvSpPr>
        <p:spPr>
          <a:xfrm>
            <a:off x="6508376" y="1547446"/>
            <a:ext cx="4843837" cy="5310555"/>
          </a:xfrm>
          <a:prstGeom prst="rect">
            <a:avLst/>
          </a:prstGeom>
          <a:solidFill>
            <a:srgbClr val="00A4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Arial" panose="020B0604020202020204" pitchFamily="34" charset="0"/>
            </a:endParaRPr>
          </a:p>
        </p:txBody>
      </p:sp>
      <p:pic>
        <p:nvPicPr>
          <p:cNvPr id="2" name="Picture 1">
            <a:extLst>
              <a:ext uri="{FF2B5EF4-FFF2-40B4-BE49-F238E27FC236}">
                <a16:creationId xmlns:a16="http://schemas.microsoft.com/office/drawing/2014/main" id="{6C76B864-F7F2-E4C5-C453-37FFD735E284}"/>
              </a:ext>
            </a:extLst>
          </p:cNvPr>
          <p:cNvPicPr>
            <a:picLocks noChangeAspect="1"/>
          </p:cNvPicPr>
          <p:nvPr userDrawn="1"/>
        </p:nvPicPr>
        <p:blipFill>
          <a:blip r:embed="rId2"/>
          <a:srcRect/>
          <a:stretch/>
        </p:blipFill>
        <p:spPr>
          <a:xfrm>
            <a:off x="0" y="0"/>
            <a:ext cx="1833975" cy="826527"/>
          </a:xfrm>
          <a:prstGeom prst="rect">
            <a:avLst/>
          </a:prstGeom>
        </p:spPr>
      </p:pic>
      <p:sp>
        <p:nvSpPr>
          <p:cNvPr id="26" name="Text Placeholder 9">
            <a:extLst>
              <a:ext uri="{FF2B5EF4-FFF2-40B4-BE49-F238E27FC236}">
                <a16:creationId xmlns:a16="http://schemas.microsoft.com/office/drawing/2014/main" id="{52D84864-883F-4F04-E71C-8B6F73A8BD27}"/>
              </a:ext>
            </a:extLst>
          </p:cNvPr>
          <p:cNvSpPr>
            <a:spLocks noGrp="1"/>
          </p:cNvSpPr>
          <p:nvPr>
            <p:ph type="body" sz="quarter" idx="13" hasCustomPrompt="1"/>
          </p:nvPr>
        </p:nvSpPr>
        <p:spPr>
          <a:xfrm>
            <a:off x="762701" y="770774"/>
            <a:ext cx="4801043" cy="728826"/>
          </a:xfrm>
          <a:prstGeom prst="rect">
            <a:avLst/>
          </a:prstGeom>
        </p:spPr>
        <p:txBody>
          <a:bodyPr/>
          <a:lstStyle>
            <a:lvl1pPr marL="0" indent="0" algn="l" defTabSz="914400" rtl="0" eaLnBrk="1" latinLnBrk="0" hangingPunct="1">
              <a:lnSpc>
                <a:spcPct val="100000"/>
              </a:lnSpc>
              <a:buNone/>
              <a:defRPr lang="en-GB" sz="1800" b="1" kern="1200" dirty="0" smtClean="0">
                <a:solidFill>
                  <a:srgbClr val="005EB8"/>
                </a:solidFill>
                <a:effectLst/>
                <a:latin typeface="Arial" panose="020B0604020202020204" pitchFamily="34" charset="0"/>
                <a:ea typeface="+mn-ea"/>
                <a:cs typeface="+mn-cs"/>
              </a:defRPr>
            </a:lvl1pPr>
            <a:lvl2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2pPr>
            <a:lvl3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3pPr>
            <a:lvl4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4pPr>
            <a:lvl5pPr marL="0" indent="0" algn="l" defTabSz="914400" rtl="0" eaLnBrk="1" latinLnBrk="0" hangingPunct="1">
              <a:buNone/>
              <a:defRPr lang="en-US" sz="2000" b="1" kern="1200" dirty="0">
                <a:solidFill>
                  <a:srgbClr val="425563"/>
                </a:solidFill>
                <a:effectLst/>
                <a:latin typeface="Arial" panose="020B0604020202020204" pitchFamily="34" charset="0"/>
                <a:ea typeface="+mn-ea"/>
                <a:cs typeface="Arial" panose="020B0604020202020204" pitchFamily="34" charset="0"/>
              </a:defRPr>
            </a:lvl5pPr>
          </a:lstStyle>
          <a:p>
            <a:pPr lvl="0"/>
            <a:r>
              <a:rPr lang="en-GB"/>
              <a:t>Click to edit presentation title</a:t>
            </a:r>
          </a:p>
        </p:txBody>
      </p:sp>
      <p:sp>
        <p:nvSpPr>
          <p:cNvPr id="7" name="Text Placeholder 9">
            <a:extLst>
              <a:ext uri="{FF2B5EF4-FFF2-40B4-BE49-F238E27FC236}">
                <a16:creationId xmlns:a16="http://schemas.microsoft.com/office/drawing/2014/main" id="{B8E8A844-8A2D-DA61-14FA-E13A7ECFB01A}"/>
              </a:ext>
            </a:extLst>
          </p:cNvPr>
          <p:cNvSpPr>
            <a:spLocks noGrp="1"/>
          </p:cNvSpPr>
          <p:nvPr>
            <p:ph type="body" sz="quarter" idx="11" hasCustomPrompt="1"/>
          </p:nvPr>
        </p:nvSpPr>
        <p:spPr>
          <a:xfrm>
            <a:off x="762700" y="1855463"/>
            <a:ext cx="4804979" cy="1060683"/>
          </a:xfrm>
          <a:prstGeom prst="rect">
            <a:avLst/>
          </a:prstGeom>
        </p:spPr>
        <p:txBody>
          <a:bodyPr/>
          <a:lstStyle>
            <a:lvl1pPr marL="0" indent="0" algn="l" defTabSz="914400" rtl="0" eaLnBrk="1" latinLnBrk="0" hangingPunct="1">
              <a:lnSpc>
                <a:spcPct val="100000"/>
              </a:lnSpc>
              <a:spcBef>
                <a:spcPts val="0"/>
              </a:spcBef>
              <a:spcAft>
                <a:spcPts val="900"/>
              </a:spcAft>
              <a:buNone/>
              <a:defRPr lang="en-GB" sz="1200" kern="1200" dirty="0" smtClean="0">
                <a:solidFill>
                  <a:srgbClr val="425563"/>
                </a:solidFill>
                <a:effectLst/>
                <a:latin typeface="Arial" panose="020B0604020202020204" pitchFamily="34" charset="0"/>
                <a:ea typeface="+mn-ea"/>
                <a:cs typeface="Arial" panose="020B0604020202020204" pitchFamily="34" charset="0"/>
              </a:defRPr>
            </a:lvl1pPr>
            <a:lvl2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2pPr>
            <a:lvl3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3pPr>
            <a:lvl4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4pPr>
            <a:lvl5pPr marL="0" indent="0" algn="l" defTabSz="914400" rtl="0" eaLnBrk="1" latinLnBrk="0" hangingPunct="1">
              <a:buNone/>
              <a:defRPr lang="en-US" sz="2000" b="1" kern="1200" dirty="0">
                <a:solidFill>
                  <a:srgbClr val="425563"/>
                </a:solidFill>
                <a:effectLst/>
                <a:latin typeface="Arial" panose="020B0604020202020204" pitchFamily="34" charset="0"/>
                <a:ea typeface="+mn-ea"/>
                <a:cs typeface="Arial" panose="020B0604020202020204" pitchFamily="34" charset="0"/>
              </a:defRPr>
            </a:lvl5pPr>
          </a:lstStyle>
          <a:p>
            <a:pPr lvl="0"/>
            <a:r>
              <a:rPr lang="en-GB"/>
              <a:t>Click to edit body copy</a:t>
            </a:r>
          </a:p>
        </p:txBody>
      </p:sp>
      <p:sp>
        <p:nvSpPr>
          <p:cNvPr id="9" name="Text Placeholder 9">
            <a:extLst>
              <a:ext uri="{FF2B5EF4-FFF2-40B4-BE49-F238E27FC236}">
                <a16:creationId xmlns:a16="http://schemas.microsoft.com/office/drawing/2014/main" id="{7C83BD7D-449E-1ECB-DEE5-3EA7F77B5DB6}"/>
              </a:ext>
            </a:extLst>
          </p:cNvPr>
          <p:cNvSpPr>
            <a:spLocks noGrp="1"/>
          </p:cNvSpPr>
          <p:nvPr>
            <p:ph type="body" sz="quarter" idx="15" hasCustomPrompt="1"/>
          </p:nvPr>
        </p:nvSpPr>
        <p:spPr>
          <a:xfrm>
            <a:off x="6822873" y="1855462"/>
            <a:ext cx="4239137" cy="1060683"/>
          </a:xfrm>
          <a:prstGeom prst="rect">
            <a:avLst/>
          </a:prstGeom>
        </p:spPr>
        <p:txBody>
          <a:bodyPr/>
          <a:lstStyle>
            <a:lvl1pPr marL="0" indent="0" algn="l" defTabSz="914400" rtl="0" eaLnBrk="1" latinLnBrk="0" hangingPunct="1">
              <a:lnSpc>
                <a:spcPct val="100000"/>
              </a:lnSpc>
              <a:spcBef>
                <a:spcPts val="0"/>
              </a:spcBef>
              <a:spcAft>
                <a:spcPts val="900"/>
              </a:spcAft>
              <a:buNone/>
              <a:defRPr lang="en-GB" sz="1200" b="1" kern="1200" dirty="0">
                <a:solidFill>
                  <a:schemeClr val="bg1"/>
                </a:solidFill>
                <a:effectLst/>
                <a:latin typeface="Arial" panose="020B0604020202020204" pitchFamily="34" charset="0"/>
                <a:ea typeface="+mn-ea"/>
                <a:cs typeface="+mn-cs"/>
              </a:defRPr>
            </a:lvl1pPr>
            <a:lvl2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2pPr>
            <a:lvl3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3pPr>
            <a:lvl4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4pPr>
            <a:lvl5pPr marL="0" indent="0" algn="l" defTabSz="914400" rtl="0" eaLnBrk="1" latinLnBrk="0" hangingPunct="1">
              <a:buNone/>
              <a:defRPr lang="en-US" sz="2000" b="1" kern="1200" dirty="0">
                <a:solidFill>
                  <a:srgbClr val="425563"/>
                </a:solidFill>
                <a:effectLst/>
                <a:latin typeface="Arial" panose="020B0604020202020204" pitchFamily="34" charset="0"/>
                <a:ea typeface="+mn-ea"/>
                <a:cs typeface="Arial" panose="020B0604020202020204" pitchFamily="34" charset="0"/>
              </a:defRPr>
            </a:lvl5pPr>
          </a:lstStyle>
          <a:p>
            <a:pPr lvl="0"/>
            <a:r>
              <a:rPr lang="en-GB"/>
              <a:t>Click to edit body copy</a:t>
            </a:r>
          </a:p>
        </p:txBody>
      </p:sp>
      <p:pic>
        <p:nvPicPr>
          <p:cNvPr id="3" name="Picture 2" descr="A blue and white logo&#10;&#10;Description automatically generated with low confidence">
            <a:extLst>
              <a:ext uri="{FF2B5EF4-FFF2-40B4-BE49-F238E27FC236}">
                <a16:creationId xmlns:a16="http://schemas.microsoft.com/office/drawing/2014/main" id="{9DA01378-0687-B537-6B3A-4EE21F0AE68C}"/>
              </a:ext>
            </a:extLst>
          </p:cNvPr>
          <p:cNvPicPr>
            <a:picLocks noChangeAspect="1"/>
          </p:cNvPicPr>
          <p:nvPr userDrawn="1"/>
        </p:nvPicPr>
        <p:blipFill>
          <a:blip r:embed="rId3"/>
          <a:stretch>
            <a:fillRect/>
          </a:stretch>
        </p:blipFill>
        <p:spPr>
          <a:xfrm>
            <a:off x="11053379" y="257130"/>
            <a:ext cx="781273" cy="315561"/>
          </a:xfrm>
          <a:prstGeom prst="rect">
            <a:avLst/>
          </a:prstGeom>
        </p:spPr>
      </p:pic>
    </p:spTree>
    <p:extLst>
      <p:ext uri="{BB962C8B-B14F-4D97-AF65-F5344CB8AC3E}">
        <p14:creationId xmlns:p14="http://schemas.microsoft.com/office/powerpoint/2010/main" val="25790305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Section Break">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3040949-47EF-CE52-5DEC-732A2146FEC9}"/>
              </a:ext>
            </a:extLst>
          </p:cNvPr>
          <p:cNvSpPr/>
          <p:nvPr userDrawn="1"/>
        </p:nvSpPr>
        <p:spPr>
          <a:xfrm>
            <a:off x="0" y="0"/>
            <a:ext cx="12192000" cy="6858000"/>
          </a:xfrm>
          <a:prstGeom prst="rect">
            <a:avLst/>
          </a:prstGeom>
          <a:solidFill>
            <a:srgbClr val="4255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Arial" panose="020B0604020202020204" pitchFamily="34" charset="0"/>
            </a:endParaRPr>
          </a:p>
        </p:txBody>
      </p:sp>
      <p:sp>
        <p:nvSpPr>
          <p:cNvPr id="10" name="Freeform 9">
            <a:extLst>
              <a:ext uri="{FF2B5EF4-FFF2-40B4-BE49-F238E27FC236}">
                <a16:creationId xmlns:a16="http://schemas.microsoft.com/office/drawing/2014/main" id="{46147413-C060-3DCA-EC01-399F15EB688D}"/>
              </a:ext>
            </a:extLst>
          </p:cNvPr>
          <p:cNvSpPr/>
          <p:nvPr userDrawn="1"/>
        </p:nvSpPr>
        <p:spPr>
          <a:xfrm rot="16200000">
            <a:off x="7552200" y="2218200"/>
            <a:ext cx="4930339" cy="4349259"/>
          </a:xfrm>
          <a:custGeom>
            <a:avLst/>
            <a:gdLst>
              <a:gd name="connsiteX0" fmla="*/ 0 w 1028481"/>
              <a:gd name="connsiteY0" fmla="*/ 0 h 809632"/>
              <a:gd name="connsiteX1" fmla="*/ 623665 w 1028481"/>
              <a:gd name="connsiteY1" fmla="*/ 0 h 809632"/>
              <a:gd name="connsiteX2" fmla="*/ 626247 w 1028481"/>
              <a:gd name="connsiteY2" fmla="*/ 0 h 809632"/>
              <a:gd name="connsiteX3" fmla="*/ 626247 w 1028481"/>
              <a:gd name="connsiteY3" fmla="*/ 260 h 809632"/>
              <a:gd name="connsiteX4" fmla="*/ 705250 w 1028481"/>
              <a:gd name="connsiteY4" fmla="*/ 8224 h 809632"/>
              <a:gd name="connsiteX5" fmla="*/ 1028481 w 1028481"/>
              <a:gd name="connsiteY5" fmla="*/ 404816 h 809632"/>
              <a:gd name="connsiteX6" fmla="*/ 705250 w 1028481"/>
              <a:gd name="connsiteY6" fmla="*/ 801408 h 809632"/>
              <a:gd name="connsiteX7" fmla="*/ 626247 w 1028481"/>
              <a:gd name="connsiteY7" fmla="*/ 809372 h 809632"/>
              <a:gd name="connsiteX8" fmla="*/ 626247 w 1028481"/>
              <a:gd name="connsiteY8" fmla="*/ 809631 h 809632"/>
              <a:gd name="connsiteX9" fmla="*/ 623675 w 1028481"/>
              <a:gd name="connsiteY9" fmla="*/ 809631 h 809632"/>
              <a:gd name="connsiteX10" fmla="*/ 623665 w 1028481"/>
              <a:gd name="connsiteY10" fmla="*/ 809632 h 809632"/>
              <a:gd name="connsiteX11" fmla="*/ 623655 w 1028481"/>
              <a:gd name="connsiteY11" fmla="*/ 809631 h 809632"/>
              <a:gd name="connsiteX12" fmla="*/ 0 w 1028481"/>
              <a:gd name="connsiteY12" fmla="*/ 809631 h 809632"/>
              <a:gd name="connsiteX0" fmla="*/ 0 w 1028481"/>
              <a:gd name="connsiteY0" fmla="*/ 0 h 809632"/>
              <a:gd name="connsiteX1" fmla="*/ 623665 w 1028481"/>
              <a:gd name="connsiteY1" fmla="*/ 0 h 809632"/>
              <a:gd name="connsiteX2" fmla="*/ 626247 w 1028481"/>
              <a:gd name="connsiteY2" fmla="*/ 0 h 809632"/>
              <a:gd name="connsiteX3" fmla="*/ 626247 w 1028481"/>
              <a:gd name="connsiteY3" fmla="*/ 260 h 809632"/>
              <a:gd name="connsiteX4" fmla="*/ 705250 w 1028481"/>
              <a:gd name="connsiteY4" fmla="*/ 8224 h 809632"/>
              <a:gd name="connsiteX5" fmla="*/ 1028481 w 1028481"/>
              <a:gd name="connsiteY5" fmla="*/ 404816 h 809632"/>
              <a:gd name="connsiteX6" fmla="*/ 705250 w 1028481"/>
              <a:gd name="connsiteY6" fmla="*/ 801408 h 809632"/>
              <a:gd name="connsiteX7" fmla="*/ 626247 w 1028481"/>
              <a:gd name="connsiteY7" fmla="*/ 809372 h 809632"/>
              <a:gd name="connsiteX8" fmla="*/ 626247 w 1028481"/>
              <a:gd name="connsiteY8" fmla="*/ 809631 h 809632"/>
              <a:gd name="connsiteX9" fmla="*/ 623675 w 1028481"/>
              <a:gd name="connsiteY9" fmla="*/ 809631 h 809632"/>
              <a:gd name="connsiteX10" fmla="*/ 623665 w 1028481"/>
              <a:gd name="connsiteY10" fmla="*/ 809632 h 809632"/>
              <a:gd name="connsiteX11" fmla="*/ 623655 w 1028481"/>
              <a:gd name="connsiteY11" fmla="*/ 809631 h 809632"/>
              <a:gd name="connsiteX12" fmla="*/ 110052 w 1028481"/>
              <a:gd name="connsiteY12" fmla="*/ 809631 h 809632"/>
              <a:gd name="connsiteX13" fmla="*/ 0 w 1028481"/>
              <a:gd name="connsiteY13" fmla="*/ 0 h 809632"/>
              <a:gd name="connsiteX0" fmla="*/ 0 w 918429"/>
              <a:gd name="connsiteY0" fmla="*/ 12229 h 809632"/>
              <a:gd name="connsiteX1" fmla="*/ 513613 w 918429"/>
              <a:gd name="connsiteY1" fmla="*/ 0 h 809632"/>
              <a:gd name="connsiteX2" fmla="*/ 516195 w 918429"/>
              <a:gd name="connsiteY2" fmla="*/ 0 h 809632"/>
              <a:gd name="connsiteX3" fmla="*/ 516195 w 918429"/>
              <a:gd name="connsiteY3" fmla="*/ 260 h 809632"/>
              <a:gd name="connsiteX4" fmla="*/ 595198 w 918429"/>
              <a:gd name="connsiteY4" fmla="*/ 8224 h 809632"/>
              <a:gd name="connsiteX5" fmla="*/ 918429 w 918429"/>
              <a:gd name="connsiteY5" fmla="*/ 404816 h 809632"/>
              <a:gd name="connsiteX6" fmla="*/ 595198 w 918429"/>
              <a:gd name="connsiteY6" fmla="*/ 801408 h 809632"/>
              <a:gd name="connsiteX7" fmla="*/ 516195 w 918429"/>
              <a:gd name="connsiteY7" fmla="*/ 809372 h 809632"/>
              <a:gd name="connsiteX8" fmla="*/ 516195 w 918429"/>
              <a:gd name="connsiteY8" fmla="*/ 809631 h 809632"/>
              <a:gd name="connsiteX9" fmla="*/ 513623 w 918429"/>
              <a:gd name="connsiteY9" fmla="*/ 809631 h 809632"/>
              <a:gd name="connsiteX10" fmla="*/ 513613 w 918429"/>
              <a:gd name="connsiteY10" fmla="*/ 809632 h 809632"/>
              <a:gd name="connsiteX11" fmla="*/ 513603 w 918429"/>
              <a:gd name="connsiteY11" fmla="*/ 809631 h 809632"/>
              <a:gd name="connsiteX12" fmla="*/ 0 w 918429"/>
              <a:gd name="connsiteY12" fmla="*/ 809631 h 809632"/>
              <a:gd name="connsiteX13" fmla="*/ 0 w 918429"/>
              <a:gd name="connsiteY13" fmla="*/ 12229 h 809632"/>
              <a:gd name="connsiteX0" fmla="*/ 0 w 918429"/>
              <a:gd name="connsiteY0" fmla="*/ 0 h 810183"/>
              <a:gd name="connsiteX1" fmla="*/ 513613 w 918429"/>
              <a:gd name="connsiteY1" fmla="*/ 551 h 810183"/>
              <a:gd name="connsiteX2" fmla="*/ 516195 w 918429"/>
              <a:gd name="connsiteY2" fmla="*/ 551 h 810183"/>
              <a:gd name="connsiteX3" fmla="*/ 516195 w 918429"/>
              <a:gd name="connsiteY3" fmla="*/ 811 h 810183"/>
              <a:gd name="connsiteX4" fmla="*/ 595198 w 918429"/>
              <a:gd name="connsiteY4" fmla="*/ 8775 h 810183"/>
              <a:gd name="connsiteX5" fmla="*/ 918429 w 918429"/>
              <a:gd name="connsiteY5" fmla="*/ 405367 h 810183"/>
              <a:gd name="connsiteX6" fmla="*/ 595198 w 918429"/>
              <a:gd name="connsiteY6" fmla="*/ 801959 h 810183"/>
              <a:gd name="connsiteX7" fmla="*/ 516195 w 918429"/>
              <a:gd name="connsiteY7" fmla="*/ 809923 h 810183"/>
              <a:gd name="connsiteX8" fmla="*/ 516195 w 918429"/>
              <a:gd name="connsiteY8" fmla="*/ 810182 h 810183"/>
              <a:gd name="connsiteX9" fmla="*/ 513623 w 918429"/>
              <a:gd name="connsiteY9" fmla="*/ 810182 h 810183"/>
              <a:gd name="connsiteX10" fmla="*/ 513613 w 918429"/>
              <a:gd name="connsiteY10" fmla="*/ 810183 h 810183"/>
              <a:gd name="connsiteX11" fmla="*/ 513603 w 918429"/>
              <a:gd name="connsiteY11" fmla="*/ 810182 h 810183"/>
              <a:gd name="connsiteX12" fmla="*/ 0 w 918429"/>
              <a:gd name="connsiteY12" fmla="*/ 810182 h 810183"/>
              <a:gd name="connsiteX13" fmla="*/ 0 w 918429"/>
              <a:gd name="connsiteY13" fmla="*/ 0 h 8101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18429" h="810183">
                <a:moveTo>
                  <a:pt x="0" y="0"/>
                </a:moveTo>
                <a:lnTo>
                  <a:pt x="513613" y="551"/>
                </a:lnTo>
                <a:lnTo>
                  <a:pt x="516195" y="551"/>
                </a:lnTo>
                <a:lnTo>
                  <a:pt x="516195" y="811"/>
                </a:lnTo>
                <a:lnTo>
                  <a:pt x="595198" y="8775"/>
                </a:lnTo>
                <a:cubicBezTo>
                  <a:pt x="779666" y="46523"/>
                  <a:pt x="918429" y="209740"/>
                  <a:pt x="918429" y="405367"/>
                </a:cubicBezTo>
                <a:cubicBezTo>
                  <a:pt x="918429" y="600994"/>
                  <a:pt x="779666" y="764211"/>
                  <a:pt x="595198" y="801959"/>
                </a:cubicBezTo>
                <a:lnTo>
                  <a:pt x="516195" y="809923"/>
                </a:lnTo>
                <a:lnTo>
                  <a:pt x="516195" y="810182"/>
                </a:lnTo>
                <a:lnTo>
                  <a:pt x="513623" y="810182"/>
                </a:lnTo>
                <a:cubicBezTo>
                  <a:pt x="513620" y="810182"/>
                  <a:pt x="513616" y="810183"/>
                  <a:pt x="513613" y="810183"/>
                </a:cubicBezTo>
                <a:cubicBezTo>
                  <a:pt x="513610" y="810183"/>
                  <a:pt x="513606" y="810182"/>
                  <a:pt x="513603" y="810182"/>
                </a:cubicBezTo>
                <a:lnTo>
                  <a:pt x="0" y="810182"/>
                </a:lnTo>
                <a:lnTo>
                  <a:pt x="0" y="0"/>
                </a:lnTo>
                <a:close/>
              </a:path>
            </a:pathLst>
          </a:custGeom>
          <a:solidFill>
            <a:srgbClr val="E8298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b="0" i="0">
              <a:latin typeface="Arial" panose="020B0604020202020204" pitchFamily="34" charset="0"/>
            </a:endParaRPr>
          </a:p>
        </p:txBody>
      </p:sp>
      <p:sp>
        <p:nvSpPr>
          <p:cNvPr id="12" name="Rectangle 11">
            <a:extLst>
              <a:ext uri="{FF2B5EF4-FFF2-40B4-BE49-F238E27FC236}">
                <a16:creationId xmlns:a16="http://schemas.microsoft.com/office/drawing/2014/main" id="{BE8FB02D-CFE7-A9BB-3E98-29CF337251B1}"/>
              </a:ext>
            </a:extLst>
          </p:cNvPr>
          <p:cNvSpPr/>
          <p:nvPr userDrawn="1"/>
        </p:nvSpPr>
        <p:spPr>
          <a:xfrm rot="18900000">
            <a:off x="3621206" y="1342865"/>
            <a:ext cx="1887416" cy="5685692"/>
          </a:xfrm>
          <a:prstGeom prst="rect">
            <a:avLst/>
          </a:prstGeom>
          <a:solidFill>
            <a:srgbClr val="6B40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Arial" panose="020B0604020202020204" pitchFamily="34" charset="0"/>
            </a:endParaRPr>
          </a:p>
        </p:txBody>
      </p:sp>
      <p:sp>
        <p:nvSpPr>
          <p:cNvPr id="13" name="Rectangle 12">
            <a:extLst>
              <a:ext uri="{FF2B5EF4-FFF2-40B4-BE49-F238E27FC236}">
                <a16:creationId xmlns:a16="http://schemas.microsoft.com/office/drawing/2014/main" id="{0E0EB1F0-F189-3527-1922-ED6B2E29A1EC}"/>
              </a:ext>
            </a:extLst>
          </p:cNvPr>
          <p:cNvSpPr/>
          <p:nvPr userDrawn="1"/>
        </p:nvSpPr>
        <p:spPr>
          <a:xfrm>
            <a:off x="0" y="1172309"/>
            <a:ext cx="1887416" cy="5685692"/>
          </a:xfrm>
          <a:prstGeom prst="rect">
            <a:avLst/>
          </a:prstGeom>
          <a:solidFill>
            <a:srgbClr val="005E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Arial" panose="020B0604020202020204" pitchFamily="34" charset="0"/>
            </a:endParaRPr>
          </a:p>
        </p:txBody>
      </p:sp>
      <p:sp>
        <p:nvSpPr>
          <p:cNvPr id="14" name="Rectangle 13">
            <a:extLst>
              <a:ext uri="{FF2B5EF4-FFF2-40B4-BE49-F238E27FC236}">
                <a16:creationId xmlns:a16="http://schemas.microsoft.com/office/drawing/2014/main" id="{986C40D6-0936-6496-9CDF-3F783E769531}"/>
              </a:ext>
            </a:extLst>
          </p:cNvPr>
          <p:cNvSpPr/>
          <p:nvPr userDrawn="1"/>
        </p:nvSpPr>
        <p:spPr>
          <a:xfrm rot="2700000">
            <a:off x="5448638" y="2274986"/>
            <a:ext cx="2098431" cy="2098431"/>
          </a:xfrm>
          <a:prstGeom prst="rect">
            <a:avLst/>
          </a:prstGeom>
          <a:solidFill>
            <a:srgbClr val="00A4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Arial" panose="020B0604020202020204" pitchFamily="34" charset="0"/>
            </a:endParaRPr>
          </a:p>
        </p:txBody>
      </p:sp>
      <p:pic>
        <p:nvPicPr>
          <p:cNvPr id="15" name="Picture 14">
            <a:extLst>
              <a:ext uri="{FF2B5EF4-FFF2-40B4-BE49-F238E27FC236}">
                <a16:creationId xmlns:a16="http://schemas.microsoft.com/office/drawing/2014/main" id="{8D920FA3-CD11-8708-73C5-F450CDE4874F}"/>
              </a:ext>
            </a:extLst>
          </p:cNvPr>
          <p:cNvPicPr>
            <a:picLocks noChangeAspect="1"/>
          </p:cNvPicPr>
          <p:nvPr userDrawn="1"/>
        </p:nvPicPr>
        <p:blipFill>
          <a:blip r:embed="rId2"/>
          <a:stretch>
            <a:fillRect/>
          </a:stretch>
        </p:blipFill>
        <p:spPr>
          <a:xfrm>
            <a:off x="0" y="4729"/>
            <a:ext cx="1833976" cy="826527"/>
          </a:xfrm>
          <a:prstGeom prst="rect">
            <a:avLst/>
          </a:prstGeom>
        </p:spPr>
      </p:pic>
      <p:sp>
        <p:nvSpPr>
          <p:cNvPr id="16" name="Text Placeholder 9">
            <a:extLst>
              <a:ext uri="{FF2B5EF4-FFF2-40B4-BE49-F238E27FC236}">
                <a16:creationId xmlns:a16="http://schemas.microsoft.com/office/drawing/2014/main" id="{845DBB40-A2F8-5948-BD82-8EF32BA0184E}"/>
              </a:ext>
            </a:extLst>
          </p:cNvPr>
          <p:cNvSpPr>
            <a:spLocks noGrp="1"/>
          </p:cNvSpPr>
          <p:nvPr>
            <p:ph type="body" sz="quarter" idx="10" hasCustomPrompt="1"/>
          </p:nvPr>
        </p:nvSpPr>
        <p:spPr>
          <a:xfrm>
            <a:off x="722662" y="2303959"/>
            <a:ext cx="3847745" cy="2312646"/>
          </a:xfrm>
          <a:prstGeom prst="rect">
            <a:avLst/>
          </a:prstGeom>
        </p:spPr>
        <p:txBody>
          <a:bodyPr anchor="ctr"/>
          <a:lstStyle>
            <a:lvl1pPr marL="0" indent="0" algn="l" defTabSz="914400" rtl="0" eaLnBrk="1" latinLnBrk="0" hangingPunct="1">
              <a:lnSpc>
                <a:spcPct val="100000"/>
              </a:lnSpc>
              <a:buNone/>
              <a:defRPr lang="en-GB" sz="3200" b="1" kern="1200" dirty="0" smtClean="0">
                <a:solidFill>
                  <a:srgbClr val="FFFFFF"/>
                </a:solidFill>
                <a:effectLst/>
                <a:latin typeface="Arial" panose="020B0604020202020204" pitchFamily="34" charset="0"/>
                <a:ea typeface="+mn-ea"/>
                <a:cs typeface="Arial" panose="020B0604020202020204" pitchFamily="34" charset="0"/>
              </a:defRPr>
            </a:lvl1pPr>
            <a:lvl2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2pPr>
            <a:lvl3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3pPr>
            <a:lvl4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4pPr>
            <a:lvl5pPr marL="0" indent="0" algn="l" defTabSz="914400" rtl="0" eaLnBrk="1" latinLnBrk="0" hangingPunct="1">
              <a:buNone/>
              <a:defRPr lang="en-US" sz="2000" b="1" kern="1200" dirty="0">
                <a:solidFill>
                  <a:srgbClr val="425563"/>
                </a:solidFill>
                <a:effectLst/>
                <a:latin typeface="Arial" panose="020B0604020202020204" pitchFamily="34" charset="0"/>
                <a:ea typeface="+mn-ea"/>
                <a:cs typeface="Arial" panose="020B0604020202020204" pitchFamily="34" charset="0"/>
              </a:defRPr>
            </a:lvl5pPr>
          </a:lstStyle>
          <a:p>
            <a:pPr lvl="0"/>
            <a:r>
              <a:rPr lang="en-GB"/>
              <a:t>Click to edit section break title</a:t>
            </a:r>
          </a:p>
        </p:txBody>
      </p:sp>
      <p:sp>
        <p:nvSpPr>
          <p:cNvPr id="2" name="Date Placeholder 1">
            <a:extLst>
              <a:ext uri="{FF2B5EF4-FFF2-40B4-BE49-F238E27FC236}">
                <a16:creationId xmlns:a16="http://schemas.microsoft.com/office/drawing/2014/main" id="{8F673377-D436-6E4A-116F-5685DAD326FA}"/>
              </a:ext>
            </a:extLst>
          </p:cNvPr>
          <p:cNvSpPr>
            <a:spLocks noGrp="1"/>
          </p:cNvSpPr>
          <p:nvPr>
            <p:ph type="dt" sz="half" idx="11"/>
          </p:nvPr>
        </p:nvSpPr>
        <p:spPr/>
        <p:txBody>
          <a:bodyPr/>
          <a:lstStyle/>
          <a:p>
            <a:fld id="{1CA50276-26F4-479E-B0A4-338143E289BF}" type="datetime1">
              <a:rPr lang="en-GB" smtClean="0"/>
              <a:t>24/02/2025</a:t>
            </a:fld>
            <a:endParaRPr lang="en-GB"/>
          </a:p>
        </p:txBody>
      </p:sp>
      <p:sp>
        <p:nvSpPr>
          <p:cNvPr id="3" name="Footer Placeholder 2">
            <a:extLst>
              <a:ext uri="{FF2B5EF4-FFF2-40B4-BE49-F238E27FC236}">
                <a16:creationId xmlns:a16="http://schemas.microsoft.com/office/drawing/2014/main" id="{277A6BAE-FEA2-E71A-FAAC-1428E17E7F43}"/>
              </a:ext>
            </a:extLst>
          </p:cNvPr>
          <p:cNvSpPr>
            <a:spLocks noGrp="1"/>
          </p:cNvSpPr>
          <p:nvPr>
            <p:ph type="ftr" sz="quarter" idx="12"/>
          </p:nvPr>
        </p:nvSpPr>
        <p:spPr/>
        <p:txBody>
          <a:bodyPr/>
          <a:lstStyle/>
          <a:p>
            <a:endParaRPr lang="en-GB"/>
          </a:p>
        </p:txBody>
      </p:sp>
    </p:spTree>
    <p:extLst>
      <p:ext uri="{BB962C8B-B14F-4D97-AF65-F5344CB8AC3E}">
        <p14:creationId xmlns:p14="http://schemas.microsoft.com/office/powerpoint/2010/main" val="10996586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2 Column with Shapes">
  <p:cSld name="1_2 Column with Shapes">
    <p:spTree>
      <p:nvGrpSpPr>
        <p:cNvPr id="1" name="Shape 15"/>
        <p:cNvGrpSpPr/>
        <p:nvPr/>
      </p:nvGrpSpPr>
      <p:grpSpPr>
        <a:xfrm>
          <a:off x="0" y="0"/>
          <a:ext cx="0" cy="0"/>
          <a:chOff x="0" y="0"/>
          <a:chExt cx="0" cy="0"/>
        </a:xfrm>
      </p:grpSpPr>
      <p:sp>
        <p:nvSpPr>
          <p:cNvPr id="16" name="Google Shape;16;p3"/>
          <p:cNvSpPr/>
          <p:nvPr/>
        </p:nvSpPr>
        <p:spPr>
          <a:xfrm>
            <a:off x="5785139" y="4422574"/>
            <a:ext cx="2435425" cy="2435425"/>
          </a:xfrm>
          <a:prstGeom prst="ellipse">
            <a:avLst/>
          </a:prstGeom>
          <a:solidFill>
            <a:srgbClr val="E8EDE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7" name="Google Shape;17;p3"/>
          <p:cNvSpPr/>
          <p:nvPr/>
        </p:nvSpPr>
        <p:spPr>
          <a:xfrm rot="2700000">
            <a:off x="8308103" y="2974102"/>
            <a:ext cx="3217525" cy="3217525"/>
          </a:xfrm>
          <a:prstGeom prst="rect">
            <a:avLst/>
          </a:prstGeom>
          <a:solidFill>
            <a:srgbClr val="E8EDE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6B4087"/>
              </a:solidFill>
              <a:latin typeface="Arial"/>
              <a:ea typeface="Arial"/>
              <a:cs typeface="Arial"/>
              <a:sym typeface="Arial"/>
            </a:endParaRPr>
          </a:p>
        </p:txBody>
      </p:sp>
      <p:pic>
        <p:nvPicPr>
          <p:cNvPr id="18" name="Google Shape;18;p3"/>
          <p:cNvPicPr preferRelativeResize="0"/>
          <p:nvPr/>
        </p:nvPicPr>
        <p:blipFill rotWithShape="1">
          <a:blip r:embed="rId2">
            <a:alphaModFix/>
          </a:blip>
          <a:srcRect/>
          <a:stretch/>
        </p:blipFill>
        <p:spPr>
          <a:xfrm>
            <a:off x="0" y="1647"/>
            <a:ext cx="1833975" cy="826527"/>
          </a:xfrm>
          <a:prstGeom prst="rect">
            <a:avLst/>
          </a:prstGeom>
          <a:noFill/>
          <a:ln>
            <a:noFill/>
          </a:ln>
        </p:spPr>
      </p:pic>
      <p:sp>
        <p:nvSpPr>
          <p:cNvPr id="19" name="Google Shape;19;p3"/>
          <p:cNvSpPr txBox="1">
            <a:spLocks noGrp="1"/>
          </p:cNvSpPr>
          <p:nvPr>
            <p:ph type="body" idx="1"/>
          </p:nvPr>
        </p:nvSpPr>
        <p:spPr>
          <a:xfrm>
            <a:off x="762700" y="1855463"/>
            <a:ext cx="4804979" cy="1060683"/>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1000"/>
              </a:spcBef>
              <a:spcAft>
                <a:spcPts val="0"/>
              </a:spcAft>
              <a:buClr>
                <a:srgbClr val="425563"/>
              </a:buClr>
              <a:buSzPts val="1200"/>
              <a:buNone/>
              <a:defRPr sz="1200">
                <a:solidFill>
                  <a:srgbClr val="425563"/>
                </a:solidFill>
                <a:latin typeface="Arial"/>
                <a:ea typeface="Arial"/>
                <a:cs typeface="Arial"/>
                <a:sym typeface="Arial"/>
              </a:defRPr>
            </a:lvl1pPr>
            <a:lvl2pPr marL="914400" lvl="1" indent="-228600" algn="l">
              <a:lnSpc>
                <a:spcPct val="90000"/>
              </a:lnSpc>
              <a:spcBef>
                <a:spcPts val="500"/>
              </a:spcBef>
              <a:spcAft>
                <a:spcPts val="0"/>
              </a:spcAft>
              <a:buClr>
                <a:srgbClr val="425563"/>
              </a:buClr>
              <a:buSzPts val="2000"/>
              <a:buNone/>
              <a:defRPr sz="2000" b="1">
                <a:solidFill>
                  <a:srgbClr val="425563"/>
                </a:solidFill>
                <a:latin typeface="Arial"/>
                <a:ea typeface="Arial"/>
                <a:cs typeface="Arial"/>
                <a:sym typeface="Arial"/>
              </a:defRPr>
            </a:lvl2pPr>
            <a:lvl3pPr marL="1371600" lvl="2" indent="-228600" algn="l">
              <a:lnSpc>
                <a:spcPct val="90000"/>
              </a:lnSpc>
              <a:spcBef>
                <a:spcPts val="500"/>
              </a:spcBef>
              <a:spcAft>
                <a:spcPts val="0"/>
              </a:spcAft>
              <a:buClr>
                <a:srgbClr val="425563"/>
              </a:buClr>
              <a:buSzPts val="2000"/>
              <a:buNone/>
              <a:defRPr sz="2000" b="1">
                <a:solidFill>
                  <a:srgbClr val="425563"/>
                </a:solidFill>
                <a:latin typeface="Arial"/>
                <a:ea typeface="Arial"/>
                <a:cs typeface="Arial"/>
                <a:sym typeface="Arial"/>
              </a:defRPr>
            </a:lvl3pPr>
            <a:lvl4pPr marL="1828800" lvl="3" indent="-228600" algn="l">
              <a:lnSpc>
                <a:spcPct val="90000"/>
              </a:lnSpc>
              <a:spcBef>
                <a:spcPts val="500"/>
              </a:spcBef>
              <a:spcAft>
                <a:spcPts val="0"/>
              </a:spcAft>
              <a:buClr>
                <a:srgbClr val="425563"/>
              </a:buClr>
              <a:buSzPts val="2000"/>
              <a:buNone/>
              <a:defRPr sz="2000" b="1">
                <a:solidFill>
                  <a:srgbClr val="425563"/>
                </a:solidFill>
                <a:latin typeface="Arial"/>
                <a:ea typeface="Arial"/>
                <a:cs typeface="Arial"/>
                <a:sym typeface="Arial"/>
              </a:defRPr>
            </a:lvl4pPr>
            <a:lvl5pPr marL="2286000" lvl="4" indent="-228600" algn="l">
              <a:lnSpc>
                <a:spcPct val="90000"/>
              </a:lnSpc>
              <a:spcBef>
                <a:spcPts val="500"/>
              </a:spcBef>
              <a:spcAft>
                <a:spcPts val="0"/>
              </a:spcAft>
              <a:buClr>
                <a:srgbClr val="425563"/>
              </a:buClr>
              <a:buSzPts val="2000"/>
              <a:buNone/>
              <a:defRPr sz="2000" b="1">
                <a:solidFill>
                  <a:srgbClr val="425563"/>
                </a:solidFill>
                <a:latin typeface="Arial"/>
                <a:ea typeface="Arial"/>
                <a:cs typeface="Arial"/>
                <a:sym typeface="Aria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0" name="Google Shape;20;p3"/>
          <p:cNvSpPr txBox="1">
            <a:spLocks noGrp="1"/>
          </p:cNvSpPr>
          <p:nvPr>
            <p:ph type="body" idx="2"/>
          </p:nvPr>
        </p:nvSpPr>
        <p:spPr>
          <a:xfrm>
            <a:off x="6248400" y="1855463"/>
            <a:ext cx="4804979" cy="1060683"/>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1000"/>
              </a:spcBef>
              <a:spcAft>
                <a:spcPts val="0"/>
              </a:spcAft>
              <a:buClr>
                <a:srgbClr val="425563"/>
              </a:buClr>
              <a:buSzPts val="1200"/>
              <a:buNone/>
              <a:defRPr sz="1200">
                <a:solidFill>
                  <a:srgbClr val="425563"/>
                </a:solidFill>
                <a:latin typeface="Arial"/>
                <a:ea typeface="Arial"/>
                <a:cs typeface="Arial"/>
                <a:sym typeface="Arial"/>
              </a:defRPr>
            </a:lvl1pPr>
            <a:lvl2pPr marL="914400" lvl="1" indent="-228600" algn="l">
              <a:lnSpc>
                <a:spcPct val="90000"/>
              </a:lnSpc>
              <a:spcBef>
                <a:spcPts val="500"/>
              </a:spcBef>
              <a:spcAft>
                <a:spcPts val="0"/>
              </a:spcAft>
              <a:buClr>
                <a:srgbClr val="425563"/>
              </a:buClr>
              <a:buSzPts val="2000"/>
              <a:buNone/>
              <a:defRPr sz="2000" b="1">
                <a:solidFill>
                  <a:srgbClr val="425563"/>
                </a:solidFill>
                <a:latin typeface="Arial"/>
                <a:ea typeface="Arial"/>
                <a:cs typeface="Arial"/>
                <a:sym typeface="Arial"/>
              </a:defRPr>
            </a:lvl2pPr>
            <a:lvl3pPr marL="1371600" lvl="2" indent="-228600" algn="l">
              <a:lnSpc>
                <a:spcPct val="90000"/>
              </a:lnSpc>
              <a:spcBef>
                <a:spcPts val="500"/>
              </a:spcBef>
              <a:spcAft>
                <a:spcPts val="0"/>
              </a:spcAft>
              <a:buClr>
                <a:srgbClr val="425563"/>
              </a:buClr>
              <a:buSzPts val="2000"/>
              <a:buNone/>
              <a:defRPr sz="2000" b="1">
                <a:solidFill>
                  <a:srgbClr val="425563"/>
                </a:solidFill>
                <a:latin typeface="Arial"/>
                <a:ea typeface="Arial"/>
                <a:cs typeface="Arial"/>
                <a:sym typeface="Arial"/>
              </a:defRPr>
            </a:lvl3pPr>
            <a:lvl4pPr marL="1828800" lvl="3" indent="-228600" algn="l">
              <a:lnSpc>
                <a:spcPct val="90000"/>
              </a:lnSpc>
              <a:spcBef>
                <a:spcPts val="500"/>
              </a:spcBef>
              <a:spcAft>
                <a:spcPts val="0"/>
              </a:spcAft>
              <a:buClr>
                <a:srgbClr val="425563"/>
              </a:buClr>
              <a:buSzPts val="2000"/>
              <a:buNone/>
              <a:defRPr sz="2000" b="1">
                <a:solidFill>
                  <a:srgbClr val="425563"/>
                </a:solidFill>
                <a:latin typeface="Arial"/>
                <a:ea typeface="Arial"/>
                <a:cs typeface="Arial"/>
                <a:sym typeface="Arial"/>
              </a:defRPr>
            </a:lvl4pPr>
            <a:lvl5pPr marL="2286000" lvl="4" indent="-228600" algn="l">
              <a:lnSpc>
                <a:spcPct val="90000"/>
              </a:lnSpc>
              <a:spcBef>
                <a:spcPts val="500"/>
              </a:spcBef>
              <a:spcAft>
                <a:spcPts val="0"/>
              </a:spcAft>
              <a:buClr>
                <a:srgbClr val="425563"/>
              </a:buClr>
              <a:buSzPts val="2000"/>
              <a:buNone/>
              <a:defRPr sz="2000" b="1">
                <a:solidFill>
                  <a:srgbClr val="425563"/>
                </a:solidFill>
                <a:latin typeface="Arial"/>
                <a:ea typeface="Arial"/>
                <a:cs typeface="Arial"/>
                <a:sym typeface="Aria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1" name="Google Shape;21;p3"/>
          <p:cNvSpPr txBox="1">
            <a:spLocks noGrp="1"/>
          </p:cNvSpPr>
          <p:nvPr>
            <p:ph type="body" idx="3"/>
          </p:nvPr>
        </p:nvSpPr>
        <p:spPr>
          <a:xfrm>
            <a:off x="762701" y="770774"/>
            <a:ext cx="4801043" cy="728826"/>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1000"/>
              </a:spcBef>
              <a:spcAft>
                <a:spcPts val="0"/>
              </a:spcAft>
              <a:buClr>
                <a:srgbClr val="005EB8"/>
              </a:buClr>
              <a:buSzPts val="1800"/>
              <a:buNone/>
              <a:defRPr sz="1800" b="1">
                <a:solidFill>
                  <a:srgbClr val="005EB8"/>
                </a:solidFill>
                <a:latin typeface="Arial"/>
                <a:ea typeface="Arial"/>
                <a:cs typeface="Arial"/>
                <a:sym typeface="Arial"/>
              </a:defRPr>
            </a:lvl1pPr>
            <a:lvl2pPr marL="914400" lvl="1" indent="-228600" algn="l">
              <a:lnSpc>
                <a:spcPct val="90000"/>
              </a:lnSpc>
              <a:spcBef>
                <a:spcPts val="500"/>
              </a:spcBef>
              <a:spcAft>
                <a:spcPts val="0"/>
              </a:spcAft>
              <a:buClr>
                <a:srgbClr val="425563"/>
              </a:buClr>
              <a:buSzPts val="2000"/>
              <a:buNone/>
              <a:defRPr sz="2000" b="1">
                <a:solidFill>
                  <a:srgbClr val="425563"/>
                </a:solidFill>
                <a:latin typeface="Arial"/>
                <a:ea typeface="Arial"/>
                <a:cs typeface="Arial"/>
                <a:sym typeface="Arial"/>
              </a:defRPr>
            </a:lvl2pPr>
            <a:lvl3pPr marL="1371600" lvl="2" indent="-228600" algn="l">
              <a:lnSpc>
                <a:spcPct val="90000"/>
              </a:lnSpc>
              <a:spcBef>
                <a:spcPts val="500"/>
              </a:spcBef>
              <a:spcAft>
                <a:spcPts val="0"/>
              </a:spcAft>
              <a:buClr>
                <a:srgbClr val="425563"/>
              </a:buClr>
              <a:buSzPts val="2000"/>
              <a:buNone/>
              <a:defRPr sz="2000" b="1">
                <a:solidFill>
                  <a:srgbClr val="425563"/>
                </a:solidFill>
                <a:latin typeface="Arial"/>
                <a:ea typeface="Arial"/>
                <a:cs typeface="Arial"/>
                <a:sym typeface="Arial"/>
              </a:defRPr>
            </a:lvl3pPr>
            <a:lvl4pPr marL="1828800" lvl="3" indent="-228600" algn="l">
              <a:lnSpc>
                <a:spcPct val="90000"/>
              </a:lnSpc>
              <a:spcBef>
                <a:spcPts val="500"/>
              </a:spcBef>
              <a:spcAft>
                <a:spcPts val="0"/>
              </a:spcAft>
              <a:buClr>
                <a:srgbClr val="425563"/>
              </a:buClr>
              <a:buSzPts val="2000"/>
              <a:buNone/>
              <a:defRPr sz="2000" b="1">
                <a:solidFill>
                  <a:srgbClr val="425563"/>
                </a:solidFill>
                <a:latin typeface="Arial"/>
                <a:ea typeface="Arial"/>
                <a:cs typeface="Arial"/>
                <a:sym typeface="Arial"/>
              </a:defRPr>
            </a:lvl4pPr>
            <a:lvl5pPr marL="2286000" lvl="4" indent="-228600" algn="l">
              <a:lnSpc>
                <a:spcPct val="90000"/>
              </a:lnSpc>
              <a:spcBef>
                <a:spcPts val="500"/>
              </a:spcBef>
              <a:spcAft>
                <a:spcPts val="0"/>
              </a:spcAft>
              <a:buClr>
                <a:srgbClr val="425563"/>
              </a:buClr>
              <a:buSzPts val="2000"/>
              <a:buNone/>
              <a:defRPr sz="2000" b="1">
                <a:solidFill>
                  <a:srgbClr val="425563"/>
                </a:solidFill>
                <a:latin typeface="Arial"/>
                <a:ea typeface="Arial"/>
                <a:cs typeface="Arial"/>
                <a:sym typeface="Aria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22" name="Google Shape;22;p3" descr="A blue and white logo&#10;&#10;Description automatically generated with low confidence"/>
          <p:cNvPicPr preferRelativeResize="0"/>
          <p:nvPr/>
        </p:nvPicPr>
        <p:blipFill rotWithShape="1">
          <a:blip r:embed="rId3">
            <a:alphaModFix/>
          </a:blip>
          <a:srcRect/>
          <a:stretch/>
        </p:blipFill>
        <p:spPr>
          <a:xfrm>
            <a:off x="11053379" y="257130"/>
            <a:ext cx="781273" cy="315561"/>
          </a:xfrm>
          <a:prstGeom prst="rect">
            <a:avLst/>
          </a:prstGeom>
          <a:noFill/>
          <a:ln>
            <a:noFill/>
          </a:ln>
        </p:spPr>
      </p:pic>
    </p:spTree>
    <p:extLst>
      <p:ext uri="{BB962C8B-B14F-4D97-AF65-F5344CB8AC3E}">
        <p14:creationId xmlns:p14="http://schemas.microsoft.com/office/powerpoint/2010/main" val="1401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34435" y="188915"/>
            <a:ext cx="11523133" cy="503783"/>
          </a:xfrm>
          <a:prstGeom prst="rect">
            <a:avLst/>
          </a:prstGeom>
          <a:solidFill>
            <a:srgbClr val="0072C6"/>
          </a:solidFill>
        </p:spPr>
        <p:txBody>
          <a:bodyPr/>
          <a:lstStyle>
            <a:lvl1pPr marL="95248" indent="0">
              <a:defRPr baseline="0">
                <a:solidFill>
                  <a:schemeClr val="bg1"/>
                </a:solidFill>
              </a:defRPr>
            </a:lvl1pPr>
          </a:lstStyle>
          <a:p>
            <a:r>
              <a:rPr lang="en-US"/>
              <a:t>Click to edit Master title style</a:t>
            </a:r>
            <a:endParaRPr lang="en-GB"/>
          </a:p>
        </p:txBody>
      </p:sp>
      <p:sp>
        <p:nvSpPr>
          <p:cNvPr id="6" name="Text Placeholder 7"/>
          <p:cNvSpPr>
            <a:spLocks noGrp="1"/>
          </p:cNvSpPr>
          <p:nvPr>
            <p:ph type="body" sz="quarter" idx="12" hasCustomPrompt="1"/>
          </p:nvPr>
        </p:nvSpPr>
        <p:spPr>
          <a:xfrm>
            <a:off x="334435" y="692698"/>
            <a:ext cx="11523133" cy="432047"/>
          </a:xfrm>
        </p:spPr>
        <p:txBody>
          <a:bodyPr>
            <a:normAutofit/>
          </a:bodyPr>
          <a:lstStyle>
            <a:lvl1pPr marL="177796" indent="0">
              <a:defRPr sz="2200" baseline="0">
                <a:solidFill>
                  <a:schemeClr val="accent5"/>
                </a:solidFill>
                <a:latin typeface="+mn-lt"/>
              </a:defRPr>
            </a:lvl1pPr>
          </a:lstStyle>
          <a:p>
            <a:pPr lvl="0"/>
            <a:r>
              <a:rPr lang="en-GB"/>
              <a:t>Subtitle </a:t>
            </a:r>
          </a:p>
        </p:txBody>
      </p:sp>
      <p:sp>
        <p:nvSpPr>
          <p:cNvPr id="3" name="Slide Number Placeholder 2"/>
          <p:cNvSpPr>
            <a:spLocks noGrp="1"/>
          </p:cNvSpPr>
          <p:nvPr>
            <p:ph type="sldNum" sz="quarter" idx="14"/>
          </p:nvPr>
        </p:nvSpPr>
        <p:spPr/>
        <p:txBody>
          <a:bodyPr/>
          <a:lstStyle/>
          <a:p>
            <a:fld id="{8FC524A1-7B6A-464D-B8BC-8FE2E057339E}" type="slidenum">
              <a:rPr lang="en-GB" smtClean="0"/>
              <a:pPr/>
              <a:t>‹#›</a:t>
            </a:fld>
            <a:endParaRPr lang="en-GB"/>
          </a:p>
        </p:txBody>
      </p:sp>
      <p:sp>
        <p:nvSpPr>
          <p:cNvPr id="5" name="Content Placeholder 4"/>
          <p:cNvSpPr>
            <a:spLocks noGrp="1"/>
          </p:cNvSpPr>
          <p:nvPr>
            <p:ph sz="quarter" idx="15"/>
          </p:nvPr>
        </p:nvSpPr>
        <p:spPr>
          <a:xfrm>
            <a:off x="334435" y="1341441"/>
            <a:ext cx="11523133" cy="49672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7277620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ver V1">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97EAF7B-C7E8-C619-9C52-0FAA3E25C85A}"/>
              </a:ext>
            </a:extLst>
          </p:cNvPr>
          <p:cNvSpPr/>
          <p:nvPr userDrawn="1"/>
        </p:nvSpPr>
        <p:spPr>
          <a:xfrm>
            <a:off x="0" y="0"/>
            <a:ext cx="12192000" cy="6858000"/>
          </a:xfrm>
          <a:prstGeom prst="rect">
            <a:avLst/>
          </a:prstGeom>
          <a:solidFill>
            <a:srgbClr val="005E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Arial" panose="020B0604020202020204" pitchFamily="34" charset="0"/>
            </a:endParaRPr>
          </a:p>
        </p:txBody>
      </p:sp>
      <p:pic>
        <p:nvPicPr>
          <p:cNvPr id="8" name="Picture 7">
            <a:extLst>
              <a:ext uri="{FF2B5EF4-FFF2-40B4-BE49-F238E27FC236}">
                <a16:creationId xmlns:a16="http://schemas.microsoft.com/office/drawing/2014/main" id="{8B44B898-642E-E492-A72B-12C3FE55D1E0}"/>
              </a:ext>
            </a:extLst>
          </p:cNvPr>
          <p:cNvPicPr>
            <a:picLocks noChangeAspect="1"/>
          </p:cNvPicPr>
          <p:nvPr userDrawn="1"/>
        </p:nvPicPr>
        <p:blipFill>
          <a:blip r:embed="rId2"/>
          <a:srcRect/>
          <a:stretch/>
        </p:blipFill>
        <p:spPr>
          <a:xfrm>
            <a:off x="363416" y="366988"/>
            <a:ext cx="3387969" cy="1524938"/>
          </a:xfrm>
          <a:prstGeom prst="rect">
            <a:avLst/>
          </a:prstGeom>
        </p:spPr>
      </p:pic>
      <p:sp>
        <p:nvSpPr>
          <p:cNvPr id="9" name="Freeform 8">
            <a:extLst>
              <a:ext uri="{FF2B5EF4-FFF2-40B4-BE49-F238E27FC236}">
                <a16:creationId xmlns:a16="http://schemas.microsoft.com/office/drawing/2014/main" id="{1945C7A5-D4DF-6BC0-3A78-C70C47087C91}"/>
              </a:ext>
            </a:extLst>
          </p:cNvPr>
          <p:cNvSpPr/>
          <p:nvPr userDrawn="1"/>
        </p:nvSpPr>
        <p:spPr>
          <a:xfrm rot="2700000">
            <a:off x="7316981" y="3454836"/>
            <a:ext cx="2140332" cy="1888077"/>
          </a:xfrm>
          <a:custGeom>
            <a:avLst/>
            <a:gdLst>
              <a:gd name="connsiteX0" fmla="*/ 0 w 1028481"/>
              <a:gd name="connsiteY0" fmla="*/ 0 h 809632"/>
              <a:gd name="connsiteX1" fmla="*/ 623665 w 1028481"/>
              <a:gd name="connsiteY1" fmla="*/ 0 h 809632"/>
              <a:gd name="connsiteX2" fmla="*/ 626247 w 1028481"/>
              <a:gd name="connsiteY2" fmla="*/ 0 h 809632"/>
              <a:gd name="connsiteX3" fmla="*/ 626247 w 1028481"/>
              <a:gd name="connsiteY3" fmla="*/ 260 h 809632"/>
              <a:gd name="connsiteX4" fmla="*/ 705250 w 1028481"/>
              <a:gd name="connsiteY4" fmla="*/ 8224 h 809632"/>
              <a:gd name="connsiteX5" fmla="*/ 1028481 w 1028481"/>
              <a:gd name="connsiteY5" fmla="*/ 404816 h 809632"/>
              <a:gd name="connsiteX6" fmla="*/ 705250 w 1028481"/>
              <a:gd name="connsiteY6" fmla="*/ 801408 h 809632"/>
              <a:gd name="connsiteX7" fmla="*/ 626247 w 1028481"/>
              <a:gd name="connsiteY7" fmla="*/ 809372 h 809632"/>
              <a:gd name="connsiteX8" fmla="*/ 626247 w 1028481"/>
              <a:gd name="connsiteY8" fmla="*/ 809631 h 809632"/>
              <a:gd name="connsiteX9" fmla="*/ 623675 w 1028481"/>
              <a:gd name="connsiteY9" fmla="*/ 809631 h 809632"/>
              <a:gd name="connsiteX10" fmla="*/ 623665 w 1028481"/>
              <a:gd name="connsiteY10" fmla="*/ 809632 h 809632"/>
              <a:gd name="connsiteX11" fmla="*/ 623655 w 1028481"/>
              <a:gd name="connsiteY11" fmla="*/ 809631 h 809632"/>
              <a:gd name="connsiteX12" fmla="*/ 0 w 1028481"/>
              <a:gd name="connsiteY12" fmla="*/ 809631 h 809632"/>
              <a:gd name="connsiteX0" fmla="*/ 0 w 1028481"/>
              <a:gd name="connsiteY0" fmla="*/ 0 h 809632"/>
              <a:gd name="connsiteX1" fmla="*/ 623665 w 1028481"/>
              <a:gd name="connsiteY1" fmla="*/ 0 h 809632"/>
              <a:gd name="connsiteX2" fmla="*/ 626247 w 1028481"/>
              <a:gd name="connsiteY2" fmla="*/ 0 h 809632"/>
              <a:gd name="connsiteX3" fmla="*/ 626247 w 1028481"/>
              <a:gd name="connsiteY3" fmla="*/ 260 h 809632"/>
              <a:gd name="connsiteX4" fmla="*/ 705250 w 1028481"/>
              <a:gd name="connsiteY4" fmla="*/ 8224 h 809632"/>
              <a:gd name="connsiteX5" fmla="*/ 1028481 w 1028481"/>
              <a:gd name="connsiteY5" fmla="*/ 404816 h 809632"/>
              <a:gd name="connsiteX6" fmla="*/ 705250 w 1028481"/>
              <a:gd name="connsiteY6" fmla="*/ 801408 h 809632"/>
              <a:gd name="connsiteX7" fmla="*/ 626247 w 1028481"/>
              <a:gd name="connsiteY7" fmla="*/ 809372 h 809632"/>
              <a:gd name="connsiteX8" fmla="*/ 626247 w 1028481"/>
              <a:gd name="connsiteY8" fmla="*/ 809631 h 809632"/>
              <a:gd name="connsiteX9" fmla="*/ 623675 w 1028481"/>
              <a:gd name="connsiteY9" fmla="*/ 809631 h 809632"/>
              <a:gd name="connsiteX10" fmla="*/ 623665 w 1028481"/>
              <a:gd name="connsiteY10" fmla="*/ 809632 h 809632"/>
              <a:gd name="connsiteX11" fmla="*/ 623655 w 1028481"/>
              <a:gd name="connsiteY11" fmla="*/ 809631 h 809632"/>
              <a:gd name="connsiteX12" fmla="*/ 110052 w 1028481"/>
              <a:gd name="connsiteY12" fmla="*/ 809631 h 809632"/>
              <a:gd name="connsiteX13" fmla="*/ 0 w 1028481"/>
              <a:gd name="connsiteY13" fmla="*/ 0 h 809632"/>
              <a:gd name="connsiteX0" fmla="*/ 0 w 918429"/>
              <a:gd name="connsiteY0" fmla="*/ 12229 h 809632"/>
              <a:gd name="connsiteX1" fmla="*/ 513613 w 918429"/>
              <a:gd name="connsiteY1" fmla="*/ 0 h 809632"/>
              <a:gd name="connsiteX2" fmla="*/ 516195 w 918429"/>
              <a:gd name="connsiteY2" fmla="*/ 0 h 809632"/>
              <a:gd name="connsiteX3" fmla="*/ 516195 w 918429"/>
              <a:gd name="connsiteY3" fmla="*/ 260 h 809632"/>
              <a:gd name="connsiteX4" fmla="*/ 595198 w 918429"/>
              <a:gd name="connsiteY4" fmla="*/ 8224 h 809632"/>
              <a:gd name="connsiteX5" fmla="*/ 918429 w 918429"/>
              <a:gd name="connsiteY5" fmla="*/ 404816 h 809632"/>
              <a:gd name="connsiteX6" fmla="*/ 595198 w 918429"/>
              <a:gd name="connsiteY6" fmla="*/ 801408 h 809632"/>
              <a:gd name="connsiteX7" fmla="*/ 516195 w 918429"/>
              <a:gd name="connsiteY7" fmla="*/ 809372 h 809632"/>
              <a:gd name="connsiteX8" fmla="*/ 516195 w 918429"/>
              <a:gd name="connsiteY8" fmla="*/ 809631 h 809632"/>
              <a:gd name="connsiteX9" fmla="*/ 513623 w 918429"/>
              <a:gd name="connsiteY9" fmla="*/ 809631 h 809632"/>
              <a:gd name="connsiteX10" fmla="*/ 513613 w 918429"/>
              <a:gd name="connsiteY10" fmla="*/ 809632 h 809632"/>
              <a:gd name="connsiteX11" fmla="*/ 513603 w 918429"/>
              <a:gd name="connsiteY11" fmla="*/ 809631 h 809632"/>
              <a:gd name="connsiteX12" fmla="*/ 0 w 918429"/>
              <a:gd name="connsiteY12" fmla="*/ 809631 h 809632"/>
              <a:gd name="connsiteX13" fmla="*/ 0 w 918429"/>
              <a:gd name="connsiteY13" fmla="*/ 12229 h 809632"/>
              <a:gd name="connsiteX0" fmla="*/ 0 w 918429"/>
              <a:gd name="connsiteY0" fmla="*/ 0 h 810183"/>
              <a:gd name="connsiteX1" fmla="*/ 513613 w 918429"/>
              <a:gd name="connsiteY1" fmla="*/ 551 h 810183"/>
              <a:gd name="connsiteX2" fmla="*/ 516195 w 918429"/>
              <a:gd name="connsiteY2" fmla="*/ 551 h 810183"/>
              <a:gd name="connsiteX3" fmla="*/ 516195 w 918429"/>
              <a:gd name="connsiteY3" fmla="*/ 811 h 810183"/>
              <a:gd name="connsiteX4" fmla="*/ 595198 w 918429"/>
              <a:gd name="connsiteY4" fmla="*/ 8775 h 810183"/>
              <a:gd name="connsiteX5" fmla="*/ 918429 w 918429"/>
              <a:gd name="connsiteY5" fmla="*/ 405367 h 810183"/>
              <a:gd name="connsiteX6" fmla="*/ 595198 w 918429"/>
              <a:gd name="connsiteY6" fmla="*/ 801959 h 810183"/>
              <a:gd name="connsiteX7" fmla="*/ 516195 w 918429"/>
              <a:gd name="connsiteY7" fmla="*/ 809923 h 810183"/>
              <a:gd name="connsiteX8" fmla="*/ 516195 w 918429"/>
              <a:gd name="connsiteY8" fmla="*/ 810182 h 810183"/>
              <a:gd name="connsiteX9" fmla="*/ 513623 w 918429"/>
              <a:gd name="connsiteY9" fmla="*/ 810182 h 810183"/>
              <a:gd name="connsiteX10" fmla="*/ 513613 w 918429"/>
              <a:gd name="connsiteY10" fmla="*/ 810183 h 810183"/>
              <a:gd name="connsiteX11" fmla="*/ 513603 w 918429"/>
              <a:gd name="connsiteY11" fmla="*/ 810182 h 810183"/>
              <a:gd name="connsiteX12" fmla="*/ 0 w 918429"/>
              <a:gd name="connsiteY12" fmla="*/ 810182 h 810183"/>
              <a:gd name="connsiteX13" fmla="*/ 0 w 918429"/>
              <a:gd name="connsiteY13" fmla="*/ 0 h 8101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18429" h="810183">
                <a:moveTo>
                  <a:pt x="0" y="0"/>
                </a:moveTo>
                <a:lnTo>
                  <a:pt x="513613" y="551"/>
                </a:lnTo>
                <a:lnTo>
                  <a:pt x="516195" y="551"/>
                </a:lnTo>
                <a:lnTo>
                  <a:pt x="516195" y="811"/>
                </a:lnTo>
                <a:lnTo>
                  <a:pt x="595198" y="8775"/>
                </a:lnTo>
                <a:cubicBezTo>
                  <a:pt x="779666" y="46523"/>
                  <a:pt x="918429" y="209740"/>
                  <a:pt x="918429" y="405367"/>
                </a:cubicBezTo>
                <a:cubicBezTo>
                  <a:pt x="918429" y="600994"/>
                  <a:pt x="779666" y="764211"/>
                  <a:pt x="595198" y="801959"/>
                </a:cubicBezTo>
                <a:lnTo>
                  <a:pt x="516195" y="809923"/>
                </a:lnTo>
                <a:lnTo>
                  <a:pt x="516195" y="810182"/>
                </a:lnTo>
                <a:lnTo>
                  <a:pt x="513623" y="810182"/>
                </a:lnTo>
                <a:cubicBezTo>
                  <a:pt x="513620" y="810182"/>
                  <a:pt x="513616" y="810183"/>
                  <a:pt x="513613" y="810183"/>
                </a:cubicBezTo>
                <a:cubicBezTo>
                  <a:pt x="513610" y="810183"/>
                  <a:pt x="513606" y="810182"/>
                  <a:pt x="513603" y="810182"/>
                </a:cubicBezTo>
                <a:lnTo>
                  <a:pt x="0" y="810182"/>
                </a:lnTo>
                <a:lnTo>
                  <a:pt x="0" y="0"/>
                </a:lnTo>
                <a:close/>
              </a:path>
            </a:pathLst>
          </a:custGeom>
          <a:solidFill>
            <a:srgbClr val="E8298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b="0" i="0">
              <a:latin typeface="Arial" panose="020B0604020202020204" pitchFamily="34" charset="0"/>
            </a:endParaRPr>
          </a:p>
        </p:txBody>
      </p:sp>
      <p:sp>
        <p:nvSpPr>
          <p:cNvPr id="10" name="Rectangle 9">
            <a:extLst>
              <a:ext uri="{FF2B5EF4-FFF2-40B4-BE49-F238E27FC236}">
                <a16:creationId xmlns:a16="http://schemas.microsoft.com/office/drawing/2014/main" id="{FC0D057F-463B-257C-1D6A-7D9A3AD2C192}"/>
              </a:ext>
            </a:extLst>
          </p:cNvPr>
          <p:cNvSpPr/>
          <p:nvPr userDrawn="1"/>
        </p:nvSpPr>
        <p:spPr>
          <a:xfrm rot="1800000">
            <a:off x="9662157" y="2267305"/>
            <a:ext cx="1500395" cy="4519822"/>
          </a:xfrm>
          <a:prstGeom prst="rect">
            <a:avLst/>
          </a:prstGeom>
          <a:solidFill>
            <a:srgbClr val="00A4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Arial" panose="020B0604020202020204" pitchFamily="34" charset="0"/>
            </a:endParaRPr>
          </a:p>
        </p:txBody>
      </p:sp>
      <p:sp>
        <p:nvSpPr>
          <p:cNvPr id="11" name="Rectangle 10">
            <a:extLst>
              <a:ext uri="{FF2B5EF4-FFF2-40B4-BE49-F238E27FC236}">
                <a16:creationId xmlns:a16="http://schemas.microsoft.com/office/drawing/2014/main" id="{5A09453F-62BF-8370-896A-172266F5E472}"/>
              </a:ext>
            </a:extLst>
          </p:cNvPr>
          <p:cNvSpPr/>
          <p:nvPr userDrawn="1"/>
        </p:nvSpPr>
        <p:spPr>
          <a:xfrm>
            <a:off x="7210913" y="5439119"/>
            <a:ext cx="1421794" cy="1421794"/>
          </a:xfrm>
          <a:prstGeom prst="rect">
            <a:avLst/>
          </a:prstGeom>
          <a:solidFill>
            <a:srgbClr val="6B40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solidFill>
                <a:srgbClr val="6B4087"/>
              </a:solidFill>
              <a:latin typeface="Arial" panose="020B0604020202020204" pitchFamily="34" charset="0"/>
            </a:endParaRPr>
          </a:p>
        </p:txBody>
      </p:sp>
      <p:sp>
        <p:nvSpPr>
          <p:cNvPr id="12" name="Text Placeholder 9">
            <a:extLst>
              <a:ext uri="{FF2B5EF4-FFF2-40B4-BE49-F238E27FC236}">
                <a16:creationId xmlns:a16="http://schemas.microsoft.com/office/drawing/2014/main" id="{5E21612E-D4F2-528E-9D31-204B4015A0AD}"/>
              </a:ext>
            </a:extLst>
          </p:cNvPr>
          <p:cNvSpPr>
            <a:spLocks noGrp="1"/>
          </p:cNvSpPr>
          <p:nvPr>
            <p:ph type="body" sz="quarter" idx="10" hasCustomPrompt="1"/>
          </p:nvPr>
        </p:nvSpPr>
        <p:spPr>
          <a:xfrm>
            <a:off x="722662" y="2303959"/>
            <a:ext cx="3847745" cy="2312646"/>
          </a:xfrm>
          <a:prstGeom prst="rect">
            <a:avLst/>
          </a:prstGeom>
        </p:spPr>
        <p:txBody>
          <a:bodyPr anchor="ctr"/>
          <a:lstStyle>
            <a:lvl1pPr marL="0" indent="0" algn="l" defTabSz="914400" rtl="0" eaLnBrk="1" latinLnBrk="0" hangingPunct="1">
              <a:buNone/>
              <a:defRPr lang="en-GB" sz="3200" b="1" kern="1200" dirty="0" smtClean="0">
                <a:solidFill>
                  <a:srgbClr val="FFFFFF"/>
                </a:solidFill>
                <a:effectLst/>
                <a:latin typeface="Arial" panose="020B0604020202020204" pitchFamily="34" charset="0"/>
                <a:ea typeface="+mn-ea"/>
                <a:cs typeface="Arial" panose="020B0604020202020204" pitchFamily="34" charset="0"/>
              </a:defRPr>
            </a:lvl1pPr>
            <a:lvl2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2pPr>
            <a:lvl3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3pPr>
            <a:lvl4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4pPr>
            <a:lvl5pPr marL="0" indent="0" algn="l" defTabSz="914400" rtl="0" eaLnBrk="1" latinLnBrk="0" hangingPunct="1">
              <a:buNone/>
              <a:defRPr lang="en-US" sz="2000" b="1" kern="1200" dirty="0">
                <a:solidFill>
                  <a:srgbClr val="425563"/>
                </a:solidFill>
                <a:effectLst/>
                <a:latin typeface="Arial" panose="020B0604020202020204" pitchFamily="34" charset="0"/>
                <a:ea typeface="+mn-ea"/>
                <a:cs typeface="Arial" panose="020B0604020202020204" pitchFamily="34" charset="0"/>
              </a:defRPr>
            </a:lvl5pPr>
          </a:lstStyle>
          <a:p>
            <a:pPr lvl="0"/>
            <a:r>
              <a:rPr lang="en-GB"/>
              <a:t>Click to edit presentation title</a:t>
            </a:r>
          </a:p>
        </p:txBody>
      </p:sp>
      <p:sp>
        <p:nvSpPr>
          <p:cNvPr id="13" name="Text Placeholder 9">
            <a:extLst>
              <a:ext uri="{FF2B5EF4-FFF2-40B4-BE49-F238E27FC236}">
                <a16:creationId xmlns:a16="http://schemas.microsoft.com/office/drawing/2014/main" id="{A6C156F1-B00A-9C1D-E733-EEB9B21D5474}"/>
              </a:ext>
            </a:extLst>
          </p:cNvPr>
          <p:cNvSpPr>
            <a:spLocks noGrp="1"/>
          </p:cNvSpPr>
          <p:nvPr>
            <p:ph type="body" sz="quarter" idx="11" hasCustomPrompt="1"/>
          </p:nvPr>
        </p:nvSpPr>
        <p:spPr>
          <a:xfrm>
            <a:off x="722661" y="5654703"/>
            <a:ext cx="3847745" cy="791513"/>
          </a:xfrm>
          <a:prstGeom prst="rect">
            <a:avLst/>
          </a:prstGeom>
        </p:spPr>
        <p:txBody>
          <a:bodyPr/>
          <a:lstStyle>
            <a:lvl1pPr marL="0" indent="0" algn="l" defTabSz="914400" rtl="0" eaLnBrk="1" latinLnBrk="0" hangingPunct="1">
              <a:buNone/>
              <a:defRPr lang="en-GB" sz="1200" kern="1200" dirty="0" smtClean="0">
                <a:solidFill>
                  <a:schemeClr val="bg1"/>
                </a:solidFill>
                <a:effectLst/>
                <a:latin typeface="Arial" panose="020B0604020202020204" pitchFamily="34" charset="0"/>
                <a:ea typeface="+mn-ea"/>
                <a:cs typeface="Arial" panose="020B0604020202020204" pitchFamily="34" charset="0"/>
              </a:defRPr>
            </a:lvl1pPr>
            <a:lvl2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2pPr>
            <a:lvl3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3pPr>
            <a:lvl4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4pPr>
            <a:lvl5pPr marL="0" indent="0" algn="l" defTabSz="914400" rtl="0" eaLnBrk="1" latinLnBrk="0" hangingPunct="1">
              <a:buNone/>
              <a:defRPr lang="en-US" sz="2000" b="1" kern="1200" dirty="0">
                <a:solidFill>
                  <a:srgbClr val="425563"/>
                </a:solidFill>
                <a:effectLst/>
                <a:latin typeface="Arial" panose="020B0604020202020204" pitchFamily="34" charset="0"/>
                <a:ea typeface="+mn-ea"/>
                <a:cs typeface="Arial" panose="020B0604020202020204" pitchFamily="34" charset="0"/>
              </a:defRPr>
            </a:lvl5pPr>
          </a:lstStyle>
          <a:p>
            <a:pPr lvl="0"/>
            <a:r>
              <a:rPr lang="en-GB"/>
              <a:t>Click to edit presentation subtitle</a:t>
            </a:r>
            <a:br>
              <a:rPr lang="en-GB"/>
            </a:br>
            <a:r>
              <a:rPr lang="en-GB"/>
              <a:t>and Date</a:t>
            </a:r>
          </a:p>
        </p:txBody>
      </p:sp>
    </p:spTree>
    <p:extLst>
      <p:ext uri="{BB962C8B-B14F-4D97-AF65-F5344CB8AC3E}">
        <p14:creationId xmlns:p14="http://schemas.microsoft.com/office/powerpoint/2010/main" val="4277379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V2">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E407D2B0-26B8-D916-A727-D6E601FBC874}"/>
              </a:ext>
            </a:extLst>
          </p:cNvPr>
          <p:cNvSpPr/>
          <p:nvPr userDrawn="1"/>
        </p:nvSpPr>
        <p:spPr>
          <a:xfrm>
            <a:off x="0" y="0"/>
            <a:ext cx="12192000" cy="6858000"/>
          </a:xfrm>
          <a:prstGeom prst="rect">
            <a:avLst/>
          </a:prstGeom>
          <a:solidFill>
            <a:srgbClr val="BADF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Arial" panose="020B0604020202020204" pitchFamily="34" charset="0"/>
            </a:endParaRPr>
          </a:p>
        </p:txBody>
      </p:sp>
      <p:pic>
        <p:nvPicPr>
          <p:cNvPr id="13" name="Picture 12">
            <a:extLst>
              <a:ext uri="{FF2B5EF4-FFF2-40B4-BE49-F238E27FC236}">
                <a16:creationId xmlns:a16="http://schemas.microsoft.com/office/drawing/2014/main" id="{2441CF6A-819F-A552-6CBD-D2EB3E2FEE07}"/>
              </a:ext>
            </a:extLst>
          </p:cNvPr>
          <p:cNvPicPr>
            <a:picLocks noChangeAspect="1"/>
          </p:cNvPicPr>
          <p:nvPr userDrawn="1"/>
        </p:nvPicPr>
        <p:blipFill rotWithShape="1">
          <a:blip r:embed="rId2"/>
          <a:srcRect l="14047" t="31223" r="63920" b="31161"/>
          <a:stretch/>
        </p:blipFill>
        <p:spPr>
          <a:xfrm>
            <a:off x="-2" y="1761565"/>
            <a:ext cx="6622497" cy="5095444"/>
          </a:xfrm>
          <a:prstGeom prst="rect">
            <a:avLst/>
          </a:prstGeom>
        </p:spPr>
      </p:pic>
      <p:pic>
        <p:nvPicPr>
          <p:cNvPr id="14" name="Picture 13">
            <a:extLst>
              <a:ext uri="{FF2B5EF4-FFF2-40B4-BE49-F238E27FC236}">
                <a16:creationId xmlns:a16="http://schemas.microsoft.com/office/drawing/2014/main" id="{323A13C3-B44F-EC2A-696E-A20D653DC5FE}"/>
              </a:ext>
            </a:extLst>
          </p:cNvPr>
          <p:cNvPicPr>
            <a:picLocks noChangeAspect="1"/>
          </p:cNvPicPr>
          <p:nvPr userDrawn="1"/>
        </p:nvPicPr>
        <p:blipFill rotWithShape="1">
          <a:blip r:embed="rId2"/>
          <a:srcRect l="36412"/>
          <a:stretch/>
        </p:blipFill>
        <p:spPr>
          <a:xfrm>
            <a:off x="7022306" y="1008992"/>
            <a:ext cx="3446911" cy="2442970"/>
          </a:xfrm>
          <a:prstGeom prst="rect">
            <a:avLst/>
          </a:prstGeom>
        </p:spPr>
      </p:pic>
      <p:cxnSp>
        <p:nvCxnSpPr>
          <p:cNvPr id="15" name="Straight Connector 14">
            <a:extLst>
              <a:ext uri="{FF2B5EF4-FFF2-40B4-BE49-F238E27FC236}">
                <a16:creationId xmlns:a16="http://schemas.microsoft.com/office/drawing/2014/main" id="{CD79C471-B496-9F6A-1D85-7EEE78786AD6}"/>
              </a:ext>
            </a:extLst>
          </p:cNvPr>
          <p:cNvCxnSpPr>
            <a:cxnSpLocks/>
          </p:cNvCxnSpPr>
          <p:nvPr userDrawn="1"/>
        </p:nvCxnSpPr>
        <p:spPr>
          <a:xfrm>
            <a:off x="7171116" y="3024980"/>
            <a:ext cx="3782646" cy="0"/>
          </a:xfrm>
          <a:prstGeom prst="line">
            <a:avLst/>
          </a:prstGeom>
          <a:ln w="6350">
            <a:solidFill>
              <a:srgbClr val="425563"/>
            </a:solidFill>
          </a:ln>
        </p:spPr>
        <p:style>
          <a:lnRef idx="1">
            <a:schemeClr val="accent1"/>
          </a:lnRef>
          <a:fillRef idx="0">
            <a:schemeClr val="accent1"/>
          </a:fillRef>
          <a:effectRef idx="0">
            <a:schemeClr val="accent1"/>
          </a:effectRef>
          <a:fontRef idx="minor">
            <a:schemeClr val="tx1"/>
          </a:fontRef>
        </p:style>
      </p:cxnSp>
      <p:sp>
        <p:nvSpPr>
          <p:cNvPr id="10" name="Text Placeholder 9">
            <a:extLst>
              <a:ext uri="{FF2B5EF4-FFF2-40B4-BE49-F238E27FC236}">
                <a16:creationId xmlns:a16="http://schemas.microsoft.com/office/drawing/2014/main" id="{5071E552-2F02-078D-89BC-C9AA8F32CD1F}"/>
              </a:ext>
            </a:extLst>
          </p:cNvPr>
          <p:cNvSpPr>
            <a:spLocks noGrp="1"/>
          </p:cNvSpPr>
          <p:nvPr>
            <p:ph type="body" sz="quarter" idx="10" hasCustomPrompt="1"/>
          </p:nvPr>
        </p:nvSpPr>
        <p:spPr>
          <a:xfrm>
            <a:off x="7085726" y="3318371"/>
            <a:ext cx="3847745" cy="791513"/>
          </a:xfrm>
          <a:prstGeom prst="rect">
            <a:avLst/>
          </a:prstGeom>
        </p:spPr>
        <p:txBody>
          <a:bodyPr/>
          <a:lstStyle>
            <a:lvl1pPr marL="0" indent="0" algn="l" defTabSz="914400" rtl="0" eaLnBrk="1" latinLnBrk="0" hangingPunct="1">
              <a:lnSpc>
                <a:spcPct val="100000"/>
              </a:lnSpc>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1pPr>
            <a:lvl2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2pPr>
            <a:lvl3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3pPr>
            <a:lvl4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4pPr>
            <a:lvl5pPr marL="0" indent="0" algn="l" defTabSz="914400" rtl="0" eaLnBrk="1" latinLnBrk="0" hangingPunct="1">
              <a:buNone/>
              <a:defRPr lang="en-US" sz="2000" b="1" kern="1200" dirty="0">
                <a:solidFill>
                  <a:srgbClr val="425563"/>
                </a:solidFill>
                <a:effectLst/>
                <a:latin typeface="Arial" panose="020B0604020202020204" pitchFamily="34" charset="0"/>
                <a:ea typeface="+mn-ea"/>
                <a:cs typeface="Arial" panose="020B0604020202020204" pitchFamily="34" charset="0"/>
              </a:defRPr>
            </a:lvl5pPr>
          </a:lstStyle>
          <a:p>
            <a:pPr lvl="0"/>
            <a:r>
              <a:rPr lang="en-GB"/>
              <a:t>Click to edit presentation title</a:t>
            </a:r>
          </a:p>
        </p:txBody>
      </p:sp>
      <p:sp>
        <p:nvSpPr>
          <p:cNvPr id="11" name="Text Placeholder 9">
            <a:extLst>
              <a:ext uri="{FF2B5EF4-FFF2-40B4-BE49-F238E27FC236}">
                <a16:creationId xmlns:a16="http://schemas.microsoft.com/office/drawing/2014/main" id="{D262A3D1-5B15-8181-E6DF-FE0E6DFCF517}"/>
              </a:ext>
            </a:extLst>
          </p:cNvPr>
          <p:cNvSpPr>
            <a:spLocks noGrp="1"/>
          </p:cNvSpPr>
          <p:nvPr>
            <p:ph type="body" sz="quarter" idx="11" hasCustomPrompt="1"/>
          </p:nvPr>
        </p:nvSpPr>
        <p:spPr>
          <a:xfrm>
            <a:off x="7085725" y="5039396"/>
            <a:ext cx="3847745" cy="791513"/>
          </a:xfrm>
          <a:prstGeom prst="rect">
            <a:avLst/>
          </a:prstGeom>
        </p:spPr>
        <p:txBody>
          <a:bodyPr/>
          <a:lstStyle>
            <a:lvl1pPr marL="0" indent="0" algn="l" defTabSz="914400" rtl="0" eaLnBrk="1" latinLnBrk="0" hangingPunct="1">
              <a:buNone/>
              <a:defRPr lang="en-GB" sz="1200" kern="1200" dirty="0" smtClean="0">
                <a:solidFill>
                  <a:srgbClr val="425563"/>
                </a:solidFill>
                <a:effectLst/>
                <a:latin typeface="Arial" panose="020B0604020202020204" pitchFamily="34" charset="0"/>
                <a:ea typeface="+mn-ea"/>
                <a:cs typeface="Arial" panose="020B0604020202020204" pitchFamily="34" charset="0"/>
              </a:defRPr>
            </a:lvl1pPr>
            <a:lvl2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2pPr>
            <a:lvl3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3pPr>
            <a:lvl4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4pPr>
            <a:lvl5pPr marL="0" indent="0" algn="l" defTabSz="914400" rtl="0" eaLnBrk="1" latinLnBrk="0" hangingPunct="1">
              <a:buNone/>
              <a:defRPr lang="en-US" sz="2000" b="1" kern="1200" dirty="0">
                <a:solidFill>
                  <a:srgbClr val="425563"/>
                </a:solidFill>
                <a:effectLst/>
                <a:latin typeface="Arial" panose="020B0604020202020204" pitchFamily="34" charset="0"/>
                <a:ea typeface="+mn-ea"/>
                <a:cs typeface="Arial" panose="020B0604020202020204" pitchFamily="34" charset="0"/>
              </a:defRPr>
            </a:lvl5pPr>
          </a:lstStyle>
          <a:p>
            <a:pPr lvl="0"/>
            <a:r>
              <a:rPr lang="en-GB"/>
              <a:t>Click to edit presentation subtitle and date</a:t>
            </a:r>
          </a:p>
        </p:txBody>
      </p:sp>
    </p:spTree>
    <p:extLst>
      <p:ext uri="{BB962C8B-B14F-4D97-AF65-F5344CB8AC3E}">
        <p14:creationId xmlns:p14="http://schemas.microsoft.com/office/powerpoint/2010/main" val="27373206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10"/>
          </p:nvPr>
        </p:nvSpPr>
        <p:spPr/>
        <p:txBody>
          <a:bodyPr/>
          <a:lstStyle/>
          <a:p>
            <a:fld id="{846CE7D5-CF57-46EF-B807-FDD0502418D4}" type="datetimeFigureOut">
              <a:rPr lang="en-GB" smtClean="0"/>
              <a:t>24/02/2025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94913845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ntents">
    <p:spTree>
      <p:nvGrpSpPr>
        <p:cNvPr id="1" name=""/>
        <p:cNvGrpSpPr/>
        <p:nvPr/>
      </p:nvGrpSpPr>
      <p:grpSpPr>
        <a:xfrm>
          <a:off x="0" y="0"/>
          <a:ext cx="0" cy="0"/>
          <a:chOff x="0" y="0"/>
          <a:chExt cx="0" cy="0"/>
        </a:xfrm>
      </p:grpSpPr>
      <p:sp>
        <p:nvSpPr>
          <p:cNvPr id="11" name="Text Placeholder 9">
            <a:extLst>
              <a:ext uri="{FF2B5EF4-FFF2-40B4-BE49-F238E27FC236}">
                <a16:creationId xmlns:a16="http://schemas.microsoft.com/office/drawing/2014/main" id="{D262A3D1-5B15-8181-E6DF-FE0E6DFCF517}"/>
              </a:ext>
            </a:extLst>
          </p:cNvPr>
          <p:cNvSpPr>
            <a:spLocks noGrp="1"/>
          </p:cNvSpPr>
          <p:nvPr>
            <p:ph type="body" sz="quarter" idx="11" hasCustomPrompt="1"/>
          </p:nvPr>
        </p:nvSpPr>
        <p:spPr>
          <a:xfrm>
            <a:off x="7080377" y="2625381"/>
            <a:ext cx="3847745" cy="791513"/>
          </a:xfrm>
          <a:prstGeom prst="rect">
            <a:avLst/>
          </a:prstGeom>
        </p:spPr>
        <p:txBody>
          <a:bodyPr/>
          <a:lstStyle>
            <a:lvl1pPr marL="0" indent="0" algn="l" defTabSz="914400" rtl="0" eaLnBrk="1" latinLnBrk="0" hangingPunct="1">
              <a:lnSpc>
                <a:spcPct val="100000"/>
              </a:lnSpc>
              <a:buNone/>
              <a:defRPr lang="en-GB" sz="1200" kern="1200" dirty="0" smtClean="0">
                <a:solidFill>
                  <a:srgbClr val="425563"/>
                </a:solidFill>
                <a:effectLst/>
                <a:latin typeface="Arial" panose="020B0604020202020204" pitchFamily="34" charset="0"/>
                <a:ea typeface="+mn-ea"/>
                <a:cs typeface="Arial" panose="020B0604020202020204" pitchFamily="34" charset="0"/>
              </a:defRPr>
            </a:lvl1pPr>
            <a:lvl2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2pPr>
            <a:lvl3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3pPr>
            <a:lvl4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4pPr>
            <a:lvl5pPr marL="0" indent="0" algn="l" defTabSz="914400" rtl="0" eaLnBrk="1" latinLnBrk="0" hangingPunct="1">
              <a:buNone/>
              <a:defRPr lang="en-US" sz="2000" b="1" kern="1200" dirty="0">
                <a:solidFill>
                  <a:srgbClr val="425563"/>
                </a:solidFill>
                <a:effectLst/>
                <a:latin typeface="Arial" panose="020B0604020202020204" pitchFamily="34" charset="0"/>
                <a:ea typeface="+mn-ea"/>
                <a:cs typeface="Arial" panose="020B0604020202020204" pitchFamily="34" charset="0"/>
              </a:defRPr>
            </a:lvl5pPr>
          </a:lstStyle>
          <a:p>
            <a:pPr lvl="0"/>
            <a:r>
              <a:rPr lang="en-GB"/>
              <a:t>Click to edit contents pages</a:t>
            </a:r>
          </a:p>
        </p:txBody>
      </p:sp>
      <p:pic>
        <p:nvPicPr>
          <p:cNvPr id="2" name="Picture 1">
            <a:extLst>
              <a:ext uri="{FF2B5EF4-FFF2-40B4-BE49-F238E27FC236}">
                <a16:creationId xmlns:a16="http://schemas.microsoft.com/office/drawing/2014/main" id="{6C76B864-F7F2-E4C5-C453-37FFD735E284}"/>
              </a:ext>
            </a:extLst>
          </p:cNvPr>
          <p:cNvPicPr>
            <a:picLocks noChangeAspect="1"/>
          </p:cNvPicPr>
          <p:nvPr userDrawn="1"/>
        </p:nvPicPr>
        <p:blipFill>
          <a:blip r:embed="rId2"/>
          <a:srcRect/>
          <a:stretch/>
        </p:blipFill>
        <p:spPr>
          <a:xfrm>
            <a:off x="-1" y="1"/>
            <a:ext cx="1833975" cy="826527"/>
          </a:xfrm>
          <a:prstGeom prst="rect">
            <a:avLst/>
          </a:prstGeom>
        </p:spPr>
      </p:pic>
      <p:sp>
        <p:nvSpPr>
          <p:cNvPr id="3" name="Freeform 2">
            <a:extLst>
              <a:ext uri="{FF2B5EF4-FFF2-40B4-BE49-F238E27FC236}">
                <a16:creationId xmlns:a16="http://schemas.microsoft.com/office/drawing/2014/main" id="{FBA24120-7183-F265-BB17-592D4FC479BE}"/>
              </a:ext>
            </a:extLst>
          </p:cNvPr>
          <p:cNvSpPr/>
          <p:nvPr userDrawn="1"/>
        </p:nvSpPr>
        <p:spPr>
          <a:xfrm rot="18900000">
            <a:off x="4387427" y="4625964"/>
            <a:ext cx="1875003" cy="1838339"/>
          </a:xfrm>
          <a:custGeom>
            <a:avLst/>
            <a:gdLst>
              <a:gd name="connsiteX0" fmla="*/ 0 w 1028481"/>
              <a:gd name="connsiteY0" fmla="*/ 0 h 809632"/>
              <a:gd name="connsiteX1" fmla="*/ 623665 w 1028481"/>
              <a:gd name="connsiteY1" fmla="*/ 0 h 809632"/>
              <a:gd name="connsiteX2" fmla="*/ 626247 w 1028481"/>
              <a:gd name="connsiteY2" fmla="*/ 0 h 809632"/>
              <a:gd name="connsiteX3" fmla="*/ 626247 w 1028481"/>
              <a:gd name="connsiteY3" fmla="*/ 260 h 809632"/>
              <a:gd name="connsiteX4" fmla="*/ 705250 w 1028481"/>
              <a:gd name="connsiteY4" fmla="*/ 8224 h 809632"/>
              <a:gd name="connsiteX5" fmla="*/ 1028481 w 1028481"/>
              <a:gd name="connsiteY5" fmla="*/ 404816 h 809632"/>
              <a:gd name="connsiteX6" fmla="*/ 705250 w 1028481"/>
              <a:gd name="connsiteY6" fmla="*/ 801408 h 809632"/>
              <a:gd name="connsiteX7" fmla="*/ 626247 w 1028481"/>
              <a:gd name="connsiteY7" fmla="*/ 809372 h 809632"/>
              <a:gd name="connsiteX8" fmla="*/ 626247 w 1028481"/>
              <a:gd name="connsiteY8" fmla="*/ 809631 h 809632"/>
              <a:gd name="connsiteX9" fmla="*/ 623675 w 1028481"/>
              <a:gd name="connsiteY9" fmla="*/ 809631 h 809632"/>
              <a:gd name="connsiteX10" fmla="*/ 623665 w 1028481"/>
              <a:gd name="connsiteY10" fmla="*/ 809632 h 809632"/>
              <a:gd name="connsiteX11" fmla="*/ 623655 w 1028481"/>
              <a:gd name="connsiteY11" fmla="*/ 809631 h 809632"/>
              <a:gd name="connsiteX12" fmla="*/ 0 w 1028481"/>
              <a:gd name="connsiteY12" fmla="*/ 809631 h 809632"/>
              <a:gd name="connsiteX0" fmla="*/ 0 w 1028481"/>
              <a:gd name="connsiteY0" fmla="*/ 0 h 809632"/>
              <a:gd name="connsiteX1" fmla="*/ 623665 w 1028481"/>
              <a:gd name="connsiteY1" fmla="*/ 0 h 809632"/>
              <a:gd name="connsiteX2" fmla="*/ 626247 w 1028481"/>
              <a:gd name="connsiteY2" fmla="*/ 0 h 809632"/>
              <a:gd name="connsiteX3" fmla="*/ 626247 w 1028481"/>
              <a:gd name="connsiteY3" fmla="*/ 260 h 809632"/>
              <a:gd name="connsiteX4" fmla="*/ 705250 w 1028481"/>
              <a:gd name="connsiteY4" fmla="*/ 8224 h 809632"/>
              <a:gd name="connsiteX5" fmla="*/ 1028481 w 1028481"/>
              <a:gd name="connsiteY5" fmla="*/ 404816 h 809632"/>
              <a:gd name="connsiteX6" fmla="*/ 705250 w 1028481"/>
              <a:gd name="connsiteY6" fmla="*/ 801408 h 809632"/>
              <a:gd name="connsiteX7" fmla="*/ 626247 w 1028481"/>
              <a:gd name="connsiteY7" fmla="*/ 809372 h 809632"/>
              <a:gd name="connsiteX8" fmla="*/ 626247 w 1028481"/>
              <a:gd name="connsiteY8" fmla="*/ 809631 h 809632"/>
              <a:gd name="connsiteX9" fmla="*/ 623675 w 1028481"/>
              <a:gd name="connsiteY9" fmla="*/ 809631 h 809632"/>
              <a:gd name="connsiteX10" fmla="*/ 623665 w 1028481"/>
              <a:gd name="connsiteY10" fmla="*/ 809632 h 809632"/>
              <a:gd name="connsiteX11" fmla="*/ 623655 w 1028481"/>
              <a:gd name="connsiteY11" fmla="*/ 809631 h 809632"/>
              <a:gd name="connsiteX12" fmla="*/ 110052 w 1028481"/>
              <a:gd name="connsiteY12" fmla="*/ 809631 h 809632"/>
              <a:gd name="connsiteX13" fmla="*/ 0 w 1028481"/>
              <a:gd name="connsiteY13" fmla="*/ 0 h 809632"/>
              <a:gd name="connsiteX0" fmla="*/ 0 w 918429"/>
              <a:gd name="connsiteY0" fmla="*/ 12229 h 809632"/>
              <a:gd name="connsiteX1" fmla="*/ 513613 w 918429"/>
              <a:gd name="connsiteY1" fmla="*/ 0 h 809632"/>
              <a:gd name="connsiteX2" fmla="*/ 516195 w 918429"/>
              <a:gd name="connsiteY2" fmla="*/ 0 h 809632"/>
              <a:gd name="connsiteX3" fmla="*/ 516195 w 918429"/>
              <a:gd name="connsiteY3" fmla="*/ 260 h 809632"/>
              <a:gd name="connsiteX4" fmla="*/ 595198 w 918429"/>
              <a:gd name="connsiteY4" fmla="*/ 8224 h 809632"/>
              <a:gd name="connsiteX5" fmla="*/ 918429 w 918429"/>
              <a:gd name="connsiteY5" fmla="*/ 404816 h 809632"/>
              <a:gd name="connsiteX6" fmla="*/ 595198 w 918429"/>
              <a:gd name="connsiteY6" fmla="*/ 801408 h 809632"/>
              <a:gd name="connsiteX7" fmla="*/ 516195 w 918429"/>
              <a:gd name="connsiteY7" fmla="*/ 809372 h 809632"/>
              <a:gd name="connsiteX8" fmla="*/ 516195 w 918429"/>
              <a:gd name="connsiteY8" fmla="*/ 809631 h 809632"/>
              <a:gd name="connsiteX9" fmla="*/ 513623 w 918429"/>
              <a:gd name="connsiteY9" fmla="*/ 809631 h 809632"/>
              <a:gd name="connsiteX10" fmla="*/ 513613 w 918429"/>
              <a:gd name="connsiteY10" fmla="*/ 809632 h 809632"/>
              <a:gd name="connsiteX11" fmla="*/ 513603 w 918429"/>
              <a:gd name="connsiteY11" fmla="*/ 809631 h 809632"/>
              <a:gd name="connsiteX12" fmla="*/ 0 w 918429"/>
              <a:gd name="connsiteY12" fmla="*/ 809631 h 809632"/>
              <a:gd name="connsiteX13" fmla="*/ 0 w 918429"/>
              <a:gd name="connsiteY13" fmla="*/ 12229 h 809632"/>
              <a:gd name="connsiteX0" fmla="*/ 0 w 918429"/>
              <a:gd name="connsiteY0" fmla="*/ 0 h 810183"/>
              <a:gd name="connsiteX1" fmla="*/ 513613 w 918429"/>
              <a:gd name="connsiteY1" fmla="*/ 551 h 810183"/>
              <a:gd name="connsiteX2" fmla="*/ 516195 w 918429"/>
              <a:gd name="connsiteY2" fmla="*/ 551 h 810183"/>
              <a:gd name="connsiteX3" fmla="*/ 516195 w 918429"/>
              <a:gd name="connsiteY3" fmla="*/ 811 h 810183"/>
              <a:gd name="connsiteX4" fmla="*/ 595198 w 918429"/>
              <a:gd name="connsiteY4" fmla="*/ 8775 h 810183"/>
              <a:gd name="connsiteX5" fmla="*/ 918429 w 918429"/>
              <a:gd name="connsiteY5" fmla="*/ 405367 h 810183"/>
              <a:gd name="connsiteX6" fmla="*/ 595198 w 918429"/>
              <a:gd name="connsiteY6" fmla="*/ 801959 h 810183"/>
              <a:gd name="connsiteX7" fmla="*/ 516195 w 918429"/>
              <a:gd name="connsiteY7" fmla="*/ 809923 h 810183"/>
              <a:gd name="connsiteX8" fmla="*/ 516195 w 918429"/>
              <a:gd name="connsiteY8" fmla="*/ 810182 h 810183"/>
              <a:gd name="connsiteX9" fmla="*/ 513623 w 918429"/>
              <a:gd name="connsiteY9" fmla="*/ 810182 h 810183"/>
              <a:gd name="connsiteX10" fmla="*/ 513613 w 918429"/>
              <a:gd name="connsiteY10" fmla="*/ 810183 h 810183"/>
              <a:gd name="connsiteX11" fmla="*/ 513603 w 918429"/>
              <a:gd name="connsiteY11" fmla="*/ 810182 h 810183"/>
              <a:gd name="connsiteX12" fmla="*/ 0 w 918429"/>
              <a:gd name="connsiteY12" fmla="*/ 810182 h 810183"/>
              <a:gd name="connsiteX13" fmla="*/ 0 w 918429"/>
              <a:gd name="connsiteY13" fmla="*/ 0 h 810183"/>
              <a:gd name="connsiteX0" fmla="*/ 180138 w 918429"/>
              <a:gd name="connsiteY0" fmla="*/ 0 h 810183"/>
              <a:gd name="connsiteX1" fmla="*/ 513613 w 918429"/>
              <a:gd name="connsiteY1" fmla="*/ 551 h 810183"/>
              <a:gd name="connsiteX2" fmla="*/ 516195 w 918429"/>
              <a:gd name="connsiteY2" fmla="*/ 551 h 810183"/>
              <a:gd name="connsiteX3" fmla="*/ 516195 w 918429"/>
              <a:gd name="connsiteY3" fmla="*/ 811 h 810183"/>
              <a:gd name="connsiteX4" fmla="*/ 595198 w 918429"/>
              <a:gd name="connsiteY4" fmla="*/ 8775 h 810183"/>
              <a:gd name="connsiteX5" fmla="*/ 918429 w 918429"/>
              <a:gd name="connsiteY5" fmla="*/ 405367 h 810183"/>
              <a:gd name="connsiteX6" fmla="*/ 595198 w 918429"/>
              <a:gd name="connsiteY6" fmla="*/ 801959 h 810183"/>
              <a:gd name="connsiteX7" fmla="*/ 516195 w 918429"/>
              <a:gd name="connsiteY7" fmla="*/ 809923 h 810183"/>
              <a:gd name="connsiteX8" fmla="*/ 516195 w 918429"/>
              <a:gd name="connsiteY8" fmla="*/ 810182 h 810183"/>
              <a:gd name="connsiteX9" fmla="*/ 513623 w 918429"/>
              <a:gd name="connsiteY9" fmla="*/ 810182 h 810183"/>
              <a:gd name="connsiteX10" fmla="*/ 513613 w 918429"/>
              <a:gd name="connsiteY10" fmla="*/ 810183 h 810183"/>
              <a:gd name="connsiteX11" fmla="*/ 513603 w 918429"/>
              <a:gd name="connsiteY11" fmla="*/ 810182 h 810183"/>
              <a:gd name="connsiteX12" fmla="*/ 0 w 918429"/>
              <a:gd name="connsiteY12" fmla="*/ 810182 h 810183"/>
              <a:gd name="connsiteX13" fmla="*/ 180138 w 918429"/>
              <a:gd name="connsiteY13" fmla="*/ 0 h 810183"/>
              <a:gd name="connsiteX0" fmla="*/ 17040 w 755331"/>
              <a:gd name="connsiteY0" fmla="*/ 0 h 812616"/>
              <a:gd name="connsiteX1" fmla="*/ 350515 w 755331"/>
              <a:gd name="connsiteY1" fmla="*/ 551 h 812616"/>
              <a:gd name="connsiteX2" fmla="*/ 353097 w 755331"/>
              <a:gd name="connsiteY2" fmla="*/ 551 h 812616"/>
              <a:gd name="connsiteX3" fmla="*/ 353097 w 755331"/>
              <a:gd name="connsiteY3" fmla="*/ 811 h 812616"/>
              <a:gd name="connsiteX4" fmla="*/ 432100 w 755331"/>
              <a:gd name="connsiteY4" fmla="*/ 8775 h 812616"/>
              <a:gd name="connsiteX5" fmla="*/ 755331 w 755331"/>
              <a:gd name="connsiteY5" fmla="*/ 405367 h 812616"/>
              <a:gd name="connsiteX6" fmla="*/ 432100 w 755331"/>
              <a:gd name="connsiteY6" fmla="*/ 801959 h 812616"/>
              <a:gd name="connsiteX7" fmla="*/ 353097 w 755331"/>
              <a:gd name="connsiteY7" fmla="*/ 809923 h 812616"/>
              <a:gd name="connsiteX8" fmla="*/ 353097 w 755331"/>
              <a:gd name="connsiteY8" fmla="*/ 810182 h 812616"/>
              <a:gd name="connsiteX9" fmla="*/ 350525 w 755331"/>
              <a:gd name="connsiteY9" fmla="*/ 810182 h 812616"/>
              <a:gd name="connsiteX10" fmla="*/ 350515 w 755331"/>
              <a:gd name="connsiteY10" fmla="*/ 810183 h 812616"/>
              <a:gd name="connsiteX11" fmla="*/ 350505 w 755331"/>
              <a:gd name="connsiteY11" fmla="*/ 810182 h 812616"/>
              <a:gd name="connsiteX12" fmla="*/ 0 w 755331"/>
              <a:gd name="connsiteY12" fmla="*/ 812616 h 812616"/>
              <a:gd name="connsiteX13" fmla="*/ 17040 w 755331"/>
              <a:gd name="connsiteY13" fmla="*/ 0 h 812616"/>
              <a:gd name="connsiteX0" fmla="*/ 0 w 833229"/>
              <a:gd name="connsiteY0" fmla="*/ 1883 h 812065"/>
              <a:gd name="connsiteX1" fmla="*/ 428413 w 833229"/>
              <a:gd name="connsiteY1" fmla="*/ 0 h 812065"/>
              <a:gd name="connsiteX2" fmla="*/ 430995 w 833229"/>
              <a:gd name="connsiteY2" fmla="*/ 0 h 812065"/>
              <a:gd name="connsiteX3" fmla="*/ 430995 w 833229"/>
              <a:gd name="connsiteY3" fmla="*/ 260 h 812065"/>
              <a:gd name="connsiteX4" fmla="*/ 509998 w 833229"/>
              <a:gd name="connsiteY4" fmla="*/ 8224 h 812065"/>
              <a:gd name="connsiteX5" fmla="*/ 833229 w 833229"/>
              <a:gd name="connsiteY5" fmla="*/ 404816 h 812065"/>
              <a:gd name="connsiteX6" fmla="*/ 509998 w 833229"/>
              <a:gd name="connsiteY6" fmla="*/ 801408 h 812065"/>
              <a:gd name="connsiteX7" fmla="*/ 430995 w 833229"/>
              <a:gd name="connsiteY7" fmla="*/ 809372 h 812065"/>
              <a:gd name="connsiteX8" fmla="*/ 430995 w 833229"/>
              <a:gd name="connsiteY8" fmla="*/ 809631 h 812065"/>
              <a:gd name="connsiteX9" fmla="*/ 428423 w 833229"/>
              <a:gd name="connsiteY9" fmla="*/ 809631 h 812065"/>
              <a:gd name="connsiteX10" fmla="*/ 428413 w 833229"/>
              <a:gd name="connsiteY10" fmla="*/ 809632 h 812065"/>
              <a:gd name="connsiteX11" fmla="*/ 428403 w 833229"/>
              <a:gd name="connsiteY11" fmla="*/ 809631 h 812065"/>
              <a:gd name="connsiteX12" fmla="*/ 77898 w 833229"/>
              <a:gd name="connsiteY12" fmla="*/ 812065 h 812065"/>
              <a:gd name="connsiteX13" fmla="*/ 0 w 833229"/>
              <a:gd name="connsiteY13" fmla="*/ 1883 h 812065"/>
              <a:gd name="connsiteX0" fmla="*/ 0 w 833229"/>
              <a:gd name="connsiteY0" fmla="*/ 1883 h 816934"/>
              <a:gd name="connsiteX1" fmla="*/ 428413 w 833229"/>
              <a:gd name="connsiteY1" fmla="*/ 0 h 816934"/>
              <a:gd name="connsiteX2" fmla="*/ 430995 w 833229"/>
              <a:gd name="connsiteY2" fmla="*/ 0 h 816934"/>
              <a:gd name="connsiteX3" fmla="*/ 430995 w 833229"/>
              <a:gd name="connsiteY3" fmla="*/ 260 h 816934"/>
              <a:gd name="connsiteX4" fmla="*/ 509998 w 833229"/>
              <a:gd name="connsiteY4" fmla="*/ 8224 h 816934"/>
              <a:gd name="connsiteX5" fmla="*/ 833229 w 833229"/>
              <a:gd name="connsiteY5" fmla="*/ 404816 h 816934"/>
              <a:gd name="connsiteX6" fmla="*/ 509998 w 833229"/>
              <a:gd name="connsiteY6" fmla="*/ 801408 h 816934"/>
              <a:gd name="connsiteX7" fmla="*/ 430995 w 833229"/>
              <a:gd name="connsiteY7" fmla="*/ 809372 h 816934"/>
              <a:gd name="connsiteX8" fmla="*/ 430995 w 833229"/>
              <a:gd name="connsiteY8" fmla="*/ 809631 h 816934"/>
              <a:gd name="connsiteX9" fmla="*/ 428423 w 833229"/>
              <a:gd name="connsiteY9" fmla="*/ 809631 h 816934"/>
              <a:gd name="connsiteX10" fmla="*/ 428413 w 833229"/>
              <a:gd name="connsiteY10" fmla="*/ 809632 h 816934"/>
              <a:gd name="connsiteX11" fmla="*/ 428403 w 833229"/>
              <a:gd name="connsiteY11" fmla="*/ 809631 h 816934"/>
              <a:gd name="connsiteX12" fmla="*/ 1 w 833229"/>
              <a:gd name="connsiteY12" fmla="*/ 816934 h 816934"/>
              <a:gd name="connsiteX13" fmla="*/ 0 w 833229"/>
              <a:gd name="connsiteY13" fmla="*/ 1883 h 8169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833229" h="816934">
                <a:moveTo>
                  <a:pt x="0" y="1883"/>
                </a:moveTo>
                <a:lnTo>
                  <a:pt x="428413" y="0"/>
                </a:lnTo>
                <a:lnTo>
                  <a:pt x="430995" y="0"/>
                </a:lnTo>
                <a:lnTo>
                  <a:pt x="430995" y="260"/>
                </a:lnTo>
                <a:lnTo>
                  <a:pt x="509998" y="8224"/>
                </a:lnTo>
                <a:cubicBezTo>
                  <a:pt x="694466" y="45972"/>
                  <a:pt x="833229" y="209189"/>
                  <a:pt x="833229" y="404816"/>
                </a:cubicBezTo>
                <a:cubicBezTo>
                  <a:pt x="833229" y="600443"/>
                  <a:pt x="694466" y="763660"/>
                  <a:pt x="509998" y="801408"/>
                </a:cubicBezTo>
                <a:lnTo>
                  <a:pt x="430995" y="809372"/>
                </a:lnTo>
                <a:lnTo>
                  <a:pt x="430995" y="809631"/>
                </a:lnTo>
                <a:lnTo>
                  <a:pt x="428423" y="809631"/>
                </a:lnTo>
                <a:cubicBezTo>
                  <a:pt x="428420" y="809631"/>
                  <a:pt x="428416" y="809632"/>
                  <a:pt x="428413" y="809632"/>
                </a:cubicBezTo>
                <a:cubicBezTo>
                  <a:pt x="428410" y="809632"/>
                  <a:pt x="428406" y="809631"/>
                  <a:pt x="428403" y="809631"/>
                </a:cubicBezTo>
                <a:lnTo>
                  <a:pt x="1" y="816934"/>
                </a:lnTo>
                <a:cubicBezTo>
                  <a:pt x="1" y="545250"/>
                  <a:pt x="0" y="273567"/>
                  <a:pt x="0" y="1883"/>
                </a:cubicBezTo>
                <a:close/>
              </a:path>
            </a:pathLst>
          </a:custGeom>
          <a:solidFill>
            <a:srgbClr val="E8298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b="0" i="0">
              <a:latin typeface="Arial" panose="020B0604020202020204" pitchFamily="34" charset="0"/>
            </a:endParaRPr>
          </a:p>
        </p:txBody>
      </p:sp>
      <p:sp>
        <p:nvSpPr>
          <p:cNvPr id="4" name="Rectangle 3">
            <a:extLst>
              <a:ext uri="{FF2B5EF4-FFF2-40B4-BE49-F238E27FC236}">
                <a16:creationId xmlns:a16="http://schemas.microsoft.com/office/drawing/2014/main" id="{E89D8F6F-6369-3B66-9E99-6A1C00A05381}"/>
              </a:ext>
            </a:extLst>
          </p:cNvPr>
          <p:cNvSpPr/>
          <p:nvPr userDrawn="1"/>
        </p:nvSpPr>
        <p:spPr>
          <a:xfrm>
            <a:off x="2943056" y="3679760"/>
            <a:ext cx="1055045" cy="3178240"/>
          </a:xfrm>
          <a:prstGeom prst="rect">
            <a:avLst/>
          </a:prstGeom>
          <a:solidFill>
            <a:srgbClr val="00A4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Arial" panose="020B0604020202020204" pitchFamily="34" charset="0"/>
            </a:endParaRPr>
          </a:p>
        </p:txBody>
      </p:sp>
      <p:sp>
        <p:nvSpPr>
          <p:cNvPr id="5" name="Rectangle 4">
            <a:extLst>
              <a:ext uri="{FF2B5EF4-FFF2-40B4-BE49-F238E27FC236}">
                <a16:creationId xmlns:a16="http://schemas.microsoft.com/office/drawing/2014/main" id="{6581E99F-EA89-A9A7-50E2-655A22AAE59C}"/>
              </a:ext>
            </a:extLst>
          </p:cNvPr>
          <p:cNvSpPr/>
          <p:nvPr userDrawn="1"/>
        </p:nvSpPr>
        <p:spPr>
          <a:xfrm>
            <a:off x="1644490" y="5555746"/>
            <a:ext cx="1302254" cy="1302254"/>
          </a:xfrm>
          <a:prstGeom prst="rect">
            <a:avLst/>
          </a:prstGeom>
          <a:solidFill>
            <a:srgbClr val="6B40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solidFill>
                <a:srgbClr val="6B4087"/>
              </a:solidFill>
              <a:latin typeface="Arial" panose="020B0604020202020204" pitchFamily="34" charset="0"/>
            </a:endParaRPr>
          </a:p>
        </p:txBody>
      </p:sp>
      <p:sp>
        <p:nvSpPr>
          <p:cNvPr id="6" name="Rectangle 5">
            <a:extLst>
              <a:ext uri="{FF2B5EF4-FFF2-40B4-BE49-F238E27FC236}">
                <a16:creationId xmlns:a16="http://schemas.microsoft.com/office/drawing/2014/main" id="{ABF67333-E2F8-371A-C717-DF4DEB3CF94F}"/>
              </a:ext>
            </a:extLst>
          </p:cNvPr>
          <p:cNvSpPr/>
          <p:nvPr userDrawn="1"/>
        </p:nvSpPr>
        <p:spPr>
          <a:xfrm rot="1800000">
            <a:off x="723885" y="3628900"/>
            <a:ext cx="1055045" cy="3178240"/>
          </a:xfrm>
          <a:prstGeom prst="rect">
            <a:avLst/>
          </a:prstGeom>
          <a:solidFill>
            <a:srgbClr val="005E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Arial" panose="020B0604020202020204" pitchFamily="34" charset="0"/>
            </a:endParaRPr>
          </a:p>
        </p:txBody>
      </p:sp>
      <p:cxnSp>
        <p:nvCxnSpPr>
          <p:cNvPr id="7" name="Straight Connector 6">
            <a:extLst>
              <a:ext uri="{FF2B5EF4-FFF2-40B4-BE49-F238E27FC236}">
                <a16:creationId xmlns:a16="http://schemas.microsoft.com/office/drawing/2014/main" id="{1F824C34-8CB5-EB99-8ED2-9EE26F8F4872}"/>
              </a:ext>
            </a:extLst>
          </p:cNvPr>
          <p:cNvCxnSpPr>
            <a:cxnSpLocks/>
          </p:cNvCxnSpPr>
          <p:nvPr userDrawn="1"/>
        </p:nvCxnSpPr>
        <p:spPr>
          <a:xfrm>
            <a:off x="7171116" y="2346960"/>
            <a:ext cx="3782646" cy="0"/>
          </a:xfrm>
          <a:prstGeom prst="line">
            <a:avLst/>
          </a:prstGeom>
          <a:ln w="6350">
            <a:solidFill>
              <a:srgbClr val="425563"/>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D7241843-ED6A-AF8F-5454-EAE583A63E01}"/>
              </a:ext>
            </a:extLst>
          </p:cNvPr>
          <p:cNvSpPr txBox="1"/>
          <p:nvPr userDrawn="1"/>
        </p:nvSpPr>
        <p:spPr>
          <a:xfrm>
            <a:off x="7080377" y="1638721"/>
            <a:ext cx="3873385" cy="523220"/>
          </a:xfrm>
          <a:prstGeom prst="rect">
            <a:avLst/>
          </a:prstGeom>
          <a:noFill/>
        </p:spPr>
        <p:txBody>
          <a:bodyPr wrap="square" rtlCol="0">
            <a:spAutoFit/>
          </a:bodyPr>
          <a:lstStyle/>
          <a:p>
            <a:r>
              <a:rPr lang="en-GB" sz="2800" b="1">
                <a:solidFill>
                  <a:srgbClr val="6B4087"/>
                </a:solidFill>
                <a:latin typeface="Arial" panose="020B0604020202020204" pitchFamily="34" charset="0"/>
                <a:cs typeface="Arial" panose="020B0604020202020204" pitchFamily="34" charset="0"/>
              </a:rPr>
              <a:t>Contents</a:t>
            </a:r>
            <a:endParaRPr lang="en-GB" sz="2800" b="1">
              <a:solidFill>
                <a:srgbClr val="6B4087"/>
              </a:solidFill>
              <a:effectLst/>
              <a:latin typeface="Arial" panose="020B0604020202020204" pitchFamily="34" charset="0"/>
              <a:cs typeface="Arial" panose="020B0604020202020204" pitchFamily="34" charset="0"/>
            </a:endParaRPr>
          </a:p>
        </p:txBody>
      </p:sp>
      <p:sp>
        <p:nvSpPr>
          <p:cNvPr id="17" name="Text Placeholder 9">
            <a:extLst>
              <a:ext uri="{FF2B5EF4-FFF2-40B4-BE49-F238E27FC236}">
                <a16:creationId xmlns:a16="http://schemas.microsoft.com/office/drawing/2014/main" id="{CBB2F23B-A343-B1CB-72E0-C1FEF902A4A9}"/>
              </a:ext>
            </a:extLst>
          </p:cNvPr>
          <p:cNvSpPr>
            <a:spLocks noGrp="1"/>
          </p:cNvSpPr>
          <p:nvPr>
            <p:ph type="body" sz="quarter" idx="12" hasCustomPrompt="1"/>
          </p:nvPr>
        </p:nvSpPr>
        <p:spPr>
          <a:xfrm>
            <a:off x="3200603" y="2625381"/>
            <a:ext cx="3847745" cy="791513"/>
          </a:xfrm>
          <a:prstGeom prst="rect">
            <a:avLst/>
          </a:prstGeom>
        </p:spPr>
        <p:txBody>
          <a:bodyPr/>
          <a:lstStyle>
            <a:lvl1pPr marL="0" indent="0" algn="r" defTabSz="914400" rtl="0" eaLnBrk="1" latinLnBrk="0" hangingPunct="1">
              <a:lnSpc>
                <a:spcPct val="100000"/>
              </a:lnSpc>
              <a:buNone/>
              <a:defRPr lang="en-GB" sz="1200" kern="1200" dirty="0" smtClean="0">
                <a:solidFill>
                  <a:srgbClr val="425563"/>
                </a:solidFill>
                <a:effectLst/>
                <a:latin typeface="Arial" panose="020B0604020202020204" pitchFamily="34" charset="0"/>
                <a:ea typeface="+mn-ea"/>
                <a:cs typeface="Arial" panose="020B0604020202020204" pitchFamily="34" charset="0"/>
              </a:defRPr>
            </a:lvl1pPr>
            <a:lvl2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2pPr>
            <a:lvl3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3pPr>
            <a:lvl4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4pPr>
            <a:lvl5pPr marL="0" indent="0" algn="l" defTabSz="914400" rtl="0" eaLnBrk="1" latinLnBrk="0" hangingPunct="1">
              <a:buNone/>
              <a:defRPr lang="en-US" sz="2000" b="1" kern="1200" dirty="0">
                <a:solidFill>
                  <a:srgbClr val="425563"/>
                </a:solidFill>
                <a:effectLst/>
                <a:latin typeface="Arial" panose="020B0604020202020204" pitchFamily="34" charset="0"/>
                <a:ea typeface="+mn-ea"/>
                <a:cs typeface="Arial" panose="020B0604020202020204" pitchFamily="34" charset="0"/>
              </a:defRPr>
            </a:lvl5pPr>
          </a:lstStyle>
          <a:p>
            <a:pPr lvl="0"/>
            <a:r>
              <a:rPr lang="en-GB"/>
              <a:t>Click to edit page numbers</a:t>
            </a:r>
          </a:p>
        </p:txBody>
      </p:sp>
      <p:pic>
        <p:nvPicPr>
          <p:cNvPr id="9" name="Picture 8" descr="A blue and white logo&#10;&#10;Description automatically generated with low confidence">
            <a:extLst>
              <a:ext uri="{FF2B5EF4-FFF2-40B4-BE49-F238E27FC236}">
                <a16:creationId xmlns:a16="http://schemas.microsoft.com/office/drawing/2014/main" id="{4E70C4F4-7F3A-0D12-7C17-ECC365123AF5}"/>
              </a:ext>
            </a:extLst>
          </p:cNvPr>
          <p:cNvPicPr>
            <a:picLocks noChangeAspect="1"/>
          </p:cNvPicPr>
          <p:nvPr userDrawn="1"/>
        </p:nvPicPr>
        <p:blipFill>
          <a:blip r:embed="rId3"/>
          <a:stretch>
            <a:fillRect/>
          </a:stretch>
        </p:blipFill>
        <p:spPr>
          <a:xfrm>
            <a:off x="11053379" y="257130"/>
            <a:ext cx="781273" cy="315561"/>
          </a:xfrm>
          <a:prstGeom prst="rect">
            <a:avLst/>
          </a:prstGeom>
        </p:spPr>
      </p:pic>
    </p:spTree>
    <p:extLst>
      <p:ext uri="{BB962C8B-B14F-4D97-AF65-F5344CB8AC3E}">
        <p14:creationId xmlns:p14="http://schemas.microsoft.com/office/powerpoint/2010/main" val="226656653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Section Break">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3040949-47EF-CE52-5DEC-732A2146FEC9}"/>
              </a:ext>
            </a:extLst>
          </p:cNvPr>
          <p:cNvSpPr/>
          <p:nvPr userDrawn="1"/>
        </p:nvSpPr>
        <p:spPr>
          <a:xfrm>
            <a:off x="0" y="0"/>
            <a:ext cx="12192000" cy="6858000"/>
          </a:xfrm>
          <a:prstGeom prst="rect">
            <a:avLst/>
          </a:prstGeom>
          <a:solidFill>
            <a:srgbClr val="4255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Arial" panose="020B0604020202020204" pitchFamily="34" charset="0"/>
            </a:endParaRPr>
          </a:p>
        </p:txBody>
      </p:sp>
      <p:sp>
        <p:nvSpPr>
          <p:cNvPr id="10" name="Freeform 9">
            <a:extLst>
              <a:ext uri="{FF2B5EF4-FFF2-40B4-BE49-F238E27FC236}">
                <a16:creationId xmlns:a16="http://schemas.microsoft.com/office/drawing/2014/main" id="{46147413-C060-3DCA-EC01-399F15EB688D}"/>
              </a:ext>
            </a:extLst>
          </p:cNvPr>
          <p:cNvSpPr/>
          <p:nvPr userDrawn="1"/>
        </p:nvSpPr>
        <p:spPr>
          <a:xfrm rot="16200000">
            <a:off x="7552200" y="2218200"/>
            <a:ext cx="4930339" cy="4349259"/>
          </a:xfrm>
          <a:custGeom>
            <a:avLst/>
            <a:gdLst>
              <a:gd name="connsiteX0" fmla="*/ 0 w 1028481"/>
              <a:gd name="connsiteY0" fmla="*/ 0 h 809632"/>
              <a:gd name="connsiteX1" fmla="*/ 623665 w 1028481"/>
              <a:gd name="connsiteY1" fmla="*/ 0 h 809632"/>
              <a:gd name="connsiteX2" fmla="*/ 626247 w 1028481"/>
              <a:gd name="connsiteY2" fmla="*/ 0 h 809632"/>
              <a:gd name="connsiteX3" fmla="*/ 626247 w 1028481"/>
              <a:gd name="connsiteY3" fmla="*/ 260 h 809632"/>
              <a:gd name="connsiteX4" fmla="*/ 705250 w 1028481"/>
              <a:gd name="connsiteY4" fmla="*/ 8224 h 809632"/>
              <a:gd name="connsiteX5" fmla="*/ 1028481 w 1028481"/>
              <a:gd name="connsiteY5" fmla="*/ 404816 h 809632"/>
              <a:gd name="connsiteX6" fmla="*/ 705250 w 1028481"/>
              <a:gd name="connsiteY6" fmla="*/ 801408 h 809632"/>
              <a:gd name="connsiteX7" fmla="*/ 626247 w 1028481"/>
              <a:gd name="connsiteY7" fmla="*/ 809372 h 809632"/>
              <a:gd name="connsiteX8" fmla="*/ 626247 w 1028481"/>
              <a:gd name="connsiteY8" fmla="*/ 809631 h 809632"/>
              <a:gd name="connsiteX9" fmla="*/ 623675 w 1028481"/>
              <a:gd name="connsiteY9" fmla="*/ 809631 h 809632"/>
              <a:gd name="connsiteX10" fmla="*/ 623665 w 1028481"/>
              <a:gd name="connsiteY10" fmla="*/ 809632 h 809632"/>
              <a:gd name="connsiteX11" fmla="*/ 623655 w 1028481"/>
              <a:gd name="connsiteY11" fmla="*/ 809631 h 809632"/>
              <a:gd name="connsiteX12" fmla="*/ 0 w 1028481"/>
              <a:gd name="connsiteY12" fmla="*/ 809631 h 809632"/>
              <a:gd name="connsiteX0" fmla="*/ 0 w 1028481"/>
              <a:gd name="connsiteY0" fmla="*/ 0 h 809632"/>
              <a:gd name="connsiteX1" fmla="*/ 623665 w 1028481"/>
              <a:gd name="connsiteY1" fmla="*/ 0 h 809632"/>
              <a:gd name="connsiteX2" fmla="*/ 626247 w 1028481"/>
              <a:gd name="connsiteY2" fmla="*/ 0 h 809632"/>
              <a:gd name="connsiteX3" fmla="*/ 626247 w 1028481"/>
              <a:gd name="connsiteY3" fmla="*/ 260 h 809632"/>
              <a:gd name="connsiteX4" fmla="*/ 705250 w 1028481"/>
              <a:gd name="connsiteY4" fmla="*/ 8224 h 809632"/>
              <a:gd name="connsiteX5" fmla="*/ 1028481 w 1028481"/>
              <a:gd name="connsiteY5" fmla="*/ 404816 h 809632"/>
              <a:gd name="connsiteX6" fmla="*/ 705250 w 1028481"/>
              <a:gd name="connsiteY6" fmla="*/ 801408 h 809632"/>
              <a:gd name="connsiteX7" fmla="*/ 626247 w 1028481"/>
              <a:gd name="connsiteY7" fmla="*/ 809372 h 809632"/>
              <a:gd name="connsiteX8" fmla="*/ 626247 w 1028481"/>
              <a:gd name="connsiteY8" fmla="*/ 809631 h 809632"/>
              <a:gd name="connsiteX9" fmla="*/ 623675 w 1028481"/>
              <a:gd name="connsiteY9" fmla="*/ 809631 h 809632"/>
              <a:gd name="connsiteX10" fmla="*/ 623665 w 1028481"/>
              <a:gd name="connsiteY10" fmla="*/ 809632 h 809632"/>
              <a:gd name="connsiteX11" fmla="*/ 623655 w 1028481"/>
              <a:gd name="connsiteY11" fmla="*/ 809631 h 809632"/>
              <a:gd name="connsiteX12" fmla="*/ 110052 w 1028481"/>
              <a:gd name="connsiteY12" fmla="*/ 809631 h 809632"/>
              <a:gd name="connsiteX13" fmla="*/ 0 w 1028481"/>
              <a:gd name="connsiteY13" fmla="*/ 0 h 809632"/>
              <a:gd name="connsiteX0" fmla="*/ 0 w 918429"/>
              <a:gd name="connsiteY0" fmla="*/ 12229 h 809632"/>
              <a:gd name="connsiteX1" fmla="*/ 513613 w 918429"/>
              <a:gd name="connsiteY1" fmla="*/ 0 h 809632"/>
              <a:gd name="connsiteX2" fmla="*/ 516195 w 918429"/>
              <a:gd name="connsiteY2" fmla="*/ 0 h 809632"/>
              <a:gd name="connsiteX3" fmla="*/ 516195 w 918429"/>
              <a:gd name="connsiteY3" fmla="*/ 260 h 809632"/>
              <a:gd name="connsiteX4" fmla="*/ 595198 w 918429"/>
              <a:gd name="connsiteY4" fmla="*/ 8224 h 809632"/>
              <a:gd name="connsiteX5" fmla="*/ 918429 w 918429"/>
              <a:gd name="connsiteY5" fmla="*/ 404816 h 809632"/>
              <a:gd name="connsiteX6" fmla="*/ 595198 w 918429"/>
              <a:gd name="connsiteY6" fmla="*/ 801408 h 809632"/>
              <a:gd name="connsiteX7" fmla="*/ 516195 w 918429"/>
              <a:gd name="connsiteY7" fmla="*/ 809372 h 809632"/>
              <a:gd name="connsiteX8" fmla="*/ 516195 w 918429"/>
              <a:gd name="connsiteY8" fmla="*/ 809631 h 809632"/>
              <a:gd name="connsiteX9" fmla="*/ 513623 w 918429"/>
              <a:gd name="connsiteY9" fmla="*/ 809631 h 809632"/>
              <a:gd name="connsiteX10" fmla="*/ 513613 w 918429"/>
              <a:gd name="connsiteY10" fmla="*/ 809632 h 809632"/>
              <a:gd name="connsiteX11" fmla="*/ 513603 w 918429"/>
              <a:gd name="connsiteY11" fmla="*/ 809631 h 809632"/>
              <a:gd name="connsiteX12" fmla="*/ 0 w 918429"/>
              <a:gd name="connsiteY12" fmla="*/ 809631 h 809632"/>
              <a:gd name="connsiteX13" fmla="*/ 0 w 918429"/>
              <a:gd name="connsiteY13" fmla="*/ 12229 h 809632"/>
              <a:gd name="connsiteX0" fmla="*/ 0 w 918429"/>
              <a:gd name="connsiteY0" fmla="*/ 0 h 810183"/>
              <a:gd name="connsiteX1" fmla="*/ 513613 w 918429"/>
              <a:gd name="connsiteY1" fmla="*/ 551 h 810183"/>
              <a:gd name="connsiteX2" fmla="*/ 516195 w 918429"/>
              <a:gd name="connsiteY2" fmla="*/ 551 h 810183"/>
              <a:gd name="connsiteX3" fmla="*/ 516195 w 918429"/>
              <a:gd name="connsiteY3" fmla="*/ 811 h 810183"/>
              <a:gd name="connsiteX4" fmla="*/ 595198 w 918429"/>
              <a:gd name="connsiteY4" fmla="*/ 8775 h 810183"/>
              <a:gd name="connsiteX5" fmla="*/ 918429 w 918429"/>
              <a:gd name="connsiteY5" fmla="*/ 405367 h 810183"/>
              <a:gd name="connsiteX6" fmla="*/ 595198 w 918429"/>
              <a:gd name="connsiteY6" fmla="*/ 801959 h 810183"/>
              <a:gd name="connsiteX7" fmla="*/ 516195 w 918429"/>
              <a:gd name="connsiteY7" fmla="*/ 809923 h 810183"/>
              <a:gd name="connsiteX8" fmla="*/ 516195 w 918429"/>
              <a:gd name="connsiteY8" fmla="*/ 810182 h 810183"/>
              <a:gd name="connsiteX9" fmla="*/ 513623 w 918429"/>
              <a:gd name="connsiteY9" fmla="*/ 810182 h 810183"/>
              <a:gd name="connsiteX10" fmla="*/ 513613 w 918429"/>
              <a:gd name="connsiteY10" fmla="*/ 810183 h 810183"/>
              <a:gd name="connsiteX11" fmla="*/ 513603 w 918429"/>
              <a:gd name="connsiteY11" fmla="*/ 810182 h 810183"/>
              <a:gd name="connsiteX12" fmla="*/ 0 w 918429"/>
              <a:gd name="connsiteY12" fmla="*/ 810182 h 810183"/>
              <a:gd name="connsiteX13" fmla="*/ 0 w 918429"/>
              <a:gd name="connsiteY13" fmla="*/ 0 h 8101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18429" h="810183">
                <a:moveTo>
                  <a:pt x="0" y="0"/>
                </a:moveTo>
                <a:lnTo>
                  <a:pt x="513613" y="551"/>
                </a:lnTo>
                <a:lnTo>
                  <a:pt x="516195" y="551"/>
                </a:lnTo>
                <a:lnTo>
                  <a:pt x="516195" y="811"/>
                </a:lnTo>
                <a:lnTo>
                  <a:pt x="595198" y="8775"/>
                </a:lnTo>
                <a:cubicBezTo>
                  <a:pt x="779666" y="46523"/>
                  <a:pt x="918429" y="209740"/>
                  <a:pt x="918429" y="405367"/>
                </a:cubicBezTo>
                <a:cubicBezTo>
                  <a:pt x="918429" y="600994"/>
                  <a:pt x="779666" y="764211"/>
                  <a:pt x="595198" y="801959"/>
                </a:cubicBezTo>
                <a:lnTo>
                  <a:pt x="516195" y="809923"/>
                </a:lnTo>
                <a:lnTo>
                  <a:pt x="516195" y="810182"/>
                </a:lnTo>
                <a:lnTo>
                  <a:pt x="513623" y="810182"/>
                </a:lnTo>
                <a:cubicBezTo>
                  <a:pt x="513620" y="810182"/>
                  <a:pt x="513616" y="810183"/>
                  <a:pt x="513613" y="810183"/>
                </a:cubicBezTo>
                <a:cubicBezTo>
                  <a:pt x="513610" y="810183"/>
                  <a:pt x="513606" y="810182"/>
                  <a:pt x="513603" y="810182"/>
                </a:cubicBezTo>
                <a:lnTo>
                  <a:pt x="0" y="810182"/>
                </a:lnTo>
                <a:lnTo>
                  <a:pt x="0" y="0"/>
                </a:lnTo>
                <a:close/>
              </a:path>
            </a:pathLst>
          </a:custGeom>
          <a:solidFill>
            <a:srgbClr val="E8298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b="0" i="0">
              <a:latin typeface="Arial" panose="020B0604020202020204" pitchFamily="34" charset="0"/>
            </a:endParaRPr>
          </a:p>
        </p:txBody>
      </p:sp>
      <p:sp>
        <p:nvSpPr>
          <p:cNvPr id="12" name="Rectangle 11">
            <a:extLst>
              <a:ext uri="{FF2B5EF4-FFF2-40B4-BE49-F238E27FC236}">
                <a16:creationId xmlns:a16="http://schemas.microsoft.com/office/drawing/2014/main" id="{BE8FB02D-CFE7-A9BB-3E98-29CF337251B1}"/>
              </a:ext>
            </a:extLst>
          </p:cNvPr>
          <p:cNvSpPr/>
          <p:nvPr userDrawn="1"/>
        </p:nvSpPr>
        <p:spPr>
          <a:xfrm rot="18900000">
            <a:off x="3621206" y="1342865"/>
            <a:ext cx="1887416" cy="5685692"/>
          </a:xfrm>
          <a:prstGeom prst="rect">
            <a:avLst/>
          </a:prstGeom>
          <a:solidFill>
            <a:srgbClr val="6B40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Arial" panose="020B0604020202020204" pitchFamily="34" charset="0"/>
            </a:endParaRPr>
          </a:p>
        </p:txBody>
      </p:sp>
      <p:sp>
        <p:nvSpPr>
          <p:cNvPr id="13" name="Rectangle 12">
            <a:extLst>
              <a:ext uri="{FF2B5EF4-FFF2-40B4-BE49-F238E27FC236}">
                <a16:creationId xmlns:a16="http://schemas.microsoft.com/office/drawing/2014/main" id="{0E0EB1F0-F189-3527-1922-ED6B2E29A1EC}"/>
              </a:ext>
            </a:extLst>
          </p:cNvPr>
          <p:cNvSpPr/>
          <p:nvPr userDrawn="1"/>
        </p:nvSpPr>
        <p:spPr>
          <a:xfrm>
            <a:off x="0" y="1172309"/>
            <a:ext cx="1887416" cy="5685692"/>
          </a:xfrm>
          <a:prstGeom prst="rect">
            <a:avLst/>
          </a:prstGeom>
          <a:solidFill>
            <a:srgbClr val="005E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Arial" panose="020B0604020202020204" pitchFamily="34" charset="0"/>
            </a:endParaRPr>
          </a:p>
        </p:txBody>
      </p:sp>
      <p:sp>
        <p:nvSpPr>
          <p:cNvPr id="14" name="Rectangle 13">
            <a:extLst>
              <a:ext uri="{FF2B5EF4-FFF2-40B4-BE49-F238E27FC236}">
                <a16:creationId xmlns:a16="http://schemas.microsoft.com/office/drawing/2014/main" id="{986C40D6-0936-6496-9CDF-3F783E769531}"/>
              </a:ext>
            </a:extLst>
          </p:cNvPr>
          <p:cNvSpPr/>
          <p:nvPr userDrawn="1"/>
        </p:nvSpPr>
        <p:spPr>
          <a:xfrm rot="2700000">
            <a:off x="5448638" y="2274986"/>
            <a:ext cx="2098431" cy="2098431"/>
          </a:xfrm>
          <a:prstGeom prst="rect">
            <a:avLst/>
          </a:prstGeom>
          <a:solidFill>
            <a:srgbClr val="00A4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Arial" panose="020B0604020202020204" pitchFamily="34" charset="0"/>
            </a:endParaRPr>
          </a:p>
        </p:txBody>
      </p:sp>
      <p:pic>
        <p:nvPicPr>
          <p:cNvPr id="15" name="Picture 14">
            <a:extLst>
              <a:ext uri="{FF2B5EF4-FFF2-40B4-BE49-F238E27FC236}">
                <a16:creationId xmlns:a16="http://schemas.microsoft.com/office/drawing/2014/main" id="{8D920FA3-CD11-8708-73C5-F450CDE4874F}"/>
              </a:ext>
            </a:extLst>
          </p:cNvPr>
          <p:cNvPicPr>
            <a:picLocks noChangeAspect="1"/>
          </p:cNvPicPr>
          <p:nvPr userDrawn="1"/>
        </p:nvPicPr>
        <p:blipFill>
          <a:blip r:embed="rId2"/>
          <a:stretch>
            <a:fillRect/>
          </a:stretch>
        </p:blipFill>
        <p:spPr>
          <a:xfrm>
            <a:off x="0" y="0"/>
            <a:ext cx="1833976" cy="826527"/>
          </a:xfrm>
          <a:prstGeom prst="rect">
            <a:avLst/>
          </a:prstGeom>
        </p:spPr>
      </p:pic>
      <p:sp>
        <p:nvSpPr>
          <p:cNvPr id="16" name="Text Placeholder 9">
            <a:extLst>
              <a:ext uri="{FF2B5EF4-FFF2-40B4-BE49-F238E27FC236}">
                <a16:creationId xmlns:a16="http://schemas.microsoft.com/office/drawing/2014/main" id="{845DBB40-A2F8-5948-BD82-8EF32BA0184E}"/>
              </a:ext>
            </a:extLst>
          </p:cNvPr>
          <p:cNvSpPr>
            <a:spLocks noGrp="1"/>
          </p:cNvSpPr>
          <p:nvPr>
            <p:ph type="body" sz="quarter" idx="10" hasCustomPrompt="1"/>
          </p:nvPr>
        </p:nvSpPr>
        <p:spPr>
          <a:xfrm>
            <a:off x="722662" y="2303959"/>
            <a:ext cx="3847745" cy="2312646"/>
          </a:xfrm>
          <a:prstGeom prst="rect">
            <a:avLst/>
          </a:prstGeom>
        </p:spPr>
        <p:txBody>
          <a:bodyPr anchor="ctr"/>
          <a:lstStyle>
            <a:lvl1pPr marL="0" indent="0" algn="l" defTabSz="914400" rtl="0" eaLnBrk="1" latinLnBrk="0" hangingPunct="1">
              <a:lnSpc>
                <a:spcPct val="100000"/>
              </a:lnSpc>
              <a:buNone/>
              <a:defRPr lang="en-GB" sz="3200" b="1" kern="1200" dirty="0" smtClean="0">
                <a:solidFill>
                  <a:srgbClr val="FFFFFF"/>
                </a:solidFill>
                <a:effectLst/>
                <a:latin typeface="Arial" panose="020B0604020202020204" pitchFamily="34" charset="0"/>
                <a:ea typeface="+mn-ea"/>
                <a:cs typeface="Arial" panose="020B0604020202020204" pitchFamily="34" charset="0"/>
              </a:defRPr>
            </a:lvl1pPr>
            <a:lvl2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2pPr>
            <a:lvl3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3pPr>
            <a:lvl4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4pPr>
            <a:lvl5pPr marL="0" indent="0" algn="l" defTabSz="914400" rtl="0" eaLnBrk="1" latinLnBrk="0" hangingPunct="1">
              <a:buNone/>
              <a:defRPr lang="en-US" sz="2000" b="1" kern="1200" dirty="0">
                <a:solidFill>
                  <a:srgbClr val="425563"/>
                </a:solidFill>
                <a:effectLst/>
                <a:latin typeface="Arial" panose="020B0604020202020204" pitchFamily="34" charset="0"/>
                <a:ea typeface="+mn-ea"/>
                <a:cs typeface="Arial" panose="020B0604020202020204" pitchFamily="34" charset="0"/>
              </a:defRPr>
            </a:lvl5pPr>
          </a:lstStyle>
          <a:p>
            <a:pPr lvl="0"/>
            <a:r>
              <a:rPr lang="en-GB"/>
              <a:t>Click to edit section break title</a:t>
            </a:r>
          </a:p>
        </p:txBody>
      </p:sp>
      <p:pic>
        <p:nvPicPr>
          <p:cNvPr id="2" name="Picture 1" descr="Logo&#10;&#10;Description automatically generated">
            <a:extLst>
              <a:ext uri="{FF2B5EF4-FFF2-40B4-BE49-F238E27FC236}">
                <a16:creationId xmlns:a16="http://schemas.microsoft.com/office/drawing/2014/main" id="{EFF15420-F70F-9B58-A8D7-978D222B33E3}"/>
              </a:ext>
            </a:extLst>
          </p:cNvPr>
          <p:cNvPicPr>
            <a:picLocks noChangeAspect="1"/>
          </p:cNvPicPr>
          <p:nvPr userDrawn="1"/>
        </p:nvPicPr>
        <p:blipFill>
          <a:blip r:embed="rId3"/>
          <a:stretch>
            <a:fillRect/>
          </a:stretch>
        </p:blipFill>
        <p:spPr>
          <a:xfrm>
            <a:off x="11052610" y="257129"/>
            <a:ext cx="782042" cy="315561"/>
          </a:xfrm>
          <a:prstGeom prst="rect">
            <a:avLst/>
          </a:prstGeom>
        </p:spPr>
      </p:pic>
    </p:spTree>
    <p:extLst>
      <p:ext uri="{BB962C8B-B14F-4D97-AF65-F5344CB8AC3E}">
        <p14:creationId xmlns:p14="http://schemas.microsoft.com/office/powerpoint/2010/main" val="378542699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Section Break">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3040949-47EF-CE52-5DEC-732A2146FEC9}"/>
              </a:ext>
            </a:extLst>
          </p:cNvPr>
          <p:cNvSpPr/>
          <p:nvPr userDrawn="1"/>
        </p:nvSpPr>
        <p:spPr>
          <a:xfrm>
            <a:off x="0" y="0"/>
            <a:ext cx="12192000" cy="6858000"/>
          </a:xfrm>
          <a:prstGeom prst="rect">
            <a:avLst/>
          </a:prstGeom>
          <a:solidFill>
            <a:srgbClr val="BADF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Arial" panose="020B0604020202020204" pitchFamily="34" charset="0"/>
            </a:endParaRPr>
          </a:p>
        </p:txBody>
      </p:sp>
      <p:sp>
        <p:nvSpPr>
          <p:cNvPr id="16" name="Text Placeholder 9">
            <a:extLst>
              <a:ext uri="{FF2B5EF4-FFF2-40B4-BE49-F238E27FC236}">
                <a16:creationId xmlns:a16="http://schemas.microsoft.com/office/drawing/2014/main" id="{845DBB40-A2F8-5948-BD82-8EF32BA0184E}"/>
              </a:ext>
            </a:extLst>
          </p:cNvPr>
          <p:cNvSpPr>
            <a:spLocks noGrp="1"/>
          </p:cNvSpPr>
          <p:nvPr>
            <p:ph type="body" sz="quarter" idx="10" hasCustomPrompt="1"/>
          </p:nvPr>
        </p:nvSpPr>
        <p:spPr>
          <a:xfrm>
            <a:off x="722662" y="2303959"/>
            <a:ext cx="3847745" cy="2312646"/>
          </a:xfrm>
          <a:prstGeom prst="rect">
            <a:avLst/>
          </a:prstGeom>
        </p:spPr>
        <p:txBody>
          <a:bodyPr anchor="ctr"/>
          <a:lstStyle>
            <a:lvl1pPr marL="0" indent="0" algn="l" defTabSz="914400" rtl="0" eaLnBrk="1" latinLnBrk="0" hangingPunct="1">
              <a:lnSpc>
                <a:spcPct val="100000"/>
              </a:lnSpc>
              <a:buNone/>
              <a:defRPr lang="en-GB" sz="3200" b="1" kern="1200" dirty="0" smtClean="0">
                <a:solidFill>
                  <a:srgbClr val="425563"/>
                </a:solidFill>
                <a:effectLst/>
                <a:latin typeface="Arial" panose="020B0604020202020204" pitchFamily="34" charset="0"/>
                <a:ea typeface="+mn-ea"/>
                <a:cs typeface="Arial" panose="020B0604020202020204" pitchFamily="34" charset="0"/>
              </a:defRPr>
            </a:lvl1pPr>
            <a:lvl2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2pPr>
            <a:lvl3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3pPr>
            <a:lvl4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4pPr>
            <a:lvl5pPr marL="0" indent="0" algn="l" defTabSz="914400" rtl="0" eaLnBrk="1" latinLnBrk="0" hangingPunct="1">
              <a:buNone/>
              <a:defRPr lang="en-US" sz="2000" b="1" kern="1200" dirty="0">
                <a:solidFill>
                  <a:srgbClr val="425563"/>
                </a:solidFill>
                <a:effectLst/>
                <a:latin typeface="Arial" panose="020B0604020202020204" pitchFamily="34" charset="0"/>
                <a:ea typeface="+mn-ea"/>
                <a:cs typeface="Arial" panose="020B0604020202020204" pitchFamily="34" charset="0"/>
              </a:defRPr>
            </a:lvl5pPr>
          </a:lstStyle>
          <a:p>
            <a:pPr lvl="0"/>
            <a:r>
              <a:rPr lang="en-GB"/>
              <a:t>Click to edit section break title</a:t>
            </a:r>
          </a:p>
        </p:txBody>
      </p:sp>
      <p:pic>
        <p:nvPicPr>
          <p:cNvPr id="2" name="Picture 1">
            <a:extLst>
              <a:ext uri="{FF2B5EF4-FFF2-40B4-BE49-F238E27FC236}">
                <a16:creationId xmlns:a16="http://schemas.microsoft.com/office/drawing/2014/main" id="{9D63CC4D-9904-7001-6FA2-9CCB54FD6338}"/>
              </a:ext>
            </a:extLst>
          </p:cNvPr>
          <p:cNvPicPr>
            <a:picLocks noChangeAspect="1"/>
          </p:cNvPicPr>
          <p:nvPr userDrawn="1"/>
        </p:nvPicPr>
        <p:blipFill>
          <a:blip r:embed="rId2"/>
          <a:srcRect/>
          <a:stretch/>
        </p:blipFill>
        <p:spPr>
          <a:xfrm>
            <a:off x="0" y="1"/>
            <a:ext cx="1833975" cy="826527"/>
          </a:xfrm>
          <a:prstGeom prst="rect">
            <a:avLst/>
          </a:prstGeom>
        </p:spPr>
      </p:pic>
      <p:sp>
        <p:nvSpPr>
          <p:cNvPr id="3" name="Freeform 2">
            <a:extLst>
              <a:ext uri="{FF2B5EF4-FFF2-40B4-BE49-F238E27FC236}">
                <a16:creationId xmlns:a16="http://schemas.microsoft.com/office/drawing/2014/main" id="{E7D5CB75-BB19-C259-81D9-2B3B91AD09AF}"/>
              </a:ext>
            </a:extLst>
          </p:cNvPr>
          <p:cNvSpPr/>
          <p:nvPr userDrawn="1"/>
        </p:nvSpPr>
        <p:spPr>
          <a:xfrm rot="18900000">
            <a:off x="6984343" y="4650028"/>
            <a:ext cx="1875003" cy="1838339"/>
          </a:xfrm>
          <a:custGeom>
            <a:avLst/>
            <a:gdLst>
              <a:gd name="connsiteX0" fmla="*/ 0 w 1028481"/>
              <a:gd name="connsiteY0" fmla="*/ 0 h 809632"/>
              <a:gd name="connsiteX1" fmla="*/ 623665 w 1028481"/>
              <a:gd name="connsiteY1" fmla="*/ 0 h 809632"/>
              <a:gd name="connsiteX2" fmla="*/ 626247 w 1028481"/>
              <a:gd name="connsiteY2" fmla="*/ 0 h 809632"/>
              <a:gd name="connsiteX3" fmla="*/ 626247 w 1028481"/>
              <a:gd name="connsiteY3" fmla="*/ 260 h 809632"/>
              <a:gd name="connsiteX4" fmla="*/ 705250 w 1028481"/>
              <a:gd name="connsiteY4" fmla="*/ 8224 h 809632"/>
              <a:gd name="connsiteX5" fmla="*/ 1028481 w 1028481"/>
              <a:gd name="connsiteY5" fmla="*/ 404816 h 809632"/>
              <a:gd name="connsiteX6" fmla="*/ 705250 w 1028481"/>
              <a:gd name="connsiteY6" fmla="*/ 801408 h 809632"/>
              <a:gd name="connsiteX7" fmla="*/ 626247 w 1028481"/>
              <a:gd name="connsiteY7" fmla="*/ 809372 h 809632"/>
              <a:gd name="connsiteX8" fmla="*/ 626247 w 1028481"/>
              <a:gd name="connsiteY8" fmla="*/ 809631 h 809632"/>
              <a:gd name="connsiteX9" fmla="*/ 623675 w 1028481"/>
              <a:gd name="connsiteY9" fmla="*/ 809631 h 809632"/>
              <a:gd name="connsiteX10" fmla="*/ 623665 w 1028481"/>
              <a:gd name="connsiteY10" fmla="*/ 809632 h 809632"/>
              <a:gd name="connsiteX11" fmla="*/ 623655 w 1028481"/>
              <a:gd name="connsiteY11" fmla="*/ 809631 h 809632"/>
              <a:gd name="connsiteX12" fmla="*/ 0 w 1028481"/>
              <a:gd name="connsiteY12" fmla="*/ 809631 h 809632"/>
              <a:gd name="connsiteX0" fmla="*/ 0 w 1028481"/>
              <a:gd name="connsiteY0" fmla="*/ 0 h 809632"/>
              <a:gd name="connsiteX1" fmla="*/ 623665 w 1028481"/>
              <a:gd name="connsiteY1" fmla="*/ 0 h 809632"/>
              <a:gd name="connsiteX2" fmla="*/ 626247 w 1028481"/>
              <a:gd name="connsiteY2" fmla="*/ 0 h 809632"/>
              <a:gd name="connsiteX3" fmla="*/ 626247 w 1028481"/>
              <a:gd name="connsiteY3" fmla="*/ 260 h 809632"/>
              <a:gd name="connsiteX4" fmla="*/ 705250 w 1028481"/>
              <a:gd name="connsiteY4" fmla="*/ 8224 h 809632"/>
              <a:gd name="connsiteX5" fmla="*/ 1028481 w 1028481"/>
              <a:gd name="connsiteY5" fmla="*/ 404816 h 809632"/>
              <a:gd name="connsiteX6" fmla="*/ 705250 w 1028481"/>
              <a:gd name="connsiteY6" fmla="*/ 801408 h 809632"/>
              <a:gd name="connsiteX7" fmla="*/ 626247 w 1028481"/>
              <a:gd name="connsiteY7" fmla="*/ 809372 h 809632"/>
              <a:gd name="connsiteX8" fmla="*/ 626247 w 1028481"/>
              <a:gd name="connsiteY8" fmla="*/ 809631 h 809632"/>
              <a:gd name="connsiteX9" fmla="*/ 623675 w 1028481"/>
              <a:gd name="connsiteY9" fmla="*/ 809631 h 809632"/>
              <a:gd name="connsiteX10" fmla="*/ 623665 w 1028481"/>
              <a:gd name="connsiteY10" fmla="*/ 809632 h 809632"/>
              <a:gd name="connsiteX11" fmla="*/ 623655 w 1028481"/>
              <a:gd name="connsiteY11" fmla="*/ 809631 h 809632"/>
              <a:gd name="connsiteX12" fmla="*/ 110052 w 1028481"/>
              <a:gd name="connsiteY12" fmla="*/ 809631 h 809632"/>
              <a:gd name="connsiteX13" fmla="*/ 0 w 1028481"/>
              <a:gd name="connsiteY13" fmla="*/ 0 h 809632"/>
              <a:gd name="connsiteX0" fmla="*/ 0 w 918429"/>
              <a:gd name="connsiteY0" fmla="*/ 12229 h 809632"/>
              <a:gd name="connsiteX1" fmla="*/ 513613 w 918429"/>
              <a:gd name="connsiteY1" fmla="*/ 0 h 809632"/>
              <a:gd name="connsiteX2" fmla="*/ 516195 w 918429"/>
              <a:gd name="connsiteY2" fmla="*/ 0 h 809632"/>
              <a:gd name="connsiteX3" fmla="*/ 516195 w 918429"/>
              <a:gd name="connsiteY3" fmla="*/ 260 h 809632"/>
              <a:gd name="connsiteX4" fmla="*/ 595198 w 918429"/>
              <a:gd name="connsiteY4" fmla="*/ 8224 h 809632"/>
              <a:gd name="connsiteX5" fmla="*/ 918429 w 918429"/>
              <a:gd name="connsiteY5" fmla="*/ 404816 h 809632"/>
              <a:gd name="connsiteX6" fmla="*/ 595198 w 918429"/>
              <a:gd name="connsiteY6" fmla="*/ 801408 h 809632"/>
              <a:gd name="connsiteX7" fmla="*/ 516195 w 918429"/>
              <a:gd name="connsiteY7" fmla="*/ 809372 h 809632"/>
              <a:gd name="connsiteX8" fmla="*/ 516195 w 918429"/>
              <a:gd name="connsiteY8" fmla="*/ 809631 h 809632"/>
              <a:gd name="connsiteX9" fmla="*/ 513623 w 918429"/>
              <a:gd name="connsiteY9" fmla="*/ 809631 h 809632"/>
              <a:gd name="connsiteX10" fmla="*/ 513613 w 918429"/>
              <a:gd name="connsiteY10" fmla="*/ 809632 h 809632"/>
              <a:gd name="connsiteX11" fmla="*/ 513603 w 918429"/>
              <a:gd name="connsiteY11" fmla="*/ 809631 h 809632"/>
              <a:gd name="connsiteX12" fmla="*/ 0 w 918429"/>
              <a:gd name="connsiteY12" fmla="*/ 809631 h 809632"/>
              <a:gd name="connsiteX13" fmla="*/ 0 w 918429"/>
              <a:gd name="connsiteY13" fmla="*/ 12229 h 809632"/>
              <a:gd name="connsiteX0" fmla="*/ 0 w 918429"/>
              <a:gd name="connsiteY0" fmla="*/ 0 h 810183"/>
              <a:gd name="connsiteX1" fmla="*/ 513613 w 918429"/>
              <a:gd name="connsiteY1" fmla="*/ 551 h 810183"/>
              <a:gd name="connsiteX2" fmla="*/ 516195 w 918429"/>
              <a:gd name="connsiteY2" fmla="*/ 551 h 810183"/>
              <a:gd name="connsiteX3" fmla="*/ 516195 w 918429"/>
              <a:gd name="connsiteY3" fmla="*/ 811 h 810183"/>
              <a:gd name="connsiteX4" fmla="*/ 595198 w 918429"/>
              <a:gd name="connsiteY4" fmla="*/ 8775 h 810183"/>
              <a:gd name="connsiteX5" fmla="*/ 918429 w 918429"/>
              <a:gd name="connsiteY5" fmla="*/ 405367 h 810183"/>
              <a:gd name="connsiteX6" fmla="*/ 595198 w 918429"/>
              <a:gd name="connsiteY6" fmla="*/ 801959 h 810183"/>
              <a:gd name="connsiteX7" fmla="*/ 516195 w 918429"/>
              <a:gd name="connsiteY7" fmla="*/ 809923 h 810183"/>
              <a:gd name="connsiteX8" fmla="*/ 516195 w 918429"/>
              <a:gd name="connsiteY8" fmla="*/ 810182 h 810183"/>
              <a:gd name="connsiteX9" fmla="*/ 513623 w 918429"/>
              <a:gd name="connsiteY9" fmla="*/ 810182 h 810183"/>
              <a:gd name="connsiteX10" fmla="*/ 513613 w 918429"/>
              <a:gd name="connsiteY10" fmla="*/ 810183 h 810183"/>
              <a:gd name="connsiteX11" fmla="*/ 513603 w 918429"/>
              <a:gd name="connsiteY11" fmla="*/ 810182 h 810183"/>
              <a:gd name="connsiteX12" fmla="*/ 0 w 918429"/>
              <a:gd name="connsiteY12" fmla="*/ 810182 h 810183"/>
              <a:gd name="connsiteX13" fmla="*/ 0 w 918429"/>
              <a:gd name="connsiteY13" fmla="*/ 0 h 810183"/>
              <a:gd name="connsiteX0" fmla="*/ 180138 w 918429"/>
              <a:gd name="connsiteY0" fmla="*/ 0 h 810183"/>
              <a:gd name="connsiteX1" fmla="*/ 513613 w 918429"/>
              <a:gd name="connsiteY1" fmla="*/ 551 h 810183"/>
              <a:gd name="connsiteX2" fmla="*/ 516195 w 918429"/>
              <a:gd name="connsiteY2" fmla="*/ 551 h 810183"/>
              <a:gd name="connsiteX3" fmla="*/ 516195 w 918429"/>
              <a:gd name="connsiteY3" fmla="*/ 811 h 810183"/>
              <a:gd name="connsiteX4" fmla="*/ 595198 w 918429"/>
              <a:gd name="connsiteY4" fmla="*/ 8775 h 810183"/>
              <a:gd name="connsiteX5" fmla="*/ 918429 w 918429"/>
              <a:gd name="connsiteY5" fmla="*/ 405367 h 810183"/>
              <a:gd name="connsiteX6" fmla="*/ 595198 w 918429"/>
              <a:gd name="connsiteY6" fmla="*/ 801959 h 810183"/>
              <a:gd name="connsiteX7" fmla="*/ 516195 w 918429"/>
              <a:gd name="connsiteY7" fmla="*/ 809923 h 810183"/>
              <a:gd name="connsiteX8" fmla="*/ 516195 w 918429"/>
              <a:gd name="connsiteY8" fmla="*/ 810182 h 810183"/>
              <a:gd name="connsiteX9" fmla="*/ 513623 w 918429"/>
              <a:gd name="connsiteY9" fmla="*/ 810182 h 810183"/>
              <a:gd name="connsiteX10" fmla="*/ 513613 w 918429"/>
              <a:gd name="connsiteY10" fmla="*/ 810183 h 810183"/>
              <a:gd name="connsiteX11" fmla="*/ 513603 w 918429"/>
              <a:gd name="connsiteY11" fmla="*/ 810182 h 810183"/>
              <a:gd name="connsiteX12" fmla="*/ 0 w 918429"/>
              <a:gd name="connsiteY12" fmla="*/ 810182 h 810183"/>
              <a:gd name="connsiteX13" fmla="*/ 180138 w 918429"/>
              <a:gd name="connsiteY13" fmla="*/ 0 h 810183"/>
              <a:gd name="connsiteX0" fmla="*/ 17040 w 755331"/>
              <a:gd name="connsiteY0" fmla="*/ 0 h 812616"/>
              <a:gd name="connsiteX1" fmla="*/ 350515 w 755331"/>
              <a:gd name="connsiteY1" fmla="*/ 551 h 812616"/>
              <a:gd name="connsiteX2" fmla="*/ 353097 w 755331"/>
              <a:gd name="connsiteY2" fmla="*/ 551 h 812616"/>
              <a:gd name="connsiteX3" fmla="*/ 353097 w 755331"/>
              <a:gd name="connsiteY3" fmla="*/ 811 h 812616"/>
              <a:gd name="connsiteX4" fmla="*/ 432100 w 755331"/>
              <a:gd name="connsiteY4" fmla="*/ 8775 h 812616"/>
              <a:gd name="connsiteX5" fmla="*/ 755331 w 755331"/>
              <a:gd name="connsiteY5" fmla="*/ 405367 h 812616"/>
              <a:gd name="connsiteX6" fmla="*/ 432100 w 755331"/>
              <a:gd name="connsiteY6" fmla="*/ 801959 h 812616"/>
              <a:gd name="connsiteX7" fmla="*/ 353097 w 755331"/>
              <a:gd name="connsiteY7" fmla="*/ 809923 h 812616"/>
              <a:gd name="connsiteX8" fmla="*/ 353097 w 755331"/>
              <a:gd name="connsiteY8" fmla="*/ 810182 h 812616"/>
              <a:gd name="connsiteX9" fmla="*/ 350525 w 755331"/>
              <a:gd name="connsiteY9" fmla="*/ 810182 h 812616"/>
              <a:gd name="connsiteX10" fmla="*/ 350515 w 755331"/>
              <a:gd name="connsiteY10" fmla="*/ 810183 h 812616"/>
              <a:gd name="connsiteX11" fmla="*/ 350505 w 755331"/>
              <a:gd name="connsiteY11" fmla="*/ 810182 h 812616"/>
              <a:gd name="connsiteX12" fmla="*/ 0 w 755331"/>
              <a:gd name="connsiteY12" fmla="*/ 812616 h 812616"/>
              <a:gd name="connsiteX13" fmla="*/ 17040 w 755331"/>
              <a:gd name="connsiteY13" fmla="*/ 0 h 812616"/>
              <a:gd name="connsiteX0" fmla="*/ 0 w 833229"/>
              <a:gd name="connsiteY0" fmla="*/ 1883 h 812065"/>
              <a:gd name="connsiteX1" fmla="*/ 428413 w 833229"/>
              <a:gd name="connsiteY1" fmla="*/ 0 h 812065"/>
              <a:gd name="connsiteX2" fmla="*/ 430995 w 833229"/>
              <a:gd name="connsiteY2" fmla="*/ 0 h 812065"/>
              <a:gd name="connsiteX3" fmla="*/ 430995 w 833229"/>
              <a:gd name="connsiteY3" fmla="*/ 260 h 812065"/>
              <a:gd name="connsiteX4" fmla="*/ 509998 w 833229"/>
              <a:gd name="connsiteY4" fmla="*/ 8224 h 812065"/>
              <a:gd name="connsiteX5" fmla="*/ 833229 w 833229"/>
              <a:gd name="connsiteY5" fmla="*/ 404816 h 812065"/>
              <a:gd name="connsiteX6" fmla="*/ 509998 w 833229"/>
              <a:gd name="connsiteY6" fmla="*/ 801408 h 812065"/>
              <a:gd name="connsiteX7" fmla="*/ 430995 w 833229"/>
              <a:gd name="connsiteY7" fmla="*/ 809372 h 812065"/>
              <a:gd name="connsiteX8" fmla="*/ 430995 w 833229"/>
              <a:gd name="connsiteY8" fmla="*/ 809631 h 812065"/>
              <a:gd name="connsiteX9" fmla="*/ 428423 w 833229"/>
              <a:gd name="connsiteY9" fmla="*/ 809631 h 812065"/>
              <a:gd name="connsiteX10" fmla="*/ 428413 w 833229"/>
              <a:gd name="connsiteY10" fmla="*/ 809632 h 812065"/>
              <a:gd name="connsiteX11" fmla="*/ 428403 w 833229"/>
              <a:gd name="connsiteY11" fmla="*/ 809631 h 812065"/>
              <a:gd name="connsiteX12" fmla="*/ 77898 w 833229"/>
              <a:gd name="connsiteY12" fmla="*/ 812065 h 812065"/>
              <a:gd name="connsiteX13" fmla="*/ 0 w 833229"/>
              <a:gd name="connsiteY13" fmla="*/ 1883 h 812065"/>
              <a:gd name="connsiteX0" fmla="*/ 0 w 833229"/>
              <a:gd name="connsiteY0" fmla="*/ 1883 h 816934"/>
              <a:gd name="connsiteX1" fmla="*/ 428413 w 833229"/>
              <a:gd name="connsiteY1" fmla="*/ 0 h 816934"/>
              <a:gd name="connsiteX2" fmla="*/ 430995 w 833229"/>
              <a:gd name="connsiteY2" fmla="*/ 0 h 816934"/>
              <a:gd name="connsiteX3" fmla="*/ 430995 w 833229"/>
              <a:gd name="connsiteY3" fmla="*/ 260 h 816934"/>
              <a:gd name="connsiteX4" fmla="*/ 509998 w 833229"/>
              <a:gd name="connsiteY4" fmla="*/ 8224 h 816934"/>
              <a:gd name="connsiteX5" fmla="*/ 833229 w 833229"/>
              <a:gd name="connsiteY5" fmla="*/ 404816 h 816934"/>
              <a:gd name="connsiteX6" fmla="*/ 509998 w 833229"/>
              <a:gd name="connsiteY6" fmla="*/ 801408 h 816934"/>
              <a:gd name="connsiteX7" fmla="*/ 430995 w 833229"/>
              <a:gd name="connsiteY7" fmla="*/ 809372 h 816934"/>
              <a:gd name="connsiteX8" fmla="*/ 430995 w 833229"/>
              <a:gd name="connsiteY8" fmla="*/ 809631 h 816934"/>
              <a:gd name="connsiteX9" fmla="*/ 428423 w 833229"/>
              <a:gd name="connsiteY9" fmla="*/ 809631 h 816934"/>
              <a:gd name="connsiteX10" fmla="*/ 428413 w 833229"/>
              <a:gd name="connsiteY10" fmla="*/ 809632 h 816934"/>
              <a:gd name="connsiteX11" fmla="*/ 428403 w 833229"/>
              <a:gd name="connsiteY11" fmla="*/ 809631 h 816934"/>
              <a:gd name="connsiteX12" fmla="*/ 1 w 833229"/>
              <a:gd name="connsiteY12" fmla="*/ 816934 h 816934"/>
              <a:gd name="connsiteX13" fmla="*/ 0 w 833229"/>
              <a:gd name="connsiteY13" fmla="*/ 1883 h 8169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833229" h="816934">
                <a:moveTo>
                  <a:pt x="0" y="1883"/>
                </a:moveTo>
                <a:lnTo>
                  <a:pt x="428413" y="0"/>
                </a:lnTo>
                <a:lnTo>
                  <a:pt x="430995" y="0"/>
                </a:lnTo>
                <a:lnTo>
                  <a:pt x="430995" y="260"/>
                </a:lnTo>
                <a:lnTo>
                  <a:pt x="509998" y="8224"/>
                </a:lnTo>
                <a:cubicBezTo>
                  <a:pt x="694466" y="45972"/>
                  <a:pt x="833229" y="209189"/>
                  <a:pt x="833229" y="404816"/>
                </a:cubicBezTo>
                <a:cubicBezTo>
                  <a:pt x="833229" y="600443"/>
                  <a:pt x="694466" y="763660"/>
                  <a:pt x="509998" y="801408"/>
                </a:cubicBezTo>
                <a:lnTo>
                  <a:pt x="430995" y="809372"/>
                </a:lnTo>
                <a:lnTo>
                  <a:pt x="430995" y="809631"/>
                </a:lnTo>
                <a:lnTo>
                  <a:pt x="428423" y="809631"/>
                </a:lnTo>
                <a:cubicBezTo>
                  <a:pt x="428420" y="809631"/>
                  <a:pt x="428416" y="809632"/>
                  <a:pt x="428413" y="809632"/>
                </a:cubicBezTo>
                <a:cubicBezTo>
                  <a:pt x="428410" y="809632"/>
                  <a:pt x="428406" y="809631"/>
                  <a:pt x="428403" y="809631"/>
                </a:cubicBezTo>
                <a:lnTo>
                  <a:pt x="1" y="816934"/>
                </a:lnTo>
                <a:cubicBezTo>
                  <a:pt x="1" y="545250"/>
                  <a:pt x="0" y="273567"/>
                  <a:pt x="0" y="1883"/>
                </a:cubicBezTo>
                <a:close/>
              </a:path>
            </a:pathLst>
          </a:custGeom>
          <a:solidFill>
            <a:srgbClr val="E8298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b="0" i="0">
              <a:latin typeface="Arial" panose="020B0604020202020204" pitchFamily="34" charset="0"/>
            </a:endParaRPr>
          </a:p>
        </p:txBody>
      </p:sp>
      <p:sp>
        <p:nvSpPr>
          <p:cNvPr id="4" name="Rectangle 3">
            <a:extLst>
              <a:ext uri="{FF2B5EF4-FFF2-40B4-BE49-F238E27FC236}">
                <a16:creationId xmlns:a16="http://schemas.microsoft.com/office/drawing/2014/main" id="{1F5C6EFD-34C5-1701-D503-1731925E2D44}"/>
              </a:ext>
            </a:extLst>
          </p:cNvPr>
          <p:cNvSpPr/>
          <p:nvPr userDrawn="1"/>
        </p:nvSpPr>
        <p:spPr>
          <a:xfrm rot="18900000">
            <a:off x="10179818" y="3784220"/>
            <a:ext cx="1055045" cy="3178240"/>
          </a:xfrm>
          <a:prstGeom prst="rect">
            <a:avLst/>
          </a:prstGeom>
          <a:solidFill>
            <a:srgbClr val="00A4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Arial" panose="020B0604020202020204" pitchFamily="34" charset="0"/>
            </a:endParaRPr>
          </a:p>
        </p:txBody>
      </p:sp>
      <p:sp>
        <p:nvSpPr>
          <p:cNvPr id="5" name="Rectangle 4">
            <a:extLst>
              <a:ext uri="{FF2B5EF4-FFF2-40B4-BE49-F238E27FC236}">
                <a16:creationId xmlns:a16="http://schemas.microsoft.com/office/drawing/2014/main" id="{18442652-D822-CF1E-7026-077C36060918}"/>
              </a:ext>
            </a:extLst>
          </p:cNvPr>
          <p:cNvSpPr/>
          <p:nvPr userDrawn="1"/>
        </p:nvSpPr>
        <p:spPr>
          <a:xfrm>
            <a:off x="8843631" y="5567778"/>
            <a:ext cx="1302254" cy="1302254"/>
          </a:xfrm>
          <a:prstGeom prst="rect">
            <a:avLst/>
          </a:prstGeom>
          <a:solidFill>
            <a:srgbClr val="6B40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solidFill>
                <a:srgbClr val="6B4087"/>
              </a:solidFill>
              <a:latin typeface="Arial" panose="020B0604020202020204" pitchFamily="34" charset="0"/>
            </a:endParaRPr>
          </a:p>
        </p:txBody>
      </p:sp>
      <p:sp>
        <p:nvSpPr>
          <p:cNvPr id="6" name="Rectangle 5">
            <a:extLst>
              <a:ext uri="{FF2B5EF4-FFF2-40B4-BE49-F238E27FC236}">
                <a16:creationId xmlns:a16="http://schemas.microsoft.com/office/drawing/2014/main" id="{A2C9084C-1749-D948-CACE-7DE352C58215}"/>
              </a:ext>
            </a:extLst>
          </p:cNvPr>
          <p:cNvSpPr/>
          <p:nvPr userDrawn="1"/>
        </p:nvSpPr>
        <p:spPr>
          <a:xfrm rot="1800000">
            <a:off x="10425099" y="1027232"/>
            <a:ext cx="1055045" cy="3178240"/>
          </a:xfrm>
          <a:prstGeom prst="rect">
            <a:avLst/>
          </a:prstGeom>
          <a:solidFill>
            <a:srgbClr val="005E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Arial" panose="020B0604020202020204" pitchFamily="34" charset="0"/>
            </a:endParaRPr>
          </a:p>
        </p:txBody>
      </p:sp>
      <p:pic>
        <p:nvPicPr>
          <p:cNvPr id="7" name="Picture 6" descr="A blue and white logo&#10;&#10;Description automatically generated with low confidence">
            <a:extLst>
              <a:ext uri="{FF2B5EF4-FFF2-40B4-BE49-F238E27FC236}">
                <a16:creationId xmlns:a16="http://schemas.microsoft.com/office/drawing/2014/main" id="{A13185B3-45C6-0E93-5B61-D8D66D549347}"/>
              </a:ext>
            </a:extLst>
          </p:cNvPr>
          <p:cNvPicPr>
            <a:picLocks noChangeAspect="1"/>
          </p:cNvPicPr>
          <p:nvPr userDrawn="1"/>
        </p:nvPicPr>
        <p:blipFill>
          <a:blip r:embed="rId3"/>
          <a:stretch>
            <a:fillRect/>
          </a:stretch>
        </p:blipFill>
        <p:spPr>
          <a:xfrm>
            <a:off x="11053379" y="257130"/>
            <a:ext cx="781273" cy="315561"/>
          </a:xfrm>
          <a:prstGeom prst="rect">
            <a:avLst/>
          </a:prstGeom>
        </p:spPr>
      </p:pic>
    </p:spTree>
    <p:extLst>
      <p:ext uri="{BB962C8B-B14F-4D97-AF65-F5344CB8AC3E}">
        <p14:creationId xmlns:p14="http://schemas.microsoft.com/office/powerpoint/2010/main" val="28792642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End Page">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E6B7689-8678-D965-F6AD-2A6E2BEFF6D2}"/>
              </a:ext>
            </a:extLst>
          </p:cNvPr>
          <p:cNvSpPr/>
          <p:nvPr userDrawn="1"/>
        </p:nvSpPr>
        <p:spPr>
          <a:xfrm>
            <a:off x="0" y="0"/>
            <a:ext cx="12192000" cy="6858000"/>
          </a:xfrm>
          <a:prstGeom prst="rect">
            <a:avLst/>
          </a:prstGeom>
          <a:solidFill>
            <a:srgbClr val="005E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Arial" panose="020B0604020202020204" pitchFamily="34" charset="0"/>
            </a:endParaRPr>
          </a:p>
        </p:txBody>
      </p:sp>
      <p:sp>
        <p:nvSpPr>
          <p:cNvPr id="4" name="Freeform 3">
            <a:extLst>
              <a:ext uri="{FF2B5EF4-FFF2-40B4-BE49-F238E27FC236}">
                <a16:creationId xmlns:a16="http://schemas.microsoft.com/office/drawing/2014/main" id="{3FC57379-EF8F-1700-A881-D34737C193B4}"/>
              </a:ext>
            </a:extLst>
          </p:cNvPr>
          <p:cNvSpPr/>
          <p:nvPr userDrawn="1"/>
        </p:nvSpPr>
        <p:spPr>
          <a:xfrm rot="16200000">
            <a:off x="4694379" y="3250454"/>
            <a:ext cx="3833445" cy="3381643"/>
          </a:xfrm>
          <a:custGeom>
            <a:avLst/>
            <a:gdLst>
              <a:gd name="connsiteX0" fmla="*/ 0 w 1028481"/>
              <a:gd name="connsiteY0" fmla="*/ 0 h 809632"/>
              <a:gd name="connsiteX1" fmla="*/ 623665 w 1028481"/>
              <a:gd name="connsiteY1" fmla="*/ 0 h 809632"/>
              <a:gd name="connsiteX2" fmla="*/ 626247 w 1028481"/>
              <a:gd name="connsiteY2" fmla="*/ 0 h 809632"/>
              <a:gd name="connsiteX3" fmla="*/ 626247 w 1028481"/>
              <a:gd name="connsiteY3" fmla="*/ 260 h 809632"/>
              <a:gd name="connsiteX4" fmla="*/ 705250 w 1028481"/>
              <a:gd name="connsiteY4" fmla="*/ 8224 h 809632"/>
              <a:gd name="connsiteX5" fmla="*/ 1028481 w 1028481"/>
              <a:gd name="connsiteY5" fmla="*/ 404816 h 809632"/>
              <a:gd name="connsiteX6" fmla="*/ 705250 w 1028481"/>
              <a:gd name="connsiteY6" fmla="*/ 801408 h 809632"/>
              <a:gd name="connsiteX7" fmla="*/ 626247 w 1028481"/>
              <a:gd name="connsiteY7" fmla="*/ 809372 h 809632"/>
              <a:gd name="connsiteX8" fmla="*/ 626247 w 1028481"/>
              <a:gd name="connsiteY8" fmla="*/ 809631 h 809632"/>
              <a:gd name="connsiteX9" fmla="*/ 623675 w 1028481"/>
              <a:gd name="connsiteY9" fmla="*/ 809631 h 809632"/>
              <a:gd name="connsiteX10" fmla="*/ 623665 w 1028481"/>
              <a:gd name="connsiteY10" fmla="*/ 809632 h 809632"/>
              <a:gd name="connsiteX11" fmla="*/ 623655 w 1028481"/>
              <a:gd name="connsiteY11" fmla="*/ 809631 h 809632"/>
              <a:gd name="connsiteX12" fmla="*/ 0 w 1028481"/>
              <a:gd name="connsiteY12" fmla="*/ 809631 h 809632"/>
              <a:gd name="connsiteX0" fmla="*/ 0 w 1028481"/>
              <a:gd name="connsiteY0" fmla="*/ 0 h 809632"/>
              <a:gd name="connsiteX1" fmla="*/ 623665 w 1028481"/>
              <a:gd name="connsiteY1" fmla="*/ 0 h 809632"/>
              <a:gd name="connsiteX2" fmla="*/ 626247 w 1028481"/>
              <a:gd name="connsiteY2" fmla="*/ 0 h 809632"/>
              <a:gd name="connsiteX3" fmla="*/ 626247 w 1028481"/>
              <a:gd name="connsiteY3" fmla="*/ 260 h 809632"/>
              <a:gd name="connsiteX4" fmla="*/ 705250 w 1028481"/>
              <a:gd name="connsiteY4" fmla="*/ 8224 h 809632"/>
              <a:gd name="connsiteX5" fmla="*/ 1028481 w 1028481"/>
              <a:gd name="connsiteY5" fmla="*/ 404816 h 809632"/>
              <a:gd name="connsiteX6" fmla="*/ 705250 w 1028481"/>
              <a:gd name="connsiteY6" fmla="*/ 801408 h 809632"/>
              <a:gd name="connsiteX7" fmla="*/ 626247 w 1028481"/>
              <a:gd name="connsiteY7" fmla="*/ 809372 h 809632"/>
              <a:gd name="connsiteX8" fmla="*/ 626247 w 1028481"/>
              <a:gd name="connsiteY8" fmla="*/ 809631 h 809632"/>
              <a:gd name="connsiteX9" fmla="*/ 623675 w 1028481"/>
              <a:gd name="connsiteY9" fmla="*/ 809631 h 809632"/>
              <a:gd name="connsiteX10" fmla="*/ 623665 w 1028481"/>
              <a:gd name="connsiteY10" fmla="*/ 809632 h 809632"/>
              <a:gd name="connsiteX11" fmla="*/ 623655 w 1028481"/>
              <a:gd name="connsiteY11" fmla="*/ 809631 h 809632"/>
              <a:gd name="connsiteX12" fmla="*/ 110052 w 1028481"/>
              <a:gd name="connsiteY12" fmla="*/ 809631 h 809632"/>
              <a:gd name="connsiteX13" fmla="*/ 0 w 1028481"/>
              <a:gd name="connsiteY13" fmla="*/ 0 h 809632"/>
              <a:gd name="connsiteX0" fmla="*/ 0 w 918429"/>
              <a:gd name="connsiteY0" fmla="*/ 12229 h 809632"/>
              <a:gd name="connsiteX1" fmla="*/ 513613 w 918429"/>
              <a:gd name="connsiteY1" fmla="*/ 0 h 809632"/>
              <a:gd name="connsiteX2" fmla="*/ 516195 w 918429"/>
              <a:gd name="connsiteY2" fmla="*/ 0 h 809632"/>
              <a:gd name="connsiteX3" fmla="*/ 516195 w 918429"/>
              <a:gd name="connsiteY3" fmla="*/ 260 h 809632"/>
              <a:gd name="connsiteX4" fmla="*/ 595198 w 918429"/>
              <a:gd name="connsiteY4" fmla="*/ 8224 h 809632"/>
              <a:gd name="connsiteX5" fmla="*/ 918429 w 918429"/>
              <a:gd name="connsiteY5" fmla="*/ 404816 h 809632"/>
              <a:gd name="connsiteX6" fmla="*/ 595198 w 918429"/>
              <a:gd name="connsiteY6" fmla="*/ 801408 h 809632"/>
              <a:gd name="connsiteX7" fmla="*/ 516195 w 918429"/>
              <a:gd name="connsiteY7" fmla="*/ 809372 h 809632"/>
              <a:gd name="connsiteX8" fmla="*/ 516195 w 918429"/>
              <a:gd name="connsiteY8" fmla="*/ 809631 h 809632"/>
              <a:gd name="connsiteX9" fmla="*/ 513623 w 918429"/>
              <a:gd name="connsiteY9" fmla="*/ 809631 h 809632"/>
              <a:gd name="connsiteX10" fmla="*/ 513613 w 918429"/>
              <a:gd name="connsiteY10" fmla="*/ 809632 h 809632"/>
              <a:gd name="connsiteX11" fmla="*/ 513603 w 918429"/>
              <a:gd name="connsiteY11" fmla="*/ 809631 h 809632"/>
              <a:gd name="connsiteX12" fmla="*/ 0 w 918429"/>
              <a:gd name="connsiteY12" fmla="*/ 809631 h 809632"/>
              <a:gd name="connsiteX13" fmla="*/ 0 w 918429"/>
              <a:gd name="connsiteY13" fmla="*/ 12229 h 809632"/>
              <a:gd name="connsiteX0" fmla="*/ 0 w 918429"/>
              <a:gd name="connsiteY0" fmla="*/ 0 h 810183"/>
              <a:gd name="connsiteX1" fmla="*/ 513613 w 918429"/>
              <a:gd name="connsiteY1" fmla="*/ 551 h 810183"/>
              <a:gd name="connsiteX2" fmla="*/ 516195 w 918429"/>
              <a:gd name="connsiteY2" fmla="*/ 551 h 810183"/>
              <a:gd name="connsiteX3" fmla="*/ 516195 w 918429"/>
              <a:gd name="connsiteY3" fmla="*/ 811 h 810183"/>
              <a:gd name="connsiteX4" fmla="*/ 595198 w 918429"/>
              <a:gd name="connsiteY4" fmla="*/ 8775 h 810183"/>
              <a:gd name="connsiteX5" fmla="*/ 918429 w 918429"/>
              <a:gd name="connsiteY5" fmla="*/ 405367 h 810183"/>
              <a:gd name="connsiteX6" fmla="*/ 595198 w 918429"/>
              <a:gd name="connsiteY6" fmla="*/ 801959 h 810183"/>
              <a:gd name="connsiteX7" fmla="*/ 516195 w 918429"/>
              <a:gd name="connsiteY7" fmla="*/ 809923 h 810183"/>
              <a:gd name="connsiteX8" fmla="*/ 516195 w 918429"/>
              <a:gd name="connsiteY8" fmla="*/ 810182 h 810183"/>
              <a:gd name="connsiteX9" fmla="*/ 513623 w 918429"/>
              <a:gd name="connsiteY9" fmla="*/ 810182 h 810183"/>
              <a:gd name="connsiteX10" fmla="*/ 513613 w 918429"/>
              <a:gd name="connsiteY10" fmla="*/ 810183 h 810183"/>
              <a:gd name="connsiteX11" fmla="*/ 513603 w 918429"/>
              <a:gd name="connsiteY11" fmla="*/ 810182 h 810183"/>
              <a:gd name="connsiteX12" fmla="*/ 0 w 918429"/>
              <a:gd name="connsiteY12" fmla="*/ 810182 h 810183"/>
              <a:gd name="connsiteX13" fmla="*/ 0 w 918429"/>
              <a:gd name="connsiteY13" fmla="*/ 0 h 8101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18429" h="810183">
                <a:moveTo>
                  <a:pt x="0" y="0"/>
                </a:moveTo>
                <a:lnTo>
                  <a:pt x="513613" y="551"/>
                </a:lnTo>
                <a:lnTo>
                  <a:pt x="516195" y="551"/>
                </a:lnTo>
                <a:lnTo>
                  <a:pt x="516195" y="811"/>
                </a:lnTo>
                <a:lnTo>
                  <a:pt x="595198" y="8775"/>
                </a:lnTo>
                <a:cubicBezTo>
                  <a:pt x="779666" y="46523"/>
                  <a:pt x="918429" y="209740"/>
                  <a:pt x="918429" y="405367"/>
                </a:cubicBezTo>
                <a:cubicBezTo>
                  <a:pt x="918429" y="600994"/>
                  <a:pt x="779666" y="764211"/>
                  <a:pt x="595198" y="801959"/>
                </a:cubicBezTo>
                <a:lnTo>
                  <a:pt x="516195" y="809923"/>
                </a:lnTo>
                <a:lnTo>
                  <a:pt x="516195" y="810182"/>
                </a:lnTo>
                <a:lnTo>
                  <a:pt x="513623" y="810182"/>
                </a:lnTo>
                <a:cubicBezTo>
                  <a:pt x="513620" y="810182"/>
                  <a:pt x="513616" y="810183"/>
                  <a:pt x="513613" y="810183"/>
                </a:cubicBezTo>
                <a:cubicBezTo>
                  <a:pt x="513610" y="810183"/>
                  <a:pt x="513606" y="810182"/>
                  <a:pt x="513603" y="810182"/>
                </a:cubicBezTo>
                <a:lnTo>
                  <a:pt x="0" y="810182"/>
                </a:lnTo>
                <a:lnTo>
                  <a:pt x="0" y="0"/>
                </a:lnTo>
                <a:close/>
              </a:path>
            </a:pathLst>
          </a:custGeom>
          <a:solidFill>
            <a:srgbClr val="00A4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b="0" i="0">
              <a:latin typeface="Arial" panose="020B0604020202020204" pitchFamily="34" charset="0"/>
            </a:endParaRPr>
          </a:p>
        </p:txBody>
      </p:sp>
      <p:sp>
        <p:nvSpPr>
          <p:cNvPr id="5" name="Rectangle 4">
            <a:extLst>
              <a:ext uri="{FF2B5EF4-FFF2-40B4-BE49-F238E27FC236}">
                <a16:creationId xmlns:a16="http://schemas.microsoft.com/office/drawing/2014/main" id="{DBFA241A-42D6-73BA-1CCA-B1F534F9AFBD}"/>
              </a:ext>
            </a:extLst>
          </p:cNvPr>
          <p:cNvSpPr/>
          <p:nvPr userDrawn="1"/>
        </p:nvSpPr>
        <p:spPr>
          <a:xfrm rot="18900000">
            <a:off x="9295640" y="2442646"/>
            <a:ext cx="1509618" cy="4547605"/>
          </a:xfrm>
          <a:prstGeom prst="rect">
            <a:avLst/>
          </a:prstGeom>
          <a:solidFill>
            <a:srgbClr val="6B40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Arial" panose="020B0604020202020204" pitchFamily="34" charset="0"/>
            </a:endParaRPr>
          </a:p>
        </p:txBody>
      </p:sp>
      <p:pic>
        <p:nvPicPr>
          <p:cNvPr id="6" name="Picture 5">
            <a:extLst>
              <a:ext uri="{FF2B5EF4-FFF2-40B4-BE49-F238E27FC236}">
                <a16:creationId xmlns:a16="http://schemas.microsoft.com/office/drawing/2014/main" id="{69F6E0E8-DD51-B5A4-65E8-9BFEA658E832}"/>
              </a:ext>
            </a:extLst>
          </p:cNvPr>
          <p:cNvPicPr>
            <a:picLocks noChangeAspect="1"/>
          </p:cNvPicPr>
          <p:nvPr userDrawn="1"/>
        </p:nvPicPr>
        <p:blipFill>
          <a:blip r:embed="rId2"/>
          <a:srcRect/>
          <a:stretch/>
        </p:blipFill>
        <p:spPr>
          <a:xfrm>
            <a:off x="363416" y="366988"/>
            <a:ext cx="3387969" cy="1524938"/>
          </a:xfrm>
          <a:prstGeom prst="rect">
            <a:avLst/>
          </a:prstGeom>
        </p:spPr>
      </p:pic>
      <p:sp>
        <p:nvSpPr>
          <p:cNvPr id="7" name="Text Placeholder 9">
            <a:extLst>
              <a:ext uri="{FF2B5EF4-FFF2-40B4-BE49-F238E27FC236}">
                <a16:creationId xmlns:a16="http://schemas.microsoft.com/office/drawing/2014/main" id="{004AAC8A-FA18-1F05-6812-11B304F939EA}"/>
              </a:ext>
            </a:extLst>
          </p:cNvPr>
          <p:cNvSpPr>
            <a:spLocks noGrp="1"/>
          </p:cNvSpPr>
          <p:nvPr>
            <p:ph type="body" sz="quarter" idx="11" hasCustomPrompt="1"/>
          </p:nvPr>
        </p:nvSpPr>
        <p:spPr>
          <a:xfrm>
            <a:off x="762700" y="4372468"/>
            <a:ext cx="3847745" cy="791513"/>
          </a:xfrm>
          <a:prstGeom prst="rect">
            <a:avLst/>
          </a:prstGeom>
        </p:spPr>
        <p:txBody>
          <a:bodyPr/>
          <a:lstStyle>
            <a:lvl1pPr marL="0" indent="0" algn="l" defTabSz="914400" rtl="0" eaLnBrk="1" latinLnBrk="0" hangingPunct="1">
              <a:lnSpc>
                <a:spcPct val="100000"/>
              </a:lnSpc>
              <a:spcBef>
                <a:spcPts val="0"/>
              </a:spcBef>
              <a:buNone/>
              <a:defRPr lang="en-GB" sz="1200" kern="1200" dirty="0" smtClean="0">
                <a:solidFill>
                  <a:schemeClr val="bg1"/>
                </a:solidFill>
                <a:effectLst/>
                <a:latin typeface="Arial" panose="020B0604020202020204" pitchFamily="34" charset="0"/>
                <a:ea typeface="+mn-ea"/>
                <a:cs typeface="Arial" panose="020B0604020202020204" pitchFamily="34" charset="0"/>
              </a:defRPr>
            </a:lvl1pPr>
            <a:lvl2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2pPr>
            <a:lvl3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3pPr>
            <a:lvl4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4pPr>
            <a:lvl5pPr marL="0" indent="0" algn="l" defTabSz="914400" rtl="0" eaLnBrk="1" latinLnBrk="0" hangingPunct="1">
              <a:buNone/>
              <a:defRPr lang="en-US" sz="2000" b="1" kern="1200" dirty="0">
                <a:solidFill>
                  <a:srgbClr val="425563"/>
                </a:solidFill>
                <a:effectLst/>
                <a:latin typeface="Arial" panose="020B0604020202020204" pitchFamily="34" charset="0"/>
                <a:ea typeface="+mn-ea"/>
                <a:cs typeface="Arial" panose="020B0604020202020204" pitchFamily="34" charset="0"/>
              </a:defRPr>
            </a:lvl5pPr>
          </a:lstStyle>
          <a:p>
            <a:pPr lvl="0"/>
            <a:r>
              <a:rPr lang="en-GB"/>
              <a:t>Click to edit body copy</a:t>
            </a:r>
          </a:p>
        </p:txBody>
      </p:sp>
      <p:sp>
        <p:nvSpPr>
          <p:cNvPr id="8" name="Text Placeholder 9">
            <a:extLst>
              <a:ext uri="{FF2B5EF4-FFF2-40B4-BE49-F238E27FC236}">
                <a16:creationId xmlns:a16="http://schemas.microsoft.com/office/drawing/2014/main" id="{5446DCDD-88E8-9D29-861C-86B1880B4FD4}"/>
              </a:ext>
            </a:extLst>
          </p:cNvPr>
          <p:cNvSpPr>
            <a:spLocks noGrp="1"/>
          </p:cNvSpPr>
          <p:nvPr>
            <p:ph type="body" sz="quarter" idx="10"/>
          </p:nvPr>
        </p:nvSpPr>
        <p:spPr>
          <a:xfrm>
            <a:off x="762700" y="3820965"/>
            <a:ext cx="6182110" cy="369332"/>
          </a:xfrm>
          <a:prstGeom prst="rect">
            <a:avLst/>
          </a:prstGeom>
        </p:spPr>
        <p:txBody>
          <a:bodyPr/>
          <a:lstStyle>
            <a:lvl1pPr marL="0" indent="0" algn="l" defTabSz="914400" rtl="0" eaLnBrk="1" latinLnBrk="0" hangingPunct="1">
              <a:lnSpc>
                <a:spcPct val="100000"/>
              </a:lnSpc>
              <a:buNone/>
              <a:defRPr lang="en-GB" sz="1800" b="1" kern="1200" dirty="0" smtClean="0">
                <a:solidFill>
                  <a:schemeClr val="bg1"/>
                </a:solidFill>
                <a:effectLst/>
                <a:latin typeface="Arial" panose="020B0604020202020204" pitchFamily="34" charset="0"/>
                <a:ea typeface="+mn-ea"/>
                <a:cs typeface="Arial" panose="020B0604020202020204" pitchFamily="34" charset="0"/>
              </a:defRPr>
            </a:lvl1pPr>
            <a:lvl2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2pPr>
            <a:lvl3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3pPr>
            <a:lvl4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4pPr>
            <a:lvl5pPr marL="0" indent="0" algn="l" defTabSz="914400" rtl="0" eaLnBrk="1" latinLnBrk="0" hangingPunct="1">
              <a:buNone/>
              <a:defRPr lang="en-US" sz="2000" b="1" kern="1200" dirty="0">
                <a:solidFill>
                  <a:srgbClr val="425563"/>
                </a:solidFill>
                <a:effectLst/>
                <a:latin typeface="Arial" panose="020B0604020202020204" pitchFamily="34" charset="0"/>
                <a:ea typeface="+mn-ea"/>
                <a:cs typeface="Arial" panose="020B0604020202020204" pitchFamily="34" charset="0"/>
              </a:defRPr>
            </a:lvl5pPr>
          </a:lstStyle>
          <a:p>
            <a:pPr lvl="0"/>
            <a:r>
              <a:rPr lang="en-GB"/>
              <a:t>Click to edit</a:t>
            </a:r>
          </a:p>
        </p:txBody>
      </p:sp>
    </p:spTree>
    <p:extLst>
      <p:ext uri="{BB962C8B-B14F-4D97-AF65-F5344CB8AC3E}">
        <p14:creationId xmlns:p14="http://schemas.microsoft.com/office/powerpoint/2010/main" val="360063168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Insert Chart">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A075F2B8-A183-F487-C446-8E81BFC4E2AD}"/>
              </a:ext>
            </a:extLst>
          </p:cNvPr>
          <p:cNvPicPr>
            <a:picLocks noChangeAspect="1"/>
          </p:cNvPicPr>
          <p:nvPr userDrawn="1"/>
        </p:nvPicPr>
        <p:blipFill>
          <a:blip r:embed="rId2"/>
          <a:srcRect/>
          <a:stretch/>
        </p:blipFill>
        <p:spPr>
          <a:xfrm>
            <a:off x="0" y="0"/>
            <a:ext cx="1833975" cy="826527"/>
          </a:xfrm>
          <a:prstGeom prst="rect">
            <a:avLst/>
          </a:prstGeom>
        </p:spPr>
      </p:pic>
      <p:sp>
        <p:nvSpPr>
          <p:cNvPr id="14" name="Text Placeholder 9">
            <a:extLst>
              <a:ext uri="{FF2B5EF4-FFF2-40B4-BE49-F238E27FC236}">
                <a16:creationId xmlns:a16="http://schemas.microsoft.com/office/drawing/2014/main" id="{584D6959-3DE5-5B85-9302-5EF2CFE7254E}"/>
              </a:ext>
            </a:extLst>
          </p:cNvPr>
          <p:cNvSpPr>
            <a:spLocks noGrp="1"/>
          </p:cNvSpPr>
          <p:nvPr>
            <p:ph type="body" sz="quarter" idx="11" hasCustomPrompt="1"/>
          </p:nvPr>
        </p:nvSpPr>
        <p:spPr>
          <a:xfrm>
            <a:off x="762701" y="770774"/>
            <a:ext cx="4801043" cy="728826"/>
          </a:xfrm>
          <a:prstGeom prst="rect">
            <a:avLst/>
          </a:prstGeom>
        </p:spPr>
        <p:txBody>
          <a:bodyPr/>
          <a:lstStyle>
            <a:lvl1pPr marL="0" indent="0" algn="l" defTabSz="914400" rtl="0" eaLnBrk="1" latinLnBrk="0" hangingPunct="1">
              <a:lnSpc>
                <a:spcPct val="100000"/>
              </a:lnSpc>
              <a:buNone/>
              <a:defRPr lang="en-GB" sz="1800" b="1" kern="1200" dirty="0" smtClean="0">
                <a:solidFill>
                  <a:srgbClr val="005EB8"/>
                </a:solidFill>
                <a:effectLst/>
                <a:latin typeface="Arial" panose="020B0604020202020204" pitchFamily="34" charset="0"/>
                <a:ea typeface="+mn-ea"/>
                <a:cs typeface="+mn-cs"/>
              </a:defRPr>
            </a:lvl1pPr>
            <a:lvl2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2pPr>
            <a:lvl3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3pPr>
            <a:lvl4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4pPr>
            <a:lvl5pPr marL="0" indent="0" algn="l" defTabSz="914400" rtl="0" eaLnBrk="1" latinLnBrk="0" hangingPunct="1">
              <a:buNone/>
              <a:defRPr lang="en-US" sz="2000" b="1" kern="1200" dirty="0">
                <a:solidFill>
                  <a:srgbClr val="425563"/>
                </a:solidFill>
                <a:effectLst/>
                <a:latin typeface="Arial" panose="020B0604020202020204" pitchFamily="34" charset="0"/>
                <a:ea typeface="+mn-ea"/>
                <a:cs typeface="Arial" panose="020B0604020202020204" pitchFamily="34" charset="0"/>
              </a:defRPr>
            </a:lvl5pPr>
          </a:lstStyle>
          <a:p>
            <a:pPr lvl="0"/>
            <a:r>
              <a:rPr lang="en-GB"/>
              <a:t>Click to edit presentation title</a:t>
            </a:r>
          </a:p>
        </p:txBody>
      </p:sp>
      <p:sp>
        <p:nvSpPr>
          <p:cNvPr id="16" name="Text Placeholder 9">
            <a:extLst>
              <a:ext uri="{FF2B5EF4-FFF2-40B4-BE49-F238E27FC236}">
                <a16:creationId xmlns:a16="http://schemas.microsoft.com/office/drawing/2014/main" id="{E6D99CC6-B506-4C64-1366-8560F880A2C9}"/>
              </a:ext>
            </a:extLst>
          </p:cNvPr>
          <p:cNvSpPr>
            <a:spLocks noGrp="1"/>
          </p:cNvSpPr>
          <p:nvPr>
            <p:ph type="body" sz="quarter" idx="12" hasCustomPrompt="1"/>
          </p:nvPr>
        </p:nvSpPr>
        <p:spPr>
          <a:xfrm>
            <a:off x="6248400" y="769522"/>
            <a:ext cx="4804979" cy="728827"/>
          </a:xfrm>
          <a:prstGeom prst="rect">
            <a:avLst/>
          </a:prstGeom>
        </p:spPr>
        <p:txBody>
          <a:bodyPr/>
          <a:lstStyle>
            <a:lvl1pPr marL="0" indent="0" algn="l" defTabSz="914400" rtl="0" eaLnBrk="1" latinLnBrk="0" hangingPunct="1">
              <a:lnSpc>
                <a:spcPct val="100000"/>
              </a:lnSpc>
              <a:spcBef>
                <a:spcPts val="0"/>
              </a:spcBef>
              <a:spcAft>
                <a:spcPts val="900"/>
              </a:spcAft>
              <a:buNone/>
              <a:defRPr lang="en-GB" sz="1200" kern="1200" dirty="0" smtClean="0">
                <a:solidFill>
                  <a:srgbClr val="425563"/>
                </a:solidFill>
                <a:effectLst/>
                <a:latin typeface="Arial" panose="020B0604020202020204" pitchFamily="34" charset="0"/>
                <a:ea typeface="+mn-ea"/>
                <a:cs typeface="Arial" panose="020B0604020202020204" pitchFamily="34" charset="0"/>
              </a:defRPr>
            </a:lvl1pPr>
            <a:lvl2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2pPr>
            <a:lvl3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3pPr>
            <a:lvl4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4pPr>
            <a:lvl5pPr marL="0" indent="0" algn="l" defTabSz="914400" rtl="0" eaLnBrk="1" latinLnBrk="0" hangingPunct="1">
              <a:buNone/>
              <a:defRPr lang="en-US" sz="2000" b="1" kern="1200" dirty="0">
                <a:solidFill>
                  <a:srgbClr val="425563"/>
                </a:solidFill>
                <a:effectLst/>
                <a:latin typeface="Arial" panose="020B0604020202020204" pitchFamily="34" charset="0"/>
                <a:ea typeface="+mn-ea"/>
                <a:cs typeface="Arial" panose="020B0604020202020204" pitchFamily="34" charset="0"/>
              </a:defRPr>
            </a:lvl5pPr>
          </a:lstStyle>
          <a:p>
            <a:pPr lvl="0"/>
            <a:r>
              <a:rPr lang="en-GB"/>
              <a:t>Click to edit body copy</a:t>
            </a:r>
          </a:p>
        </p:txBody>
      </p:sp>
      <p:sp>
        <p:nvSpPr>
          <p:cNvPr id="17" name="Text Placeholder 9">
            <a:extLst>
              <a:ext uri="{FF2B5EF4-FFF2-40B4-BE49-F238E27FC236}">
                <a16:creationId xmlns:a16="http://schemas.microsoft.com/office/drawing/2014/main" id="{596A5D8F-8508-2D1D-524D-8F4FF2E2A0E3}"/>
              </a:ext>
            </a:extLst>
          </p:cNvPr>
          <p:cNvSpPr>
            <a:spLocks noGrp="1"/>
          </p:cNvSpPr>
          <p:nvPr>
            <p:ph type="body" sz="quarter" idx="13" hasCustomPrompt="1"/>
          </p:nvPr>
        </p:nvSpPr>
        <p:spPr>
          <a:xfrm>
            <a:off x="758765" y="1521901"/>
            <a:ext cx="4804979" cy="791513"/>
          </a:xfrm>
          <a:prstGeom prst="rect">
            <a:avLst/>
          </a:prstGeom>
        </p:spPr>
        <p:txBody>
          <a:bodyPr/>
          <a:lstStyle>
            <a:lvl1pPr marL="0" indent="0" algn="l" defTabSz="914400" rtl="0" eaLnBrk="1" latinLnBrk="0" hangingPunct="1">
              <a:lnSpc>
                <a:spcPct val="100000"/>
              </a:lnSpc>
              <a:spcBef>
                <a:spcPts val="0"/>
              </a:spcBef>
              <a:spcAft>
                <a:spcPts val="900"/>
              </a:spcAft>
              <a:buNone/>
              <a:defRPr lang="en-GB" sz="1200" kern="1200" dirty="0" smtClean="0">
                <a:solidFill>
                  <a:srgbClr val="425563"/>
                </a:solidFill>
                <a:effectLst/>
                <a:latin typeface="Arial" panose="020B0604020202020204" pitchFamily="34" charset="0"/>
                <a:ea typeface="+mn-ea"/>
                <a:cs typeface="Arial" panose="020B0604020202020204" pitchFamily="34" charset="0"/>
              </a:defRPr>
            </a:lvl1pPr>
            <a:lvl2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2pPr>
            <a:lvl3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3pPr>
            <a:lvl4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4pPr>
            <a:lvl5pPr marL="0" indent="0" algn="l" defTabSz="914400" rtl="0" eaLnBrk="1" latinLnBrk="0" hangingPunct="1">
              <a:buNone/>
              <a:defRPr lang="en-US" sz="2000" b="1" kern="1200" dirty="0">
                <a:solidFill>
                  <a:srgbClr val="425563"/>
                </a:solidFill>
                <a:effectLst/>
                <a:latin typeface="Arial" panose="020B0604020202020204" pitchFamily="34" charset="0"/>
                <a:ea typeface="+mn-ea"/>
                <a:cs typeface="Arial" panose="020B0604020202020204" pitchFamily="34" charset="0"/>
              </a:defRPr>
            </a:lvl5pPr>
          </a:lstStyle>
          <a:p>
            <a:pPr lvl="0"/>
            <a:r>
              <a:rPr lang="en-GB"/>
              <a:t>Click to edit body copy</a:t>
            </a:r>
          </a:p>
        </p:txBody>
      </p:sp>
      <p:pic>
        <p:nvPicPr>
          <p:cNvPr id="2" name="Picture 1" descr="A blue and white logo&#10;&#10;Description automatically generated with low confidence">
            <a:extLst>
              <a:ext uri="{FF2B5EF4-FFF2-40B4-BE49-F238E27FC236}">
                <a16:creationId xmlns:a16="http://schemas.microsoft.com/office/drawing/2014/main" id="{18DDBA6E-2AD9-512B-446F-DED2DACB172F}"/>
              </a:ext>
            </a:extLst>
          </p:cNvPr>
          <p:cNvPicPr>
            <a:picLocks noChangeAspect="1"/>
          </p:cNvPicPr>
          <p:nvPr userDrawn="1"/>
        </p:nvPicPr>
        <p:blipFill>
          <a:blip r:embed="rId3"/>
          <a:stretch>
            <a:fillRect/>
          </a:stretch>
        </p:blipFill>
        <p:spPr>
          <a:xfrm>
            <a:off x="11053379" y="257130"/>
            <a:ext cx="781273" cy="315561"/>
          </a:xfrm>
          <a:prstGeom prst="rect">
            <a:avLst/>
          </a:prstGeom>
        </p:spPr>
      </p:pic>
    </p:spTree>
    <p:extLst>
      <p:ext uri="{BB962C8B-B14F-4D97-AF65-F5344CB8AC3E}">
        <p14:creationId xmlns:p14="http://schemas.microsoft.com/office/powerpoint/2010/main" val="196559418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2 Column">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6C76B864-F7F2-E4C5-C453-37FFD735E284}"/>
              </a:ext>
            </a:extLst>
          </p:cNvPr>
          <p:cNvPicPr>
            <a:picLocks noChangeAspect="1"/>
          </p:cNvPicPr>
          <p:nvPr userDrawn="1"/>
        </p:nvPicPr>
        <p:blipFill>
          <a:blip r:embed="rId2"/>
          <a:srcRect/>
          <a:stretch/>
        </p:blipFill>
        <p:spPr>
          <a:xfrm>
            <a:off x="0" y="1"/>
            <a:ext cx="1833975" cy="826527"/>
          </a:xfrm>
          <a:prstGeom prst="rect">
            <a:avLst/>
          </a:prstGeom>
        </p:spPr>
      </p:pic>
      <p:sp>
        <p:nvSpPr>
          <p:cNvPr id="4" name="Text Placeholder 9">
            <a:extLst>
              <a:ext uri="{FF2B5EF4-FFF2-40B4-BE49-F238E27FC236}">
                <a16:creationId xmlns:a16="http://schemas.microsoft.com/office/drawing/2014/main" id="{B3B5DC89-7FC8-215F-62E4-5A67CE670ECA}"/>
              </a:ext>
            </a:extLst>
          </p:cNvPr>
          <p:cNvSpPr>
            <a:spLocks noGrp="1"/>
          </p:cNvSpPr>
          <p:nvPr>
            <p:ph type="body" sz="quarter" idx="11" hasCustomPrompt="1"/>
          </p:nvPr>
        </p:nvSpPr>
        <p:spPr>
          <a:xfrm>
            <a:off x="762700" y="1855463"/>
            <a:ext cx="4804979" cy="1060683"/>
          </a:xfrm>
          <a:prstGeom prst="rect">
            <a:avLst/>
          </a:prstGeom>
        </p:spPr>
        <p:txBody>
          <a:bodyPr/>
          <a:lstStyle>
            <a:lvl1pPr marL="0" indent="0" algn="l" defTabSz="914400" rtl="0" eaLnBrk="1" latinLnBrk="0" hangingPunct="1">
              <a:lnSpc>
                <a:spcPct val="100000"/>
              </a:lnSpc>
              <a:buNone/>
              <a:defRPr lang="en-GB" sz="1200" kern="1200" dirty="0" smtClean="0">
                <a:solidFill>
                  <a:srgbClr val="425563"/>
                </a:solidFill>
                <a:effectLst/>
                <a:latin typeface="Arial" panose="020B0604020202020204" pitchFamily="34" charset="0"/>
                <a:ea typeface="+mn-ea"/>
                <a:cs typeface="Arial" panose="020B0604020202020204" pitchFamily="34" charset="0"/>
              </a:defRPr>
            </a:lvl1pPr>
            <a:lvl2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2pPr>
            <a:lvl3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3pPr>
            <a:lvl4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4pPr>
            <a:lvl5pPr marL="0" indent="0" algn="l" defTabSz="914400" rtl="0" eaLnBrk="1" latinLnBrk="0" hangingPunct="1">
              <a:buNone/>
              <a:defRPr lang="en-US" sz="2000" b="1" kern="1200" dirty="0">
                <a:solidFill>
                  <a:srgbClr val="425563"/>
                </a:solidFill>
                <a:effectLst/>
                <a:latin typeface="Arial" panose="020B0604020202020204" pitchFamily="34" charset="0"/>
                <a:ea typeface="+mn-ea"/>
                <a:cs typeface="Arial" panose="020B0604020202020204" pitchFamily="34" charset="0"/>
              </a:defRPr>
            </a:lvl5pPr>
          </a:lstStyle>
          <a:p>
            <a:pPr lvl="0"/>
            <a:r>
              <a:rPr lang="en-GB"/>
              <a:t>Click to edit body copy</a:t>
            </a:r>
          </a:p>
        </p:txBody>
      </p:sp>
      <p:sp>
        <p:nvSpPr>
          <p:cNvPr id="5" name="Text Placeholder 9">
            <a:extLst>
              <a:ext uri="{FF2B5EF4-FFF2-40B4-BE49-F238E27FC236}">
                <a16:creationId xmlns:a16="http://schemas.microsoft.com/office/drawing/2014/main" id="{9EF24D16-B8CA-B869-6FF3-CE711DFD78E3}"/>
              </a:ext>
            </a:extLst>
          </p:cNvPr>
          <p:cNvSpPr>
            <a:spLocks noGrp="1"/>
          </p:cNvSpPr>
          <p:nvPr>
            <p:ph type="body" sz="quarter" idx="12" hasCustomPrompt="1"/>
          </p:nvPr>
        </p:nvSpPr>
        <p:spPr>
          <a:xfrm>
            <a:off x="6248400" y="1855463"/>
            <a:ext cx="4804979" cy="1060683"/>
          </a:xfrm>
          <a:prstGeom prst="rect">
            <a:avLst/>
          </a:prstGeom>
        </p:spPr>
        <p:txBody>
          <a:bodyPr/>
          <a:lstStyle>
            <a:lvl1pPr marL="0" indent="0" algn="l" defTabSz="914400" rtl="0" eaLnBrk="1" latinLnBrk="0" hangingPunct="1">
              <a:lnSpc>
                <a:spcPct val="100000"/>
              </a:lnSpc>
              <a:buNone/>
              <a:defRPr lang="en-GB" sz="1200" kern="1200" dirty="0" smtClean="0">
                <a:solidFill>
                  <a:srgbClr val="425563"/>
                </a:solidFill>
                <a:effectLst/>
                <a:latin typeface="Arial" panose="020B0604020202020204" pitchFamily="34" charset="0"/>
                <a:ea typeface="+mn-ea"/>
                <a:cs typeface="Arial" panose="020B0604020202020204" pitchFamily="34" charset="0"/>
              </a:defRPr>
            </a:lvl1pPr>
            <a:lvl2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2pPr>
            <a:lvl3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3pPr>
            <a:lvl4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4pPr>
            <a:lvl5pPr marL="0" indent="0" algn="l" defTabSz="914400" rtl="0" eaLnBrk="1" latinLnBrk="0" hangingPunct="1">
              <a:buNone/>
              <a:defRPr lang="en-US" sz="2000" b="1" kern="1200" dirty="0">
                <a:solidFill>
                  <a:srgbClr val="425563"/>
                </a:solidFill>
                <a:effectLst/>
                <a:latin typeface="Arial" panose="020B0604020202020204" pitchFamily="34" charset="0"/>
                <a:ea typeface="+mn-ea"/>
                <a:cs typeface="Arial" panose="020B0604020202020204" pitchFamily="34" charset="0"/>
              </a:defRPr>
            </a:lvl5pPr>
          </a:lstStyle>
          <a:p>
            <a:pPr lvl="0"/>
            <a:r>
              <a:rPr lang="en-GB"/>
              <a:t>Click to edit body copy</a:t>
            </a:r>
          </a:p>
        </p:txBody>
      </p:sp>
      <p:sp>
        <p:nvSpPr>
          <p:cNvPr id="7" name="Text Placeholder 9">
            <a:extLst>
              <a:ext uri="{FF2B5EF4-FFF2-40B4-BE49-F238E27FC236}">
                <a16:creationId xmlns:a16="http://schemas.microsoft.com/office/drawing/2014/main" id="{C9844275-F2A4-5653-3FC5-850C3073DFBB}"/>
              </a:ext>
            </a:extLst>
          </p:cNvPr>
          <p:cNvSpPr>
            <a:spLocks noGrp="1"/>
          </p:cNvSpPr>
          <p:nvPr>
            <p:ph type="body" sz="quarter" idx="13" hasCustomPrompt="1"/>
          </p:nvPr>
        </p:nvSpPr>
        <p:spPr>
          <a:xfrm>
            <a:off x="762701" y="770774"/>
            <a:ext cx="4801043" cy="728826"/>
          </a:xfrm>
          <a:prstGeom prst="rect">
            <a:avLst/>
          </a:prstGeom>
        </p:spPr>
        <p:txBody>
          <a:bodyPr/>
          <a:lstStyle>
            <a:lvl1pPr marL="0" indent="0" algn="l" defTabSz="914400" rtl="0" eaLnBrk="1" latinLnBrk="0" hangingPunct="1">
              <a:lnSpc>
                <a:spcPct val="100000"/>
              </a:lnSpc>
              <a:buNone/>
              <a:defRPr lang="en-GB" sz="1800" b="1" kern="1200" dirty="0" smtClean="0">
                <a:solidFill>
                  <a:srgbClr val="005EB8"/>
                </a:solidFill>
                <a:effectLst/>
                <a:latin typeface="Arial" panose="020B0604020202020204" pitchFamily="34" charset="0"/>
                <a:ea typeface="+mn-ea"/>
                <a:cs typeface="+mn-cs"/>
              </a:defRPr>
            </a:lvl1pPr>
            <a:lvl2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2pPr>
            <a:lvl3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3pPr>
            <a:lvl4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4pPr>
            <a:lvl5pPr marL="0" indent="0" algn="l" defTabSz="914400" rtl="0" eaLnBrk="1" latinLnBrk="0" hangingPunct="1">
              <a:buNone/>
              <a:defRPr lang="en-US" sz="2000" b="1" kern="1200" dirty="0">
                <a:solidFill>
                  <a:srgbClr val="425563"/>
                </a:solidFill>
                <a:effectLst/>
                <a:latin typeface="Arial" panose="020B0604020202020204" pitchFamily="34" charset="0"/>
                <a:ea typeface="+mn-ea"/>
                <a:cs typeface="Arial" panose="020B0604020202020204" pitchFamily="34" charset="0"/>
              </a:defRPr>
            </a:lvl5pPr>
          </a:lstStyle>
          <a:p>
            <a:pPr lvl="0"/>
            <a:r>
              <a:rPr lang="en-GB"/>
              <a:t>Click to edit presentation title</a:t>
            </a:r>
          </a:p>
        </p:txBody>
      </p:sp>
    </p:spTree>
    <p:extLst>
      <p:ext uri="{BB962C8B-B14F-4D97-AF65-F5344CB8AC3E}">
        <p14:creationId xmlns:p14="http://schemas.microsoft.com/office/powerpoint/2010/main" val="61163712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Boxe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1A9C5563-73EF-6BFB-B463-3B8F479D3894}"/>
              </a:ext>
            </a:extLst>
          </p:cNvPr>
          <p:cNvSpPr/>
          <p:nvPr userDrawn="1"/>
        </p:nvSpPr>
        <p:spPr>
          <a:xfrm>
            <a:off x="6508376" y="1547446"/>
            <a:ext cx="4843837" cy="5310555"/>
          </a:xfrm>
          <a:prstGeom prst="rect">
            <a:avLst/>
          </a:prstGeom>
          <a:solidFill>
            <a:srgbClr val="00A4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Arial" panose="020B0604020202020204" pitchFamily="34" charset="0"/>
            </a:endParaRPr>
          </a:p>
        </p:txBody>
      </p:sp>
      <p:pic>
        <p:nvPicPr>
          <p:cNvPr id="2" name="Picture 1">
            <a:extLst>
              <a:ext uri="{FF2B5EF4-FFF2-40B4-BE49-F238E27FC236}">
                <a16:creationId xmlns:a16="http://schemas.microsoft.com/office/drawing/2014/main" id="{6C76B864-F7F2-E4C5-C453-37FFD735E284}"/>
              </a:ext>
            </a:extLst>
          </p:cNvPr>
          <p:cNvPicPr>
            <a:picLocks noChangeAspect="1"/>
          </p:cNvPicPr>
          <p:nvPr userDrawn="1"/>
        </p:nvPicPr>
        <p:blipFill>
          <a:blip r:embed="rId2"/>
          <a:srcRect/>
          <a:stretch/>
        </p:blipFill>
        <p:spPr>
          <a:xfrm>
            <a:off x="0" y="0"/>
            <a:ext cx="1833975" cy="826527"/>
          </a:xfrm>
          <a:prstGeom prst="rect">
            <a:avLst/>
          </a:prstGeom>
        </p:spPr>
      </p:pic>
      <p:sp>
        <p:nvSpPr>
          <p:cNvPr id="26" name="Text Placeholder 9">
            <a:extLst>
              <a:ext uri="{FF2B5EF4-FFF2-40B4-BE49-F238E27FC236}">
                <a16:creationId xmlns:a16="http://schemas.microsoft.com/office/drawing/2014/main" id="{52D84864-883F-4F04-E71C-8B6F73A8BD27}"/>
              </a:ext>
            </a:extLst>
          </p:cNvPr>
          <p:cNvSpPr>
            <a:spLocks noGrp="1"/>
          </p:cNvSpPr>
          <p:nvPr>
            <p:ph type="body" sz="quarter" idx="13" hasCustomPrompt="1"/>
          </p:nvPr>
        </p:nvSpPr>
        <p:spPr>
          <a:xfrm>
            <a:off x="762701" y="770774"/>
            <a:ext cx="4801043" cy="728826"/>
          </a:xfrm>
          <a:prstGeom prst="rect">
            <a:avLst/>
          </a:prstGeom>
        </p:spPr>
        <p:txBody>
          <a:bodyPr/>
          <a:lstStyle>
            <a:lvl1pPr marL="0" indent="0" algn="l" defTabSz="914400" rtl="0" eaLnBrk="1" latinLnBrk="0" hangingPunct="1">
              <a:lnSpc>
                <a:spcPct val="100000"/>
              </a:lnSpc>
              <a:buNone/>
              <a:defRPr lang="en-GB" sz="1800" b="1" kern="1200" dirty="0" smtClean="0">
                <a:solidFill>
                  <a:srgbClr val="005EB8"/>
                </a:solidFill>
                <a:effectLst/>
                <a:latin typeface="Arial" panose="020B0604020202020204" pitchFamily="34" charset="0"/>
                <a:ea typeface="+mn-ea"/>
                <a:cs typeface="+mn-cs"/>
              </a:defRPr>
            </a:lvl1pPr>
            <a:lvl2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2pPr>
            <a:lvl3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3pPr>
            <a:lvl4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4pPr>
            <a:lvl5pPr marL="0" indent="0" algn="l" defTabSz="914400" rtl="0" eaLnBrk="1" latinLnBrk="0" hangingPunct="1">
              <a:buNone/>
              <a:defRPr lang="en-US" sz="2000" b="1" kern="1200" dirty="0">
                <a:solidFill>
                  <a:srgbClr val="425563"/>
                </a:solidFill>
                <a:effectLst/>
                <a:latin typeface="Arial" panose="020B0604020202020204" pitchFamily="34" charset="0"/>
                <a:ea typeface="+mn-ea"/>
                <a:cs typeface="Arial" panose="020B0604020202020204" pitchFamily="34" charset="0"/>
              </a:defRPr>
            </a:lvl5pPr>
          </a:lstStyle>
          <a:p>
            <a:pPr lvl="0"/>
            <a:r>
              <a:rPr lang="en-GB"/>
              <a:t>Click to edit presentation title</a:t>
            </a:r>
          </a:p>
        </p:txBody>
      </p:sp>
      <p:sp>
        <p:nvSpPr>
          <p:cNvPr id="7" name="Text Placeholder 9">
            <a:extLst>
              <a:ext uri="{FF2B5EF4-FFF2-40B4-BE49-F238E27FC236}">
                <a16:creationId xmlns:a16="http://schemas.microsoft.com/office/drawing/2014/main" id="{B8E8A844-8A2D-DA61-14FA-E13A7ECFB01A}"/>
              </a:ext>
            </a:extLst>
          </p:cNvPr>
          <p:cNvSpPr>
            <a:spLocks noGrp="1"/>
          </p:cNvSpPr>
          <p:nvPr>
            <p:ph type="body" sz="quarter" idx="11" hasCustomPrompt="1"/>
          </p:nvPr>
        </p:nvSpPr>
        <p:spPr>
          <a:xfrm>
            <a:off x="762700" y="1855463"/>
            <a:ext cx="4804979" cy="1060683"/>
          </a:xfrm>
          <a:prstGeom prst="rect">
            <a:avLst/>
          </a:prstGeom>
        </p:spPr>
        <p:txBody>
          <a:bodyPr/>
          <a:lstStyle>
            <a:lvl1pPr marL="0" indent="0" algn="l" defTabSz="914400" rtl="0" eaLnBrk="1" latinLnBrk="0" hangingPunct="1">
              <a:lnSpc>
                <a:spcPct val="100000"/>
              </a:lnSpc>
              <a:spcBef>
                <a:spcPts val="0"/>
              </a:spcBef>
              <a:spcAft>
                <a:spcPts val="900"/>
              </a:spcAft>
              <a:buNone/>
              <a:defRPr lang="en-GB" sz="1200" kern="1200" dirty="0" smtClean="0">
                <a:solidFill>
                  <a:srgbClr val="425563"/>
                </a:solidFill>
                <a:effectLst/>
                <a:latin typeface="Arial" panose="020B0604020202020204" pitchFamily="34" charset="0"/>
                <a:ea typeface="+mn-ea"/>
                <a:cs typeface="Arial" panose="020B0604020202020204" pitchFamily="34" charset="0"/>
              </a:defRPr>
            </a:lvl1pPr>
            <a:lvl2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2pPr>
            <a:lvl3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3pPr>
            <a:lvl4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4pPr>
            <a:lvl5pPr marL="0" indent="0" algn="l" defTabSz="914400" rtl="0" eaLnBrk="1" latinLnBrk="0" hangingPunct="1">
              <a:buNone/>
              <a:defRPr lang="en-US" sz="2000" b="1" kern="1200" dirty="0">
                <a:solidFill>
                  <a:srgbClr val="425563"/>
                </a:solidFill>
                <a:effectLst/>
                <a:latin typeface="Arial" panose="020B0604020202020204" pitchFamily="34" charset="0"/>
                <a:ea typeface="+mn-ea"/>
                <a:cs typeface="Arial" panose="020B0604020202020204" pitchFamily="34" charset="0"/>
              </a:defRPr>
            </a:lvl5pPr>
          </a:lstStyle>
          <a:p>
            <a:pPr lvl="0"/>
            <a:r>
              <a:rPr lang="en-GB"/>
              <a:t>Click to edit body copy</a:t>
            </a:r>
          </a:p>
        </p:txBody>
      </p:sp>
      <p:sp>
        <p:nvSpPr>
          <p:cNvPr id="9" name="Text Placeholder 9">
            <a:extLst>
              <a:ext uri="{FF2B5EF4-FFF2-40B4-BE49-F238E27FC236}">
                <a16:creationId xmlns:a16="http://schemas.microsoft.com/office/drawing/2014/main" id="{7C83BD7D-449E-1ECB-DEE5-3EA7F77B5DB6}"/>
              </a:ext>
            </a:extLst>
          </p:cNvPr>
          <p:cNvSpPr>
            <a:spLocks noGrp="1"/>
          </p:cNvSpPr>
          <p:nvPr>
            <p:ph type="body" sz="quarter" idx="15" hasCustomPrompt="1"/>
          </p:nvPr>
        </p:nvSpPr>
        <p:spPr>
          <a:xfrm>
            <a:off x="6822873" y="1855462"/>
            <a:ext cx="4239137" cy="1060683"/>
          </a:xfrm>
          <a:prstGeom prst="rect">
            <a:avLst/>
          </a:prstGeom>
        </p:spPr>
        <p:txBody>
          <a:bodyPr/>
          <a:lstStyle>
            <a:lvl1pPr marL="0" indent="0" algn="l" defTabSz="914400" rtl="0" eaLnBrk="1" latinLnBrk="0" hangingPunct="1">
              <a:lnSpc>
                <a:spcPct val="100000"/>
              </a:lnSpc>
              <a:spcBef>
                <a:spcPts val="0"/>
              </a:spcBef>
              <a:spcAft>
                <a:spcPts val="900"/>
              </a:spcAft>
              <a:buNone/>
              <a:defRPr lang="en-GB" sz="1200" b="1" kern="1200" dirty="0">
                <a:solidFill>
                  <a:schemeClr val="bg1"/>
                </a:solidFill>
                <a:effectLst/>
                <a:latin typeface="Arial" panose="020B0604020202020204" pitchFamily="34" charset="0"/>
                <a:ea typeface="+mn-ea"/>
                <a:cs typeface="+mn-cs"/>
              </a:defRPr>
            </a:lvl1pPr>
            <a:lvl2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2pPr>
            <a:lvl3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3pPr>
            <a:lvl4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4pPr>
            <a:lvl5pPr marL="0" indent="0" algn="l" defTabSz="914400" rtl="0" eaLnBrk="1" latinLnBrk="0" hangingPunct="1">
              <a:buNone/>
              <a:defRPr lang="en-US" sz="2000" b="1" kern="1200" dirty="0">
                <a:solidFill>
                  <a:srgbClr val="425563"/>
                </a:solidFill>
                <a:effectLst/>
                <a:latin typeface="Arial" panose="020B0604020202020204" pitchFamily="34" charset="0"/>
                <a:ea typeface="+mn-ea"/>
                <a:cs typeface="Arial" panose="020B0604020202020204" pitchFamily="34" charset="0"/>
              </a:defRPr>
            </a:lvl5pPr>
          </a:lstStyle>
          <a:p>
            <a:pPr lvl="0"/>
            <a:r>
              <a:rPr lang="en-GB"/>
              <a:t>Click to edit body copy</a:t>
            </a:r>
          </a:p>
        </p:txBody>
      </p:sp>
    </p:spTree>
    <p:extLst>
      <p:ext uri="{BB962C8B-B14F-4D97-AF65-F5344CB8AC3E}">
        <p14:creationId xmlns:p14="http://schemas.microsoft.com/office/powerpoint/2010/main" val="30699507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2 Column with Boxed Content">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6C76B864-F7F2-E4C5-C453-37FFD735E284}"/>
              </a:ext>
            </a:extLst>
          </p:cNvPr>
          <p:cNvPicPr>
            <a:picLocks noChangeAspect="1"/>
          </p:cNvPicPr>
          <p:nvPr userDrawn="1"/>
        </p:nvPicPr>
        <p:blipFill>
          <a:blip r:embed="rId2"/>
          <a:srcRect/>
          <a:stretch/>
        </p:blipFill>
        <p:spPr>
          <a:xfrm>
            <a:off x="0" y="1"/>
            <a:ext cx="1833975" cy="826527"/>
          </a:xfrm>
          <a:prstGeom prst="rect">
            <a:avLst/>
          </a:prstGeom>
        </p:spPr>
      </p:pic>
      <p:sp>
        <p:nvSpPr>
          <p:cNvPr id="6" name="Rectangle 5">
            <a:extLst>
              <a:ext uri="{FF2B5EF4-FFF2-40B4-BE49-F238E27FC236}">
                <a16:creationId xmlns:a16="http://schemas.microsoft.com/office/drawing/2014/main" id="{F4933056-8F79-6F11-9AE8-7983D63273FD}"/>
              </a:ext>
            </a:extLst>
          </p:cNvPr>
          <p:cNvSpPr/>
          <p:nvPr userDrawn="1"/>
        </p:nvSpPr>
        <p:spPr>
          <a:xfrm>
            <a:off x="8129441" y="1655901"/>
            <a:ext cx="3222772" cy="5202099"/>
          </a:xfrm>
          <a:prstGeom prst="rect">
            <a:avLst/>
          </a:prstGeom>
          <a:solidFill>
            <a:srgbClr val="E8ED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Arial" panose="020B0604020202020204" pitchFamily="34" charset="0"/>
            </a:endParaRPr>
          </a:p>
        </p:txBody>
      </p:sp>
      <p:sp>
        <p:nvSpPr>
          <p:cNvPr id="5" name="Text Placeholder 9">
            <a:extLst>
              <a:ext uri="{FF2B5EF4-FFF2-40B4-BE49-F238E27FC236}">
                <a16:creationId xmlns:a16="http://schemas.microsoft.com/office/drawing/2014/main" id="{061A95F7-C088-18BF-9BEB-C8AB87F9F80E}"/>
              </a:ext>
            </a:extLst>
          </p:cNvPr>
          <p:cNvSpPr>
            <a:spLocks noGrp="1"/>
          </p:cNvSpPr>
          <p:nvPr>
            <p:ph type="body" sz="quarter" idx="11" hasCustomPrompt="1"/>
          </p:nvPr>
        </p:nvSpPr>
        <p:spPr>
          <a:xfrm>
            <a:off x="762700" y="1855463"/>
            <a:ext cx="3401795" cy="1060683"/>
          </a:xfrm>
          <a:prstGeom prst="rect">
            <a:avLst/>
          </a:prstGeom>
        </p:spPr>
        <p:txBody>
          <a:bodyPr/>
          <a:lstStyle>
            <a:lvl1pPr marL="0" indent="0" algn="l" defTabSz="914400" rtl="0" eaLnBrk="1" latinLnBrk="0" hangingPunct="1">
              <a:lnSpc>
                <a:spcPct val="100000"/>
              </a:lnSpc>
              <a:spcBef>
                <a:spcPts val="0"/>
              </a:spcBef>
              <a:spcAft>
                <a:spcPts val="900"/>
              </a:spcAft>
              <a:buNone/>
              <a:defRPr lang="en-GB" sz="1200" kern="1200" dirty="0" smtClean="0">
                <a:solidFill>
                  <a:srgbClr val="425563"/>
                </a:solidFill>
                <a:effectLst/>
                <a:latin typeface="Arial" panose="020B0604020202020204" pitchFamily="34" charset="0"/>
                <a:ea typeface="+mn-ea"/>
                <a:cs typeface="Arial" panose="020B0604020202020204" pitchFamily="34" charset="0"/>
              </a:defRPr>
            </a:lvl1pPr>
            <a:lvl2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2pPr>
            <a:lvl3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3pPr>
            <a:lvl4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4pPr>
            <a:lvl5pPr marL="0" indent="0" algn="l" defTabSz="914400" rtl="0" eaLnBrk="1" latinLnBrk="0" hangingPunct="1">
              <a:buNone/>
              <a:defRPr lang="en-US" sz="2000" b="1" kern="1200" dirty="0">
                <a:solidFill>
                  <a:srgbClr val="425563"/>
                </a:solidFill>
                <a:effectLst/>
                <a:latin typeface="Arial" panose="020B0604020202020204" pitchFamily="34" charset="0"/>
                <a:ea typeface="+mn-ea"/>
                <a:cs typeface="Arial" panose="020B0604020202020204" pitchFamily="34" charset="0"/>
              </a:defRPr>
            </a:lvl5pPr>
          </a:lstStyle>
          <a:p>
            <a:pPr lvl="0"/>
            <a:r>
              <a:rPr lang="en-GB"/>
              <a:t>Click to edit body copy</a:t>
            </a:r>
          </a:p>
        </p:txBody>
      </p:sp>
      <p:sp>
        <p:nvSpPr>
          <p:cNvPr id="7" name="Text Placeholder 9">
            <a:extLst>
              <a:ext uri="{FF2B5EF4-FFF2-40B4-BE49-F238E27FC236}">
                <a16:creationId xmlns:a16="http://schemas.microsoft.com/office/drawing/2014/main" id="{B938308D-43F9-8279-A39A-502079E454FA}"/>
              </a:ext>
            </a:extLst>
          </p:cNvPr>
          <p:cNvSpPr>
            <a:spLocks noGrp="1"/>
          </p:cNvSpPr>
          <p:nvPr>
            <p:ph type="body" sz="quarter" idx="12" hasCustomPrompt="1"/>
          </p:nvPr>
        </p:nvSpPr>
        <p:spPr>
          <a:xfrm>
            <a:off x="4480785" y="1855463"/>
            <a:ext cx="3401795" cy="1060683"/>
          </a:xfrm>
          <a:prstGeom prst="rect">
            <a:avLst/>
          </a:prstGeom>
        </p:spPr>
        <p:txBody>
          <a:bodyPr/>
          <a:lstStyle>
            <a:lvl1pPr marL="0" indent="0" algn="l" defTabSz="914400" rtl="0" eaLnBrk="1" latinLnBrk="0" hangingPunct="1">
              <a:lnSpc>
                <a:spcPct val="100000"/>
              </a:lnSpc>
              <a:spcBef>
                <a:spcPts val="0"/>
              </a:spcBef>
              <a:spcAft>
                <a:spcPts val="900"/>
              </a:spcAft>
              <a:buNone/>
              <a:defRPr lang="en-GB" sz="1200" kern="1200" dirty="0" smtClean="0">
                <a:solidFill>
                  <a:srgbClr val="425563"/>
                </a:solidFill>
                <a:effectLst/>
                <a:latin typeface="Arial" panose="020B0604020202020204" pitchFamily="34" charset="0"/>
                <a:ea typeface="+mn-ea"/>
                <a:cs typeface="Arial" panose="020B0604020202020204" pitchFamily="34" charset="0"/>
              </a:defRPr>
            </a:lvl1pPr>
            <a:lvl2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2pPr>
            <a:lvl3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3pPr>
            <a:lvl4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4pPr>
            <a:lvl5pPr marL="0" indent="0" algn="l" defTabSz="914400" rtl="0" eaLnBrk="1" latinLnBrk="0" hangingPunct="1">
              <a:buNone/>
              <a:defRPr lang="en-US" sz="2000" b="1" kern="1200" dirty="0">
                <a:solidFill>
                  <a:srgbClr val="425563"/>
                </a:solidFill>
                <a:effectLst/>
                <a:latin typeface="Arial" panose="020B0604020202020204" pitchFamily="34" charset="0"/>
                <a:ea typeface="+mn-ea"/>
                <a:cs typeface="Arial" panose="020B0604020202020204" pitchFamily="34" charset="0"/>
              </a:defRPr>
            </a:lvl5pPr>
          </a:lstStyle>
          <a:p>
            <a:pPr lvl="0"/>
            <a:r>
              <a:rPr lang="en-GB"/>
              <a:t>Click to edit body copy</a:t>
            </a:r>
          </a:p>
        </p:txBody>
      </p:sp>
      <p:sp>
        <p:nvSpPr>
          <p:cNvPr id="10" name="Text Placeholder 9">
            <a:extLst>
              <a:ext uri="{FF2B5EF4-FFF2-40B4-BE49-F238E27FC236}">
                <a16:creationId xmlns:a16="http://schemas.microsoft.com/office/drawing/2014/main" id="{094EE591-EDE5-D360-6BC1-248F8240CB09}"/>
              </a:ext>
            </a:extLst>
          </p:cNvPr>
          <p:cNvSpPr>
            <a:spLocks noGrp="1"/>
          </p:cNvSpPr>
          <p:nvPr>
            <p:ph type="body" sz="quarter" idx="13" hasCustomPrompt="1"/>
          </p:nvPr>
        </p:nvSpPr>
        <p:spPr>
          <a:xfrm>
            <a:off x="8328287" y="1855462"/>
            <a:ext cx="2822933" cy="1060683"/>
          </a:xfrm>
          <a:prstGeom prst="rect">
            <a:avLst/>
          </a:prstGeom>
        </p:spPr>
        <p:txBody>
          <a:bodyPr/>
          <a:lstStyle>
            <a:lvl1pPr marL="0" indent="0" algn="l" defTabSz="914400" rtl="0" eaLnBrk="1" latinLnBrk="0" hangingPunct="1">
              <a:lnSpc>
                <a:spcPct val="100000"/>
              </a:lnSpc>
              <a:spcBef>
                <a:spcPts val="0"/>
              </a:spcBef>
              <a:spcAft>
                <a:spcPts val="900"/>
              </a:spcAft>
              <a:buNone/>
              <a:defRPr lang="en-GB" sz="1200" b="1" kern="1200" dirty="0">
                <a:solidFill>
                  <a:srgbClr val="005EB8"/>
                </a:solidFill>
                <a:effectLst/>
                <a:latin typeface="Arial" panose="020B0604020202020204" pitchFamily="34" charset="0"/>
                <a:ea typeface="+mn-ea"/>
                <a:cs typeface="+mn-cs"/>
              </a:defRPr>
            </a:lvl1pPr>
            <a:lvl2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2pPr>
            <a:lvl3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3pPr>
            <a:lvl4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4pPr>
            <a:lvl5pPr marL="0" indent="0" algn="l" defTabSz="914400" rtl="0" eaLnBrk="1" latinLnBrk="0" hangingPunct="1">
              <a:buNone/>
              <a:defRPr lang="en-US" sz="2000" b="1" kern="1200" dirty="0">
                <a:solidFill>
                  <a:srgbClr val="425563"/>
                </a:solidFill>
                <a:effectLst/>
                <a:latin typeface="Arial" panose="020B0604020202020204" pitchFamily="34" charset="0"/>
                <a:ea typeface="+mn-ea"/>
                <a:cs typeface="Arial" panose="020B0604020202020204" pitchFamily="34" charset="0"/>
              </a:defRPr>
            </a:lvl5pPr>
          </a:lstStyle>
          <a:p>
            <a:pPr lvl="0"/>
            <a:r>
              <a:rPr lang="en-GB"/>
              <a:t>Click to edit body copy</a:t>
            </a:r>
          </a:p>
        </p:txBody>
      </p:sp>
      <p:sp>
        <p:nvSpPr>
          <p:cNvPr id="11" name="Text Placeholder 9">
            <a:extLst>
              <a:ext uri="{FF2B5EF4-FFF2-40B4-BE49-F238E27FC236}">
                <a16:creationId xmlns:a16="http://schemas.microsoft.com/office/drawing/2014/main" id="{50914DC9-E268-1419-0C93-E43576DBE367}"/>
              </a:ext>
            </a:extLst>
          </p:cNvPr>
          <p:cNvSpPr>
            <a:spLocks noGrp="1"/>
          </p:cNvSpPr>
          <p:nvPr>
            <p:ph type="body" sz="quarter" idx="14" hasCustomPrompt="1"/>
          </p:nvPr>
        </p:nvSpPr>
        <p:spPr>
          <a:xfrm>
            <a:off x="762701" y="770774"/>
            <a:ext cx="4801043" cy="728826"/>
          </a:xfrm>
          <a:prstGeom prst="rect">
            <a:avLst/>
          </a:prstGeom>
        </p:spPr>
        <p:txBody>
          <a:bodyPr/>
          <a:lstStyle>
            <a:lvl1pPr marL="0" indent="0" algn="l" defTabSz="914400" rtl="0" eaLnBrk="1" latinLnBrk="0" hangingPunct="1">
              <a:lnSpc>
                <a:spcPct val="100000"/>
              </a:lnSpc>
              <a:buNone/>
              <a:defRPr lang="en-GB" sz="1800" b="1" kern="1200" dirty="0" smtClean="0">
                <a:solidFill>
                  <a:srgbClr val="005EB8"/>
                </a:solidFill>
                <a:effectLst/>
                <a:latin typeface="Arial" panose="020B0604020202020204" pitchFamily="34" charset="0"/>
                <a:ea typeface="+mn-ea"/>
                <a:cs typeface="+mn-cs"/>
              </a:defRPr>
            </a:lvl1pPr>
            <a:lvl2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2pPr>
            <a:lvl3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3pPr>
            <a:lvl4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4pPr>
            <a:lvl5pPr marL="0" indent="0" algn="l" defTabSz="914400" rtl="0" eaLnBrk="1" latinLnBrk="0" hangingPunct="1">
              <a:buNone/>
              <a:defRPr lang="en-US" sz="2000" b="1" kern="1200" dirty="0">
                <a:solidFill>
                  <a:srgbClr val="425563"/>
                </a:solidFill>
                <a:effectLst/>
                <a:latin typeface="Arial" panose="020B0604020202020204" pitchFamily="34" charset="0"/>
                <a:ea typeface="+mn-ea"/>
                <a:cs typeface="Arial" panose="020B0604020202020204" pitchFamily="34" charset="0"/>
              </a:defRPr>
            </a:lvl5pPr>
          </a:lstStyle>
          <a:p>
            <a:pPr lvl="0"/>
            <a:r>
              <a:rPr lang="en-GB"/>
              <a:t>Click to edit presentation title</a:t>
            </a:r>
          </a:p>
        </p:txBody>
      </p:sp>
    </p:spTree>
    <p:extLst>
      <p:ext uri="{BB962C8B-B14F-4D97-AF65-F5344CB8AC3E}">
        <p14:creationId xmlns:p14="http://schemas.microsoft.com/office/powerpoint/2010/main" val="112934461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Insert Chart">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A075F2B8-A183-F487-C446-8E81BFC4E2AD}"/>
              </a:ext>
            </a:extLst>
          </p:cNvPr>
          <p:cNvPicPr>
            <a:picLocks noChangeAspect="1"/>
          </p:cNvPicPr>
          <p:nvPr userDrawn="1"/>
        </p:nvPicPr>
        <p:blipFill>
          <a:blip r:embed="rId2"/>
          <a:srcRect/>
          <a:stretch/>
        </p:blipFill>
        <p:spPr>
          <a:xfrm>
            <a:off x="0" y="0"/>
            <a:ext cx="1833975" cy="826527"/>
          </a:xfrm>
          <a:prstGeom prst="rect">
            <a:avLst/>
          </a:prstGeom>
        </p:spPr>
      </p:pic>
      <p:sp>
        <p:nvSpPr>
          <p:cNvPr id="14" name="Text Placeholder 9">
            <a:extLst>
              <a:ext uri="{FF2B5EF4-FFF2-40B4-BE49-F238E27FC236}">
                <a16:creationId xmlns:a16="http://schemas.microsoft.com/office/drawing/2014/main" id="{584D6959-3DE5-5B85-9302-5EF2CFE7254E}"/>
              </a:ext>
            </a:extLst>
          </p:cNvPr>
          <p:cNvSpPr>
            <a:spLocks noGrp="1"/>
          </p:cNvSpPr>
          <p:nvPr>
            <p:ph type="body" sz="quarter" idx="11" hasCustomPrompt="1"/>
          </p:nvPr>
        </p:nvSpPr>
        <p:spPr>
          <a:xfrm>
            <a:off x="762701" y="770774"/>
            <a:ext cx="4801043" cy="728826"/>
          </a:xfrm>
          <a:prstGeom prst="rect">
            <a:avLst/>
          </a:prstGeom>
        </p:spPr>
        <p:txBody>
          <a:bodyPr/>
          <a:lstStyle>
            <a:lvl1pPr marL="0" indent="0" algn="l" defTabSz="914400" rtl="0" eaLnBrk="1" latinLnBrk="0" hangingPunct="1">
              <a:lnSpc>
                <a:spcPct val="100000"/>
              </a:lnSpc>
              <a:buNone/>
              <a:defRPr lang="en-GB" sz="1800" b="1" kern="1200" dirty="0" smtClean="0">
                <a:solidFill>
                  <a:srgbClr val="005EB8"/>
                </a:solidFill>
                <a:effectLst/>
                <a:latin typeface="Arial" panose="020B0604020202020204" pitchFamily="34" charset="0"/>
                <a:ea typeface="+mn-ea"/>
                <a:cs typeface="+mn-cs"/>
              </a:defRPr>
            </a:lvl1pPr>
            <a:lvl2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2pPr>
            <a:lvl3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3pPr>
            <a:lvl4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4pPr>
            <a:lvl5pPr marL="0" indent="0" algn="l" defTabSz="914400" rtl="0" eaLnBrk="1" latinLnBrk="0" hangingPunct="1">
              <a:buNone/>
              <a:defRPr lang="en-US" sz="2000" b="1" kern="1200" dirty="0">
                <a:solidFill>
                  <a:srgbClr val="425563"/>
                </a:solidFill>
                <a:effectLst/>
                <a:latin typeface="Arial" panose="020B0604020202020204" pitchFamily="34" charset="0"/>
                <a:ea typeface="+mn-ea"/>
                <a:cs typeface="Arial" panose="020B0604020202020204" pitchFamily="34" charset="0"/>
              </a:defRPr>
            </a:lvl5pPr>
          </a:lstStyle>
          <a:p>
            <a:pPr lvl="0"/>
            <a:r>
              <a:rPr lang="en-GB"/>
              <a:t>Click to edit presentation title</a:t>
            </a:r>
          </a:p>
        </p:txBody>
      </p:sp>
      <p:sp>
        <p:nvSpPr>
          <p:cNvPr id="16" name="Text Placeholder 9">
            <a:extLst>
              <a:ext uri="{FF2B5EF4-FFF2-40B4-BE49-F238E27FC236}">
                <a16:creationId xmlns:a16="http://schemas.microsoft.com/office/drawing/2014/main" id="{E6D99CC6-B506-4C64-1366-8560F880A2C9}"/>
              </a:ext>
            </a:extLst>
          </p:cNvPr>
          <p:cNvSpPr>
            <a:spLocks noGrp="1"/>
          </p:cNvSpPr>
          <p:nvPr>
            <p:ph type="body" sz="quarter" idx="12" hasCustomPrompt="1"/>
          </p:nvPr>
        </p:nvSpPr>
        <p:spPr>
          <a:xfrm>
            <a:off x="6248400" y="769522"/>
            <a:ext cx="4804979" cy="728827"/>
          </a:xfrm>
          <a:prstGeom prst="rect">
            <a:avLst/>
          </a:prstGeom>
        </p:spPr>
        <p:txBody>
          <a:bodyPr/>
          <a:lstStyle>
            <a:lvl1pPr marL="0" indent="0" algn="l" defTabSz="914400" rtl="0" eaLnBrk="1" latinLnBrk="0" hangingPunct="1">
              <a:lnSpc>
                <a:spcPct val="100000"/>
              </a:lnSpc>
              <a:spcBef>
                <a:spcPts val="0"/>
              </a:spcBef>
              <a:spcAft>
                <a:spcPts val="900"/>
              </a:spcAft>
              <a:buNone/>
              <a:defRPr lang="en-GB" sz="1200" kern="1200" dirty="0" smtClean="0">
                <a:solidFill>
                  <a:srgbClr val="425563"/>
                </a:solidFill>
                <a:effectLst/>
                <a:latin typeface="Arial" panose="020B0604020202020204" pitchFamily="34" charset="0"/>
                <a:ea typeface="+mn-ea"/>
                <a:cs typeface="Arial" panose="020B0604020202020204" pitchFamily="34" charset="0"/>
              </a:defRPr>
            </a:lvl1pPr>
            <a:lvl2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2pPr>
            <a:lvl3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3pPr>
            <a:lvl4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4pPr>
            <a:lvl5pPr marL="0" indent="0" algn="l" defTabSz="914400" rtl="0" eaLnBrk="1" latinLnBrk="0" hangingPunct="1">
              <a:buNone/>
              <a:defRPr lang="en-US" sz="2000" b="1" kern="1200" dirty="0">
                <a:solidFill>
                  <a:srgbClr val="425563"/>
                </a:solidFill>
                <a:effectLst/>
                <a:latin typeface="Arial" panose="020B0604020202020204" pitchFamily="34" charset="0"/>
                <a:ea typeface="+mn-ea"/>
                <a:cs typeface="Arial" panose="020B0604020202020204" pitchFamily="34" charset="0"/>
              </a:defRPr>
            </a:lvl5pPr>
          </a:lstStyle>
          <a:p>
            <a:pPr lvl="0"/>
            <a:r>
              <a:rPr lang="en-GB"/>
              <a:t>Click to edit body copy</a:t>
            </a:r>
          </a:p>
        </p:txBody>
      </p:sp>
      <p:sp>
        <p:nvSpPr>
          <p:cNvPr id="17" name="Text Placeholder 9">
            <a:extLst>
              <a:ext uri="{FF2B5EF4-FFF2-40B4-BE49-F238E27FC236}">
                <a16:creationId xmlns:a16="http://schemas.microsoft.com/office/drawing/2014/main" id="{596A5D8F-8508-2D1D-524D-8F4FF2E2A0E3}"/>
              </a:ext>
            </a:extLst>
          </p:cNvPr>
          <p:cNvSpPr>
            <a:spLocks noGrp="1"/>
          </p:cNvSpPr>
          <p:nvPr>
            <p:ph type="body" sz="quarter" idx="13" hasCustomPrompt="1"/>
          </p:nvPr>
        </p:nvSpPr>
        <p:spPr>
          <a:xfrm>
            <a:off x="758765" y="1521901"/>
            <a:ext cx="4804979" cy="791513"/>
          </a:xfrm>
          <a:prstGeom prst="rect">
            <a:avLst/>
          </a:prstGeom>
        </p:spPr>
        <p:txBody>
          <a:bodyPr/>
          <a:lstStyle>
            <a:lvl1pPr marL="0" indent="0" algn="l" defTabSz="914400" rtl="0" eaLnBrk="1" latinLnBrk="0" hangingPunct="1">
              <a:lnSpc>
                <a:spcPct val="100000"/>
              </a:lnSpc>
              <a:spcBef>
                <a:spcPts val="0"/>
              </a:spcBef>
              <a:spcAft>
                <a:spcPts val="900"/>
              </a:spcAft>
              <a:buNone/>
              <a:defRPr lang="en-GB" sz="1200" kern="1200" dirty="0" smtClean="0">
                <a:solidFill>
                  <a:srgbClr val="425563"/>
                </a:solidFill>
                <a:effectLst/>
                <a:latin typeface="Arial" panose="020B0604020202020204" pitchFamily="34" charset="0"/>
                <a:ea typeface="+mn-ea"/>
                <a:cs typeface="Arial" panose="020B0604020202020204" pitchFamily="34" charset="0"/>
              </a:defRPr>
            </a:lvl1pPr>
            <a:lvl2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2pPr>
            <a:lvl3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3pPr>
            <a:lvl4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4pPr>
            <a:lvl5pPr marL="0" indent="0" algn="l" defTabSz="914400" rtl="0" eaLnBrk="1" latinLnBrk="0" hangingPunct="1">
              <a:buNone/>
              <a:defRPr lang="en-US" sz="2000" b="1" kern="1200" dirty="0">
                <a:solidFill>
                  <a:srgbClr val="425563"/>
                </a:solidFill>
                <a:effectLst/>
                <a:latin typeface="Arial" panose="020B0604020202020204" pitchFamily="34" charset="0"/>
                <a:ea typeface="+mn-ea"/>
                <a:cs typeface="Arial" panose="020B0604020202020204" pitchFamily="34" charset="0"/>
              </a:defRPr>
            </a:lvl5pPr>
          </a:lstStyle>
          <a:p>
            <a:pPr lvl="0"/>
            <a:r>
              <a:rPr lang="en-GB"/>
              <a:t>Click to edit body copy</a:t>
            </a:r>
          </a:p>
        </p:txBody>
      </p:sp>
    </p:spTree>
    <p:extLst>
      <p:ext uri="{BB962C8B-B14F-4D97-AF65-F5344CB8AC3E}">
        <p14:creationId xmlns:p14="http://schemas.microsoft.com/office/powerpoint/2010/main" val="332166082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2 Column">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6C76B864-F7F2-E4C5-C453-37FFD735E284}"/>
              </a:ext>
            </a:extLst>
          </p:cNvPr>
          <p:cNvPicPr>
            <a:picLocks noChangeAspect="1"/>
          </p:cNvPicPr>
          <p:nvPr userDrawn="1"/>
        </p:nvPicPr>
        <p:blipFill>
          <a:blip r:embed="rId2"/>
          <a:srcRect/>
          <a:stretch/>
        </p:blipFill>
        <p:spPr>
          <a:xfrm>
            <a:off x="0" y="1"/>
            <a:ext cx="1833975" cy="826527"/>
          </a:xfrm>
          <a:prstGeom prst="rect">
            <a:avLst/>
          </a:prstGeom>
        </p:spPr>
      </p:pic>
      <p:sp>
        <p:nvSpPr>
          <p:cNvPr id="4" name="Text Placeholder 9">
            <a:extLst>
              <a:ext uri="{FF2B5EF4-FFF2-40B4-BE49-F238E27FC236}">
                <a16:creationId xmlns:a16="http://schemas.microsoft.com/office/drawing/2014/main" id="{B3B5DC89-7FC8-215F-62E4-5A67CE670ECA}"/>
              </a:ext>
            </a:extLst>
          </p:cNvPr>
          <p:cNvSpPr>
            <a:spLocks noGrp="1"/>
          </p:cNvSpPr>
          <p:nvPr>
            <p:ph type="body" sz="quarter" idx="11" hasCustomPrompt="1"/>
          </p:nvPr>
        </p:nvSpPr>
        <p:spPr>
          <a:xfrm>
            <a:off x="762700" y="1855463"/>
            <a:ext cx="4804979" cy="1060683"/>
          </a:xfrm>
          <a:prstGeom prst="rect">
            <a:avLst/>
          </a:prstGeom>
        </p:spPr>
        <p:txBody>
          <a:bodyPr/>
          <a:lstStyle>
            <a:lvl1pPr marL="0" indent="0" algn="l" defTabSz="914400" rtl="0" eaLnBrk="1" latinLnBrk="0" hangingPunct="1">
              <a:lnSpc>
                <a:spcPct val="100000"/>
              </a:lnSpc>
              <a:buNone/>
              <a:defRPr lang="en-GB" sz="1200" kern="1200" dirty="0" smtClean="0">
                <a:solidFill>
                  <a:srgbClr val="425563"/>
                </a:solidFill>
                <a:effectLst/>
                <a:latin typeface="Arial" panose="020B0604020202020204" pitchFamily="34" charset="0"/>
                <a:ea typeface="+mn-ea"/>
                <a:cs typeface="Arial" panose="020B0604020202020204" pitchFamily="34" charset="0"/>
              </a:defRPr>
            </a:lvl1pPr>
            <a:lvl2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2pPr>
            <a:lvl3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3pPr>
            <a:lvl4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4pPr>
            <a:lvl5pPr marL="0" indent="0" algn="l" defTabSz="914400" rtl="0" eaLnBrk="1" latinLnBrk="0" hangingPunct="1">
              <a:buNone/>
              <a:defRPr lang="en-US" sz="2000" b="1" kern="1200" dirty="0">
                <a:solidFill>
                  <a:srgbClr val="425563"/>
                </a:solidFill>
                <a:effectLst/>
                <a:latin typeface="Arial" panose="020B0604020202020204" pitchFamily="34" charset="0"/>
                <a:ea typeface="+mn-ea"/>
                <a:cs typeface="Arial" panose="020B0604020202020204" pitchFamily="34" charset="0"/>
              </a:defRPr>
            </a:lvl5pPr>
          </a:lstStyle>
          <a:p>
            <a:pPr lvl="0"/>
            <a:r>
              <a:rPr lang="en-GB"/>
              <a:t>Click to edit body copy</a:t>
            </a:r>
          </a:p>
        </p:txBody>
      </p:sp>
      <p:sp>
        <p:nvSpPr>
          <p:cNvPr id="5" name="Text Placeholder 9">
            <a:extLst>
              <a:ext uri="{FF2B5EF4-FFF2-40B4-BE49-F238E27FC236}">
                <a16:creationId xmlns:a16="http://schemas.microsoft.com/office/drawing/2014/main" id="{9EF24D16-B8CA-B869-6FF3-CE711DFD78E3}"/>
              </a:ext>
            </a:extLst>
          </p:cNvPr>
          <p:cNvSpPr>
            <a:spLocks noGrp="1"/>
          </p:cNvSpPr>
          <p:nvPr>
            <p:ph type="body" sz="quarter" idx="12" hasCustomPrompt="1"/>
          </p:nvPr>
        </p:nvSpPr>
        <p:spPr>
          <a:xfrm>
            <a:off x="6248400" y="1855463"/>
            <a:ext cx="4804979" cy="1060683"/>
          </a:xfrm>
          <a:prstGeom prst="rect">
            <a:avLst/>
          </a:prstGeom>
        </p:spPr>
        <p:txBody>
          <a:bodyPr/>
          <a:lstStyle>
            <a:lvl1pPr marL="0" indent="0" algn="l" defTabSz="914400" rtl="0" eaLnBrk="1" latinLnBrk="0" hangingPunct="1">
              <a:lnSpc>
                <a:spcPct val="100000"/>
              </a:lnSpc>
              <a:buNone/>
              <a:defRPr lang="en-GB" sz="1200" kern="1200" dirty="0" smtClean="0">
                <a:solidFill>
                  <a:srgbClr val="425563"/>
                </a:solidFill>
                <a:effectLst/>
                <a:latin typeface="Arial" panose="020B0604020202020204" pitchFamily="34" charset="0"/>
                <a:ea typeface="+mn-ea"/>
                <a:cs typeface="Arial" panose="020B0604020202020204" pitchFamily="34" charset="0"/>
              </a:defRPr>
            </a:lvl1pPr>
            <a:lvl2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2pPr>
            <a:lvl3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3pPr>
            <a:lvl4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4pPr>
            <a:lvl5pPr marL="0" indent="0" algn="l" defTabSz="914400" rtl="0" eaLnBrk="1" latinLnBrk="0" hangingPunct="1">
              <a:buNone/>
              <a:defRPr lang="en-US" sz="2000" b="1" kern="1200" dirty="0">
                <a:solidFill>
                  <a:srgbClr val="425563"/>
                </a:solidFill>
                <a:effectLst/>
                <a:latin typeface="Arial" panose="020B0604020202020204" pitchFamily="34" charset="0"/>
                <a:ea typeface="+mn-ea"/>
                <a:cs typeface="Arial" panose="020B0604020202020204" pitchFamily="34" charset="0"/>
              </a:defRPr>
            </a:lvl5pPr>
          </a:lstStyle>
          <a:p>
            <a:pPr lvl="0"/>
            <a:r>
              <a:rPr lang="en-GB"/>
              <a:t>Click to edit body copy</a:t>
            </a:r>
          </a:p>
        </p:txBody>
      </p:sp>
      <p:sp>
        <p:nvSpPr>
          <p:cNvPr id="7" name="Text Placeholder 9">
            <a:extLst>
              <a:ext uri="{FF2B5EF4-FFF2-40B4-BE49-F238E27FC236}">
                <a16:creationId xmlns:a16="http://schemas.microsoft.com/office/drawing/2014/main" id="{C9844275-F2A4-5653-3FC5-850C3073DFBB}"/>
              </a:ext>
            </a:extLst>
          </p:cNvPr>
          <p:cNvSpPr>
            <a:spLocks noGrp="1"/>
          </p:cNvSpPr>
          <p:nvPr>
            <p:ph type="body" sz="quarter" idx="13" hasCustomPrompt="1"/>
          </p:nvPr>
        </p:nvSpPr>
        <p:spPr>
          <a:xfrm>
            <a:off x="762701" y="770774"/>
            <a:ext cx="4801043" cy="728826"/>
          </a:xfrm>
          <a:prstGeom prst="rect">
            <a:avLst/>
          </a:prstGeom>
        </p:spPr>
        <p:txBody>
          <a:bodyPr/>
          <a:lstStyle>
            <a:lvl1pPr marL="0" indent="0" algn="l" defTabSz="914400" rtl="0" eaLnBrk="1" latinLnBrk="0" hangingPunct="1">
              <a:lnSpc>
                <a:spcPct val="100000"/>
              </a:lnSpc>
              <a:buNone/>
              <a:defRPr lang="en-GB" sz="1800" b="1" kern="1200" dirty="0" smtClean="0">
                <a:solidFill>
                  <a:srgbClr val="005EB8"/>
                </a:solidFill>
                <a:effectLst/>
                <a:latin typeface="Arial" panose="020B0604020202020204" pitchFamily="34" charset="0"/>
                <a:ea typeface="+mn-ea"/>
                <a:cs typeface="+mn-cs"/>
              </a:defRPr>
            </a:lvl1pPr>
            <a:lvl2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2pPr>
            <a:lvl3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3pPr>
            <a:lvl4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4pPr>
            <a:lvl5pPr marL="0" indent="0" algn="l" defTabSz="914400" rtl="0" eaLnBrk="1" latinLnBrk="0" hangingPunct="1">
              <a:buNone/>
              <a:defRPr lang="en-US" sz="2000" b="1" kern="1200" dirty="0">
                <a:solidFill>
                  <a:srgbClr val="425563"/>
                </a:solidFill>
                <a:effectLst/>
                <a:latin typeface="Arial" panose="020B0604020202020204" pitchFamily="34" charset="0"/>
                <a:ea typeface="+mn-ea"/>
                <a:cs typeface="Arial" panose="020B0604020202020204" pitchFamily="34" charset="0"/>
              </a:defRPr>
            </a:lvl5pPr>
          </a:lstStyle>
          <a:p>
            <a:pPr lvl="0"/>
            <a:r>
              <a:rPr lang="en-GB"/>
              <a:t>Click to edit presentation title</a:t>
            </a:r>
          </a:p>
        </p:txBody>
      </p:sp>
      <p:pic>
        <p:nvPicPr>
          <p:cNvPr id="3" name="Picture 2" descr="A blue and white logo&#10;&#10;Description automatically generated with low confidence">
            <a:extLst>
              <a:ext uri="{FF2B5EF4-FFF2-40B4-BE49-F238E27FC236}">
                <a16:creationId xmlns:a16="http://schemas.microsoft.com/office/drawing/2014/main" id="{33426500-A796-9456-6E37-F8C520DFC497}"/>
              </a:ext>
            </a:extLst>
          </p:cNvPr>
          <p:cNvPicPr>
            <a:picLocks noChangeAspect="1"/>
          </p:cNvPicPr>
          <p:nvPr userDrawn="1"/>
        </p:nvPicPr>
        <p:blipFill>
          <a:blip r:embed="rId3"/>
          <a:stretch>
            <a:fillRect/>
          </a:stretch>
        </p:blipFill>
        <p:spPr>
          <a:xfrm>
            <a:off x="11053379" y="257130"/>
            <a:ext cx="781273" cy="315561"/>
          </a:xfrm>
          <a:prstGeom prst="rect">
            <a:avLst/>
          </a:prstGeom>
        </p:spPr>
      </p:pic>
    </p:spTree>
    <p:extLst>
      <p:ext uri="{BB962C8B-B14F-4D97-AF65-F5344CB8AC3E}">
        <p14:creationId xmlns:p14="http://schemas.microsoft.com/office/powerpoint/2010/main" val="6116371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GB" smtClean="0"/>
              <a:t>24/02/2025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59152452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Boxe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1A9C5563-73EF-6BFB-B463-3B8F479D3894}"/>
              </a:ext>
            </a:extLst>
          </p:cNvPr>
          <p:cNvSpPr/>
          <p:nvPr userDrawn="1"/>
        </p:nvSpPr>
        <p:spPr>
          <a:xfrm>
            <a:off x="6508376" y="1547446"/>
            <a:ext cx="4843837" cy="5310555"/>
          </a:xfrm>
          <a:prstGeom prst="rect">
            <a:avLst/>
          </a:prstGeom>
          <a:solidFill>
            <a:srgbClr val="00A4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Arial" panose="020B0604020202020204" pitchFamily="34" charset="0"/>
            </a:endParaRPr>
          </a:p>
        </p:txBody>
      </p:sp>
      <p:pic>
        <p:nvPicPr>
          <p:cNvPr id="2" name="Picture 1">
            <a:extLst>
              <a:ext uri="{FF2B5EF4-FFF2-40B4-BE49-F238E27FC236}">
                <a16:creationId xmlns:a16="http://schemas.microsoft.com/office/drawing/2014/main" id="{6C76B864-F7F2-E4C5-C453-37FFD735E284}"/>
              </a:ext>
            </a:extLst>
          </p:cNvPr>
          <p:cNvPicPr>
            <a:picLocks noChangeAspect="1"/>
          </p:cNvPicPr>
          <p:nvPr userDrawn="1"/>
        </p:nvPicPr>
        <p:blipFill>
          <a:blip r:embed="rId2"/>
          <a:srcRect/>
          <a:stretch/>
        </p:blipFill>
        <p:spPr>
          <a:xfrm>
            <a:off x="0" y="0"/>
            <a:ext cx="1833975" cy="826527"/>
          </a:xfrm>
          <a:prstGeom prst="rect">
            <a:avLst/>
          </a:prstGeom>
        </p:spPr>
      </p:pic>
      <p:sp>
        <p:nvSpPr>
          <p:cNvPr id="26" name="Text Placeholder 9">
            <a:extLst>
              <a:ext uri="{FF2B5EF4-FFF2-40B4-BE49-F238E27FC236}">
                <a16:creationId xmlns:a16="http://schemas.microsoft.com/office/drawing/2014/main" id="{52D84864-883F-4F04-E71C-8B6F73A8BD27}"/>
              </a:ext>
            </a:extLst>
          </p:cNvPr>
          <p:cNvSpPr>
            <a:spLocks noGrp="1"/>
          </p:cNvSpPr>
          <p:nvPr>
            <p:ph type="body" sz="quarter" idx="13" hasCustomPrompt="1"/>
          </p:nvPr>
        </p:nvSpPr>
        <p:spPr>
          <a:xfrm>
            <a:off x="762701" y="770774"/>
            <a:ext cx="4801043" cy="728826"/>
          </a:xfrm>
          <a:prstGeom prst="rect">
            <a:avLst/>
          </a:prstGeom>
        </p:spPr>
        <p:txBody>
          <a:bodyPr/>
          <a:lstStyle>
            <a:lvl1pPr marL="0" indent="0" algn="l" defTabSz="914400" rtl="0" eaLnBrk="1" latinLnBrk="0" hangingPunct="1">
              <a:lnSpc>
                <a:spcPct val="100000"/>
              </a:lnSpc>
              <a:buNone/>
              <a:defRPr lang="en-GB" sz="1800" b="1" kern="1200" dirty="0" smtClean="0">
                <a:solidFill>
                  <a:srgbClr val="005EB8"/>
                </a:solidFill>
                <a:effectLst/>
                <a:latin typeface="Arial" panose="020B0604020202020204" pitchFamily="34" charset="0"/>
                <a:ea typeface="+mn-ea"/>
                <a:cs typeface="+mn-cs"/>
              </a:defRPr>
            </a:lvl1pPr>
            <a:lvl2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2pPr>
            <a:lvl3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3pPr>
            <a:lvl4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4pPr>
            <a:lvl5pPr marL="0" indent="0" algn="l" defTabSz="914400" rtl="0" eaLnBrk="1" latinLnBrk="0" hangingPunct="1">
              <a:buNone/>
              <a:defRPr lang="en-US" sz="2000" b="1" kern="1200" dirty="0">
                <a:solidFill>
                  <a:srgbClr val="425563"/>
                </a:solidFill>
                <a:effectLst/>
                <a:latin typeface="Arial" panose="020B0604020202020204" pitchFamily="34" charset="0"/>
                <a:ea typeface="+mn-ea"/>
                <a:cs typeface="Arial" panose="020B0604020202020204" pitchFamily="34" charset="0"/>
              </a:defRPr>
            </a:lvl5pPr>
          </a:lstStyle>
          <a:p>
            <a:pPr lvl="0"/>
            <a:r>
              <a:rPr lang="en-GB"/>
              <a:t>Click to edit presentation title</a:t>
            </a:r>
          </a:p>
        </p:txBody>
      </p:sp>
      <p:sp>
        <p:nvSpPr>
          <p:cNvPr id="7" name="Text Placeholder 9">
            <a:extLst>
              <a:ext uri="{FF2B5EF4-FFF2-40B4-BE49-F238E27FC236}">
                <a16:creationId xmlns:a16="http://schemas.microsoft.com/office/drawing/2014/main" id="{B8E8A844-8A2D-DA61-14FA-E13A7ECFB01A}"/>
              </a:ext>
            </a:extLst>
          </p:cNvPr>
          <p:cNvSpPr>
            <a:spLocks noGrp="1"/>
          </p:cNvSpPr>
          <p:nvPr>
            <p:ph type="body" sz="quarter" idx="11" hasCustomPrompt="1"/>
          </p:nvPr>
        </p:nvSpPr>
        <p:spPr>
          <a:xfrm>
            <a:off x="762700" y="1855463"/>
            <a:ext cx="4804979" cy="1060683"/>
          </a:xfrm>
          <a:prstGeom prst="rect">
            <a:avLst/>
          </a:prstGeom>
        </p:spPr>
        <p:txBody>
          <a:bodyPr/>
          <a:lstStyle>
            <a:lvl1pPr marL="0" indent="0" algn="l" defTabSz="914400" rtl="0" eaLnBrk="1" latinLnBrk="0" hangingPunct="1">
              <a:lnSpc>
                <a:spcPct val="100000"/>
              </a:lnSpc>
              <a:spcBef>
                <a:spcPts val="0"/>
              </a:spcBef>
              <a:spcAft>
                <a:spcPts val="900"/>
              </a:spcAft>
              <a:buNone/>
              <a:defRPr lang="en-GB" sz="1200" kern="1200" dirty="0" smtClean="0">
                <a:solidFill>
                  <a:srgbClr val="425563"/>
                </a:solidFill>
                <a:effectLst/>
                <a:latin typeface="Arial" panose="020B0604020202020204" pitchFamily="34" charset="0"/>
                <a:ea typeface="+mn-ea"/>
                <a:cs typeface="Arial" panose="020B0604020202020204" pitchFamily="34" charset="0"/>
              </a:defRPr>
            </a:lvl1pPr>
            <a:lvl2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2pPr>
            <a:lvl3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3pPr>
            <a:lvl4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4pPr>
            <a:lvl5pPr marL="0" indent="0" algn="l" defTabSz="914400" rtl="0" eaLnBrk="1" latinLnBrk="0" hangingPunct="1">
              <a:buNone/>
              <a:defRPr lang="en-US" sz="2000" b="1" kern="1200" dirty="0">
                <a:solidFill>
                  <a:srgbClr val="425563"/>
                </a:solidFill>
                <a:effectLst/>
                <a:latin typeface="Arial" panose="020B0604020202020204" pitchFamily="34" charset="0"/>
                <a:ea typeface="+mn-ea"/>
                <a:cs typeface="Arial" panose="020B0604020202020204" pitchFamily="34" charset="0"/>
              </a:defRPr>
            </a:lvl5pPr>
          </a:lstStyle>
          <a:p>
            <a:pPr lvl="0"/>
            <a:r>
              <a:rPr lang="en-GB"/>
              <a:t>Click to edit body copy</a:t>
            </a:r>
          </a:p>
        </p:txBody>
      </p:sp>
      <p:sp>
        <p:nvSpPr>
          <p:cNvPr id="9" name="Text Placeholder 9">
            <a:extLst>
              <a:ext uri="{FF2B5EF4-FFF2-40B4-BE49-F238E27FC236}">
                <a16:creationId xmlns:a16="http://schemas.microsoft.com/office/drawing/2014/main" id="{7C83BD7D-449E-1ECB-DEE5-3EA7F77B5DB6}"/>
              </a:ext>
            </a:extLst>
          </p:cNvPr>
          <p:cNvSpPr>
            <a:spLocks noGrp="1"/>
          </p:cNvSpPr>
          <p:nvPr>
            <p:ph type="body" sz="quarter" idx="15" hasCustomPrompt="1"/>
          </p:nvPr>
        </p:nvSpPr>
        <p:spPr>
          <a:xfrm>
            <a:off x="6822873" y="1855462"/>
            <a:ext cx="4239137" cy="1060683"/>
          </a:xfrm>
          <a:prstGeom prst="rect">
            <a:avLst/>
          </a:prstGeom>
        </p:spPr>
        <p:txBody>
          <a:bodyPr/>
          <a:lstStyle>
            <a:lvl1pPr marL="0" indent="0" algn="l" defTabSz="914400" rtl="0" eaLnBrk="1" latinLnBrk="0" hangingPunct="1">
              <a:lnSpc>
                <a:spcPct val="100000"/>
              </a:lnSpc>
              <a:spcBef>
                <a:spcPts val="0"/>
              </a:spcBef>
              <a:spcAft>
                <a:spcPts val="900"/>
              </a:spcAft>
              <a:buNone/>
              <a:defRPr lang="en-GB" sz="1200" b="1" kern="1200" dirty="0">
                <a:solidFill>
                  <a:schemeClr val="bg1"/>
                </a:solidFill>
                <a:effectLst/>
                <a:latin typeface="Arial" panose="020B0604020202020204" pitchFamily="34" charset="0"/>
                <a:ea typeface="+mn-ea"/>
                <a:cs typeface="+mn-cs"/>
              </a:defRPr>
            </a:lvl1pPr>
            <a:lvl2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2pPr>
            <a:lvl3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3pPr>
            <a:lvl4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4pPr>
            <a:lvl5pPr marL="0" indent="0" algn="l" defTabSz="914400" rtl="0" eaLnBrk="1" latinLnBrk="0" hangingPunct="1">
              <a:buNone/>
              <a:defRPr lang="en-US" sz="2000" b="1" kern="1200" dirty="0">
                <a:solidFill>
                  <a:srgbClr val="425563"/>
                </a:solidFill>
                <a:effectLst/>
                <a:latin typeface="Arial" panose="020B0604020202020204" pitchFamily="34" charset="0"/>
                <a:ea typeface="+mn-ea"/>
                <a:cs typeface="Arial" panose="020B0604020202020204" pitchFamily="34" charset="0"/>
              </a:defRPr>
            </a:lvl5pPr>
          </a:lstStyle>
          <a:p>
            <a:pPr lvl="0"/>
            <a:r>
              <a:rPr lang="en-GB"/>
              <a:t>Click to edit body copy</a:t>
            </a:r>
          </a:p>
        </p:txBody>
      </p:sp>
      <p:pic>
        <p:nvPicPr>
          <p:cNvPr id="3" name="Picture 2" descr="A blue and white logo&#10;&#10;Description automatically generated with low confidence">
            <a:extLst>
              <a:ext uri="{FF2B5EF4-FFF2-40B4-BE49-F238E27FC236}">
                <a16:creationId xmlns:a16="http://schemas.microsoft.com/office/drawing/2014/main" id="{9DA01378-0687-B537-6B3A-4EE21F0AE68C}"/>
              </a:ext>
            </a:extLst>
          </p:cNvPr>
          <p:cNvPicPr>
            <a:picLocks noChangeAspect="1"/>
          </p:cNvPicPr>
          <p:nvPr userDrawn="1"/>
        </p:nvPicPr>
        <p:blipFill>
          <a:blip r:embed="rId3"/>
          <a:stretch>
            <a:fillRect/>
          </a:stretch>
        </p:blipFill>
        <p:spPr>
          <a:xfrm>
            <a:off x="11053379" y="257130"/>
            <a:ext cx="781273" cy="315561"/>
          </a:xfrm>
          <a:prstGeom prst="rect">
            <a:avLst/>
          </a:prstGeom>
        </p:spPr>
      </p:pic>
    </p:spTree>
    <p:extLst>
      <p:ext uri="{BB962C8B-B14F-4D97-AF65-F5344CB8AC3E}">
        <p14:creationId xmlns:p14="http://schemas.microsoft.com/office/powerpoint/2010/main" val="30699507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2 Column with Boxed Content">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6C76B864-F7F2-E4C5-C453-37FFD735E284}"/>
              </a:ext>
            </a:extLst>
          </p:cNvPr>
          <p:cNvPicPr>
            <a:picLocks noChangeAspect="1"/>
          </p:cNvPicPr>
          <p:nvPr userDrawn="1"/>
        </p:nvPicPr>
        <p:blipFill>
          <a:blip r:embed="rId2"/>
          <a:srcRect/>
          <a:stretch/>
        </p:blipFill>
        <p:spPr>
          <a:xfrm>
            <a:off x="0" y="1"/>
            <a:ext cx="1833975" cy="826527"/>
          </a:xfrm>
          <a:prstGeom prst="rect">
            <a:avLst/>
          </a:prstGeom>
        </p:spPr>
      </p:pic>
      <p:sp>
        <p:nvSpPr>
          <p:cNvPr id="6" name="Rectangle 5">
            <a:extLst>
              <a:ext uri="{FF2B5EF4-FFF2-40B4-BE49-F238E27FC236}">
                <a16:creationId xmlns:a16="http://schemas.microsoft.com/office/drawing/2014/main" id="{F4933056-8F79-6F11-9AE8-7983D63273FD}"/>
              </a:ext>
            </a:extLst>
          </p:cNvPr>
          <p:cNvSpPr/>
          <p:nvPr userDrawn="1"/>
        </p:nvSpPr>
        <p:spPr>
          <a:xfrm>
            <a:off x="8129441" y="1655901"/>
            <a:ext cx="3222772" cy="5202099"/>
          </a:xfrm>
          <a:prstGeom prst="rect">
            <a:avLst/>
          </a:prstGeom>
          <a:solidFill>
            <a:srgbClr val="E8ED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Arial" panose="020B0604020202020204" pitchFamily="34" charset="0"/>
            </a:endParaRPr>
          </a:p>
        </p:txBody>
      </p:sp>
      <p:sp>
        <p:nvSpPr>
          <p:cNvPr id="5" name="Text Placeholder 9">
            <a:extLst>
              <a:ext uri="{FF2B5EF4-FFF2-40B4-BE49-F238E27FC236}">
                <a16:creationId xmlns:a16="http://schemas.microsoft.com/office/drawing/2014/main" id="{061A95F7-C088-18BF-9BEB-C8AB87F9F80E}"/>
              </a:ext>
            </a:extLst>
          </p:cNvPr>
          <p:cNvSpPr>
            <a:spLocks noGrp="1"/>
          </p:cNvSpPr>
          <p:nvPr>
            <p:ph type="body" sz="quarter" idx="11" hasCustomPrompt="1"/>
          </p:nvPr>
        </p:nvSpPr>
        <p:spPr>
          <a:xfrm>
            <a:off x="762700" y="1855463"/>
            <a:ext cx="3401795" cy="1060683"/>
          </a:xfrm>
          <a:prstGeom prst="rect">
            <a:avLst/>
          </a:prstGeom>
        </p:spPr>
        <p:txBody>
          <a:bodyPr/>
          <a:lstStyle>
            <a:lvl1pPr marL="0" indent="0" algn="l" defTabSz="914400" rtl="0" eaLnBrk="1" latinLnBrk="0" hangingPunct="1">
              <a:lnSpc>
                <a:spcPct val="100000"/>
              </a:lnSpc>
              <a:spcBef>
                <a:spcPts val="0"/>
              </a:spcBef>
              <a:spcAft>
                <a:spcPts val="900"/>
              </a:spcAft>
              <a:buNone/>
              <a:defRPr lang="en-GB" sz="1200" kern="1200" dirty="0" smtClean="0">
                <a:solidFill>
                  <a:srgbClr val="425563"/>
                </a:solidFill>
                <a:effectLst/>
                <a:latin typeface="Arial" panose="020B0604020202020204" pitchFamily="34" charset="0"/>
                <a:ea typeface="+mn-ea"/>
                <a:cs typeface="Arial" panose="020B0604020202020204" pitchFamily="34" charset="0"/>
              </a:defRPr>
            </a:lvl1pPr>
            <a:lvl2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2pPr>
            <a:lvl3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3pPr>
            <a:lvl4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4pPr>
            <a:lvl5pPr marL="0" indent="0" algn="l" defTabSz="914400" rtl="0" eaLnBrk="1" latinLnBrk="0" hangingPunct="1">
              <a:buNone/>
              <a:defRPr lang="en-US" sz="2000" b="1" kern="1200" dirty="0">
                <a:solidFill>
                  <a:srgbClr val="425563"/>
                </a:solidFill>
                <a:effectLst/>
                <a:latin typeface="Arial" panose="020B0604020202020204" pitchFamily="34" charset="0"/>
                <a:ea typeface="+mn-ea"/>
                <a:cs typeface="Arial" panose="020B0604020202020204" pitchFamily="34" charset="0"/>
              </a:defRPr>
            </a:lvl5pPr>
          </a:lstStyle>
          <a:p>
            <a:pPr lvl="0"/>
            <a:r>
              <a:rPr lang="en-GB"/>
              <a:t>Click to edit body copy</a:t>
            </a:r>
          </a:p>
        </p:txBody>
      </p:sp>
      <p:sp>
        <p:nvSpPr>
          <p:cNvPr id="7" name="Text Placeholder 9">
            <a:extLst>
              <a:ext uri="{FF2B5EF4-FFF2-40B4-BE49-F238E27FC236}">
                <a16:creationId xmlns:a16="http://schemas.microsoft.com/office/drawing/2014/main" id="{B938308D-43F9-8279-A39A-502079E454FA}"/>
              </a:ext>
            </a:extLst>
          </p:cNvPr>
          <p:cNvSpPr>
            <a:spLocks noGrp="1"/>
          </p:cNvSpPr>
          <p:nvPr>
            <p:ph type="body" sz="quarter" idx="12" hasCustomPrompt="1"/>
          </p:nvPr>
        </p:nvSpPr>
        <p:spPr>
          <a:xfrm>
            <a:off x="4480785" y="1855463"/>
            <a:ext cx="3401795" cy="1060683"/>
          </a:xfrm>
          <a:prstGeom prst="rect">
            <a:avLst/>
          </a:prstGeom>
        </p:spPr>
        <p:txBody>
          <a:bodyPr/>
          <a:lstStyle>
            <a:lvl1pPr marL="0" indent="0" algn="l" defTabSz="914400" rtl="0" eaLnBrk="1" latinLnBrk="0" hangingPunct="1">
              <a:lnSpc>
                <a:spcPct val="100000"/>
              </a:lnSpc>
              <a:spcBef>
                <a:spcPts val="0"/>
              </a:spcBef>
              <a:spcAft>
                <a:spcPts val="900"/>
              </a:spcAft>
              <a:buNone/>
              <a:defRPr lang="en-GB" sz="1200" kern="1200" dirty="0" smtClean="0">
                <a:solidFill>
                  <a:srgbClr val="425563"/>
                </a:solidFill>
                <a:effectLst/>
                <a:latin typeface="Arial" panose="020B0604020202020204" pitchFamily="34" charset="0"/>
                <a:ea typeface="+mn-ea"/>
                <a:cs typeface="Arial" panose="020B0604020202020204" pitchFamily="34" charset="0"/>
              </a:defRPr>
            </a:lvl1pPr>
            <a:lvl2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2pPr>
            <a:lvl3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3pPr>
            <a:lvl4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4pPr>
            <a:lvl5pPr marL="0" indent="0" algn="l" defTabSz="914400" rtl="0" eaLnBrk="1" latinLnBrk="0" hangingPunct="1">
              <a:buNone/>
              <a:defRPr lang="en-US" sz="2000" b="1" kern="1200" dirty="0">
                <a:solidFill>
                  <a:srgbClr val="425563"/>
                </a:solidFill>
                <a:effectLst/>
                <a:latin typeface="Arial" panose="020B0604020202020204" pitchFamily="34" charset="0"/>
                <a:ea typeface="+mn-ea"/>
                <a:cs typeface="Arial" panose="020B0604020202020204" pitchFamily="34" charset="0"/>
              </a:defRPr>
            </a:lvl5pPr>
          </a:lstStyle>
          <a:p>
            <a:pPr lvl="0"/>
            <a:r>
              <a:rPr lang="en-GB"/>
              <a:t>Click to edit body copy</a:t>
            </a:r>
          </a:p>
        </p:txBody>
      </p:sp>
      <p:sp>
        <p:nvSpPr>
          <p:cNvPr id="10" name="Text Placeholder 9">
            <a:extLst>
              <a:ext uri="{FF2B5EF4-FFF2-40B4-BE49-F238E27FC236}">
                <a16:creationId xmlns:a16="http://schemas.microsoft.com/office/drawing/2014/main" id="{094EE591-EDE5-D360-6BC1-248F8240CB09}"/>
              </a:ext>
            </a:extLst>
          </p:cNvPr>
          <p:cNvSpPr>
            <a:spLocks noGrp="1"/>
          </p:cNvSpPr>
          <p:nvPr>
            <p:ph type="body" sz="quarter" idx="13" hasCustomPrompt="1"/>
          </p:nvPr>
        </p:nvSpPr>
        <p:spPr>
          <a:xfrm>
            <a:off x="8328287" y="1855462"/>
            <a:ext cx="2822933" cy="1060683"/>
          </a:xfrm>
          <a:prstGeom prst="rect">
            <a:avLst/>
          </a:prstGeom>
        </p:spPr>
        <p:txBody>
          <a:bodyPr/>
          <a:lstStyle>
            <a:lvl1pPr marL="0" indent="0" algn="l" defTabSz="914400" rtl="0" eaLnBrk="1" latinLnBrk="0" hangingPunct="1">
              <a:lnSpc>
                <a:spcPct val="100000"/>
              </a:lnSpc>
              <a:spcBef>
                <a:spcPts val="0"/>
              </a:spcBef>
              <a:spcAft>
                <a:spcPts val="900"/>
              </a:spcAft>
              <a:buNone/>
              <a:defRPr lang="en-GB" sz="1200" b="1" kern="1200" dirty="0">
                <a:solidFill>
                  <a:srgbClr val="005EB8"/>
                </a:solidFill>
                <a:effectLst/>
                <a:latin typeface="Arial" panose="020B0604020202020204" pitchFamily="34" charset="0"/>
                <a:ea typeface="+mn-ea"/>
                <a:cs typeface="+mn-cs"/>
              </a:defRPr>
            </a:lvl1pPr>
            <a:lvl2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2pPr>
            <a:lvl3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3pPr>
            <a:lvl4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4pPr>
            <a:lvl5pPr marL="0" indent="0" algn="l" defTabSz="914400" rtl="0" eaLnBrk="1" latinLnBrk="0" hangingPunct="1">
              <a:buNone/>
              <a:defRPr lang="en-US" sz="2000" b="1" kern="1200" dirty="0">
                <a:solidFill>
                  <a:srgbClr val="425563"/>
                </a:solidFill>
                <a:effectLst/>
                <a:latin typeface="Arial" panose="020B0604020202020204" pitchFamily="34" charset="0"/>
                <a:ea typeface="+mn-ea"/>
                <a:cs typeface="Arial" panose="020B0604020202020204" pitchFamily="34" charset="0"/>
              </a:defRPr>
            </a:lvl5pPr>
          </a:lstStyle>
          <a:p>
            <a:pPr lvl="0"/>
            <a:r>
              <a:rPr lang="en-GB"/>
              <a:t>Click to edit body copy</a:t>
            </a:r>
          </a:p>
        </p:txBody>
      </p:sp>
      <p:sp>
        <p:nvSpPr>
          <p:cNvPr id="11" name="Text Placeholder 9">
            <a:extLst>
              <a:ext uri="{FF2B5EF4-FFF2-40B4-BE49-F238E27FC236}">
                <a16:creationId xmlns:a16="http://schemas.microsoft.com/office/drawing/2014/main" id="{50914DC9-E268-1419-0C93-E43576DBE367}"/>
              </a:ext>
            </a:extLst>
          </p:cNvPr>
          <p:cNvSpPr>
            <a:spLocks noGrp="1"/>
          </p:cNvSpPr>
          <p:nvPr>
            <p:ph type="body" sz="quarter" idx="14" hasCustomPrompt="1"/>
          </p:nvPr>
        </p:nvSpPr>
        <p:spPr>
          <a:xfrm>
            <a:off x="762701" y="770774"/>
            <a:ext cx="4801043" cy="728826"/>
          </a:xfrm>
          <a:prstGeom prst="rect">
            <a:avLst/>
          </a:prstGeom>
        </p:spPr>
        <p:txBody>
          <a:bodyPr/>
          <a:lstStyle>
            <a:lvl1pPr marL="0" indent="0" algn="l" defTabSz="914400" rtl="0" eaLnBrk="1" latinLnBrk="0" hangingPunct="1">
              <a:lnSpc>
                <a:spcPct val="100000"/>
              </a:lnSpc>
              <a:buNone/>
              <a:defRPr lang="en-GB" sz="1800" b="1" kern="1200" dirty="0" smtClean="0">
                <a:solidFill>
                  <a:srgbClr val="005EB8"/>
                </a:solidFill>
                <a:effectLst/>
                <a:latin typeface="Arial" panose="020B0604020202020204" pitchFamily="34" charset="0"/>
                <a:ea typeface="+mn-ea"/>
                <a:cs typeface="+mn-cs"/>
              </a:defRPr>
            </a:lvl1pPr>
            <a:lvl2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2pPr>
            <a:lvl3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3pPr>
            <a:lvl4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4pPr>
            <a:lvl5pPr marL="0" indent="0" algn="l" defTabSz="914400" rtl="0" eaLnBrk="1" latinLnBrk="0" hangingPunct="1">
              <a:buNone/>
              <a:defRPr lang="en-US" sz="2000" b="1" kern="1200" dirty="0">
                <a:solidFill>
                  <a:srgbClr val="425563"/>
                </a:solidFill>
                <a:effectLst/>
                <a:latin typeface="Arial" panose="020B0604020202020204" pitchFamily="34" charset="0"/>
                <a:ea typeface="+mn-ea"/>
                <a:cs typeface="Arial" panose="020B0604020202020204" pitchFamily="34" charset="0"/>
              </a:defRPr>
            </a:lvl5pPr>
          </a:lstStyle>
          <a:p>
            <a:pPr lvl="0"/>
            <a:r>
              <a:rPr lang="en-GB"/>
              <a:t>Click to edit presentation title</a:t>
            </a:r>
          </a:p>
        </p:txBody>
      </p:sp>
      <p:pic>
        <p:nvPicPr>
          <p:cNvPr id="3" name="Picture 2" descr="A blue and white logo&#10;&#10;Description automatically generated with low confidence">
            <a:extLst>
              <a:ext uri="{FF2B5EF4-FFF2-40B4-BE49-F238E27FC236}">
                <a16:creationId xmlns:a16="http://schemas.microsoft.com/office/drawing/2014/main" id="{1014D962-4816-9B65-9A30-8D27AB887B35}"/>
              </a:ext>
            </a:extLst>
          </p:cNvPr>
          <p:cNvPicPr>
            <a:picLocks noChangeAspect="1"/>
          </p:cNvPicPr>
          <p:nvPr userDrawn="1"/>
        </p:nvPicPr>
        <p:blipFill>
          <a:blip r:embed="rId3"/>
          <a:stretch>
            <a:fillRect/>
          </a:stretch>
        </p:blipFill>
        <p:spPr>
          <a:xfrm>
            <a:off x="11053379" y="257130"/>
            <a:ext cx="781273" cy="315561"/>
          </a:xfrm>
          <a:prstGeom prst="rect">
            <a:avLst/>
          </a:prstGeom>
        </p:spPr>
      </p:pic>
    </p:spTree>
    <p:extLst>
      <p:ext uri="{BB962C8B-B14F-4D97-AF65-F5344CB8AC3E}">
        <p14:creationId xmlns:p14="http://schemas.microsoft.com/office/powerpoint/2010/main" val="112934461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Insert Chart">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A075F2B8-A183-F487-C446-8E81BFC4E2AD}"/>
              </a:ext>
            </a:extLst>
          </p:cNvPr>
          <p:cNvPicPr>
            <a:picLocks noChangeAspect="1"/>
          </p:cNvPicPr>
          <p:nvPr userDrawn="1"/>
        </p:nvPicPr>
        <p:blipFill>
          <a:blip r:embed="rId2"/>
          <a:srcRect/>
          <a:stretch/>
        </p:blipFill>
        <p:spPr>
          <a:xfrm>
            <a:off x="0" y="0"/>
            <a:ext cx="1833975" cy="826527"/>
          </a:xfrm>
          <a:prstGeom prst="rect">
            <a:avLst/>
          </a:prstGeom>
        </p:spPr>
      </p:pic>
      <p:sp>
        <p:nvSpPr>
          <p:cNvPr id="14" name="Text Placeholder 9">
            <a:extLst>
              <a:ext uri="{FF2B5EF4-FFF2-40B4-BE49-F238E27FC236}">
                <a16:creationId xmlns:a16="http://schemas.microsoft.com/office/drawing/2014/main" id="{584D6959-3DE5-5B85-9302-5EF2CFE7254E}"/>
              </a:ext>
            </a:extLst>
          </p:cNvPr>
          <p:cNvSpPr>
            <a:spLocks noGrp="1"/>
          </p:cNvSpPr>
          <p:nvPr>
            <p:ph type="body" sz="quarter" idx="11" hasCustomPrompt="1"/>
          </p:nvPr>
        </p:nvSpPr>
        <p:spPr>
          <a:xfrm>
            <a:off x="762701" y="770774"/>
            <a:ext cx="4801043" cy="728826"/>
          </a:xfrm>
          <a:prstGeom prst="rect">
            <a:avLst/>
          </a:prstGeom>
        </p:spPr>
        <p:txBody>
          <a:bodyPr/>
          <a:lstStyle>
            <a:lvl1pPr marL="0" indent="0" algn="l" defTabSz="914400" rtl="0" eaLnBrk="1" latinLnBrk="0" hangingPunct="1">
              <a:lnSpc>
                <a:spcPct val="100000"/>
              </a:lnSpc>
              <a:buNone/>
              <a:defRPr lang="en-GB" sz="1800" b="1" kern="1200" dirty="0" smtClean="0">
                <a:solidFill>
                  <a:srgbClr val="005EB8"/>
                </a:solidFill>
                <a:effectLst/>
                <a:latin typeface="Arial" panose="020B0604020202020204" pitchFamily="34" charset="0"/>
                <a:ea typeface="+mn-ea"/>
                <a:cs typeface="+mn-cs"/>
              </a:defRPr>
            </a:lvl1pPr>
            <a:lvl2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2pPr>
            <a:lvl3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3pPr>
            <a:lvl4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4pPr>
            <a:lvl5pPr marL="0" indent="0" algn="l" defTabSz="914400" rtl="0" eaLnBrk="1" latinLnBrk="0" hangingPunct="1">
              <a:buNone/>
              <a:defRPr lang="en-US" sz="2000" b="1" kern="1200" dirty="0">
                <a:solidFill>
                  <a:srgbClr val="425563"/>
                </a:solidFill>
                <a:effectLst/>
                <a:latin typeface="Arial" panose="020B0604020202020204" pitchFamily="34" charset="0"/>
                <a:ea typeface="+mn-ea"/>
                <a:cs typeface="Arial" panose="020B0604020202020204" pitchFamily="34" charset="0"/>
              </a:defRPr>
            </a:lvl5pPr>
          </a:lstStyle>
          <a:p>
            <a:pPr lvl="0"/>
            <a:r>
              <a:rPr lang="en-GB"/>
              <a:t>Click to edit presentation title</a:t>
            </a:r>
          </a:p>
        </p:txBody>
      </p:sp>
      <p:sp>
        <p:nvSpPr>
          <p:cNvPr id="16" name="Text Placeholder 9">
            <a:extLst>
              <a:ext uri="{FF2B5EF4-FFF2-40B4-BE49-F238E27FC236}">
                <a16:creationId xmlns:a16="http://schemas.microsoft.com/office/drawing/2014/main" id="{E6D99CC6-B506-4C64-1366-8560F880A2C9}"/>
              </a:ext>
            </a:extLst>
          </p:cNvPr>
          <p:cNvSpPr>
            <a:spLocks noGrp="1"/>
          </p:cNvSpPr>
          <p:nvPr>
            <p:ph type="body" sz="quarter" idx="12" hasCustomPrompt="1"/>
          </p:nvPr>
        </p:nvSpPr>
        <p:spPr>
          <a:xfrm>
            <a:off x="6248400" y="769522"/>
            <a:ext cx="4804979" cy="728827"/>
          </a:xfrm>
          <a:prstGeom prst="rect">
            <a:avLst/>
          </a:prstGeom>
        </p:spPr>
        <p:txBody>
          <a:bodyPr/>
          <a:lstStyle>
            <a:lvl1pPr marL="0" indent="0" algn="l" defTabSz="914400" rtl="0" eaLnBrk="1" latinLnBrk="0" hangingPunct="1">
              <a:lnSpc>
                <a:spcPct val="100000"/>
              </a:lnSpc>
              <a:spcBef>
                <a:spcPts val="0"/>
              </a:spcBef>
              <a:spcAft>
                <a:spcPts val="900"/>
              </a:spcAft>
              <a:buNone/>
              <a:defRPr lang="en-GB" sz="1200" kern="1200" dirty="0" smtClean="0">
                <a:solidFill>
                  <a:srgbClr val="425563"/>
                </a:solidFill>
                <a:effectLst/>
                <a:latin typeface="Arial" panose="020B0604020202020204" pitchFamily="34" charset="0"/>
                <a:ea typeface="+mn-ea"/>
                <a:cs typeface="Arial" panose="020B0604020202020204" pitchFamily="34" charset="0"/>
              </a:defRPr>
            </a:lvl1pPr>
            <a:lvl2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2pPr>
            <a:lvl3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3pPr>
            <a:lvl4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4pPr>
            <a:lvl5pPr marL="0" indent="0" algn="l" defTabSz="914400" rtl="0" eaLnBrk="1" latinLnBrk="0" hangingPunct="1">
              <a:buNone/>
              <a:defRPr lang="en-US" sz="2000" b="1" kern="1200" dirty="0">
                <a:solidFill>
                  <a:srgbClr val="425563"/>
                </a:solidFill>
                <a:effectLst/>
                <a:latin typeface="Arial" panose="020B0604020202020204" pitchFamily="34" charset="0"/>
                <a:ea typeface="+mn-ea"/>
                <a:cs typeface="Arial" panose="020B0604020202020204" pitchFamily="34" charset="0"/>
              </a:defRPr>
            </a:lvl5pPr>
          </a:lstStyle>
          <a:p>
            <a:pPr lvl="0"/>
            <a:r>
              <a:rPr lang="en-GB"/>
              <a:t>Click to edit body copy</a:t>
            </a:r>
          </a:p>
        </p:txBody>
      </p:sp>
      <p:sp>
        <p:nvSpPr>
          <p:cNvPr id="17" name="Text Placeholder 9">
            <a:extLst>
              <a:ext uri="{FF2B5EF4-FFF2-40B4-BE49-F238E27FC236}">
                <a16:creationId xmlns:a16="http://schemas.microsoft.com/office/drawing/2014/main" id="{596A5D8F-8508-2D1D-524D-8F4FF2E2A0E3}"/>
              </a:ext>
            </a:extLst>
          </p:cNvPr>
          <p:cNvSpPr>
            <a:spLocks noGrp="1"/>
          </p:cNvSpPr>
          <p:nvPr>
            <p:ph type="body" sz="quarter" idx="13" hasCustomPrompt="1"/>
          </p:nvPr>
        </p:nvSpPr>
        <p:spPr>
          <a:xfrm>
            <a:off x="758765" y="1521901"/>
            <a:ext cx="4804979" cy="791513"/>
          </a:xfrm>
          <a:prstGeom prst="rect">
            <a:avLst/>
          </a:prstGeom>
        </p:spPr>
        <p:txBody>
          <a:bodyPr/>
          <a:lstStyle>
            <a:lvl1pPr marL="0" indent="0" algn="l" defTabSz="914400" rtl="0" eaLnBrk="1" latinLnBrk="0" hangingPunct="1">
              <a:lnSpc>
                <a:spcPct val="100000"/>
              </a:lnSpc>
              <a:spcBef>
                <a:spcPts val="0"/>
              </a:spcBef>
              <a:spcAft>
                <a:spcPts val="900"/>
              </a:spcAft>
              <a:buNone/>
              <a:defRPr lang="en-GB" sz="1200" kern="1200" dirty="0" smtClean="0">
                <a:solidFill>
                  <a:srgbClr val="425563"/>
                </a:solidFill>
                <a:effectLst/>
                <a:latin typeface="Arial" panose="020B0604020202020204" pitchFamily="34" charset="0"/>
                <a:ea typeface="+mn-ea"/>
                <a:cs typeface="Arial" panose="020B0604020202020204" pitchFamily="34" charset="0"/>
              </a:defRPr>
            </a:lvl1pPr>
            <a:lvl2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2pPr>
            <a:lvl3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3pPr>
            <a:lvl4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4pPr>
            <a:lvl5pPr marL="0" indent="0" algn="l" defTabSz="914400" rtl="0" eaLnBrk="1" latinLnBrk="0" hangingPunct="1">
              <a:buNone/>
              <a:defRPr lang="en-US" sz="2000" b="1" kern="1200" dirty="0">
                <a:solidFill>
                  <a:srgbClr val="425563"/>
                </a:solidFill>
                <a:effectLst/>
                <a:latin typeface="Arial" panose="020B0604020202020204" pitchFamily="34" charset="0"/>
                <a:ea typeface="+mn-ea"/>
                <a:cs typeface="Arial" panose="020B0604020202020204" pitchFamily="34" charset="0"/>
              </a:defRPr>
            </a:lvl5pPr>
          </a:lstStyle>
          <a:p>
            <a:pPr lvl="0"/>
            <a:r>
              <a:rPr lang="en-GB"/>
              <a:t>Click to edit body copy</a:t>
            </a:r>
          </a:p>
        </p:txBody>
      </p:sp>
      <p:pic>
        <p:nvPicPr>
          <p:cNvPr id="2" name="Picture 1" descr="A blue and white logo&#10;&#10;Description automatically generated with low confidence">
            <a:extLst>
              <a:ext uri="{FF2B5EF4-FFF2-40B4-BE49-F238E27FC236}">
                <a16:creationId xmlns:a16="http://schemas.microsoft.com/office/drawing/2014/main" id="{18DDBA6E-2AD9-512B-446F-DED2DACB172F}"/>
              </a:ext>
            </a:extLst>
          </p:cNvPr>
          <p:cNvPicPr>
            <a:picLocks noChangeAspect="1"/>
          </p:cNvPicPr>
          <p:nvPr userDrawn="1"/>
        </p:nvPicPr>
        <p:blipFill>
          <a:blip r:embed="rId3"/>
          <a:stretch>
            <a:fillRect/>
          </a:stretch>
        </p:blipFill>
        <p:spPr>
          <a:xfrm>
            <a:off x="11053379" y="257130"/>
            <a:ext cx="781273" cy="315561"/>
          </a:xfrm>
          <a:prstGeom prst="rect">
            <a:avLst/>
          </a:prstGeom>
        </p:spPr>
      </p:pic>
    </p:spTree>
    <p:extLst>
      <p:ext uri="{BB962C8B-B14F-4D97-AF65-F5344CB8AC3E}">
        <p14:creationId xmlns:p14="http://schemas.microsoft.com/office/powerpoint/2010/main" val="332166082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Blank Green">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3040949-47EF-CE52-5DEC-732A2146FEC9}"/>
              </a:ext>
            </a:extLst>
          </p:cNvPr>
          <p:cNvSpPr/>
          <p:nvPr userDrawn="1"/>
        </p:nvSpPr>
        <p:spPr>
          <a:xfrm>
            <a:off x="0" y="0"/>
            <a:ext cx="12192000" cy="6858000"/>
          </a:xfrm>
          <a:prstGeom prst="rect">
            <a:avLst/>
          </a:prstGeom>
          <a:solidFill>
            <a:srgbClr val="00A4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Arial" panose="020B0604020202020204" pitchFamily="34" charset="0"/>
            </a:endParaRPr>
          </a:p>
        </p:txBody>
      </p:sp>
      <p:pic>
        <p:nvPicPr>
          <p:cNvPr id="4" name="Picture 3" descr="Graphical user interface, text&#10;&#10;Description automatically generated with medium confidence">
            <a:extLst>
              <a:ext uri="{FF2B5EF4-FFF2-40B4-BE49-F238E27FC236}">
                <a16:creationId xmlns:a16="http://schemas.microsoft.com/office/drawing/2014/main" id="{26C9E331-A494-4CB3-C8BE-B8059A375CB0}"/>
              </a:ext>
            </a:extLst>
          </p:cNvPr>
          <p:cNvPicPr>
            <a:picLocks noChangeAspect="1"/>
          </p:cNvPicPr>
          <p:nvPr userDrawn="1"/>
        </p:nvPicPr>
        <p:blipFill>
          <a:blip r:embed="rId2"/>
          <a:stretch>
            <a:fillRect/>
          </a:stretch>
        </p:blipFill>
        <p:spPr>
          <a:xfrm>
            <a:off x="0" y="0"/>
            <a:ext cx="1833975" cy="825479"/>
          </a:xfrm>
          <a:prstGeom prst="rect">
            <a:avLst/>
          </a:prstGeom>
        </p:spPr>
      </p:pic>
      <p:pic>
        <p:nvPicPr>
          <p:cNvPr id="2" name="Picture 1" descr="Logo&#10;&#10;Description automatically generated">
            <a:extLst>
              <a:ext uri="{FF2B5EF4-FFF2-40B4-BE49-F238E27FC236}">
                <a16:creationId xmlns:a16="http://schemas.microsoft.com/office/drawing/2014/main" id="{B8C7E91E-3632-6999-BCE1-261675223BD1}"/>
              </a:ext>
            </a:extLst>
          </p:cNvPr>
          <p:cNvPicPr>
            <a:picLocks noChangeAspect="1"/>
          </p:cNvPicPr>
          <p:nvPr userDrawn="1"/>
        </p:nvPicPr>
        <p:blipFill>
          <a:blip r:embed="rId3"/>
          <a:stretch>
            <a:fillRect/>
          </a:stretch>
        </p:blipFill>
        <p:spPr>
          <a:xfrm>
            <a:off x="11052610" y="257129"/>
            <a:ext cx="782042" cy="315561"/>
          </a:xfrm>
          <a:prstGeom prst="rect">
            <a:avLst/>
          </a:prstGeom>
        </p:spPr>
      </p:pic>
    </p:spTree>
    <p:extLst>
      <p:ext uri="{BB962C8B-B14F-4D97-AF65-F5344CB8AC3E}">
        <p14:creationId xmlns:p14="http://schemas.microsoft.com/office/powerpoint/2010/main" val="395941412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Blank Grey">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3040949-47EF-CE52-5DEC-732A2146FEC9}"/>
              </a:ext>
            </a:extLst>
          </p:cNvPr>
          <p:cNvSpPr/>
          <p:nvPr userDrawn="1"/>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Arial" panose="020B0604020202020204" pitchFamily="34" charset="0"/>
            </a:endParaRPr>
          </a:p>
        </p:txBody>
      </p:sp>
      <p:pic>
        <p:nvPicPr>
          <p:cNvPr id="2" name="Picture 1">
            <a:extLst>
              <a:ext uri="{FF2B5EF4-FFF2-40B4-BE49-F238E27FC236}">
                <a16:creationId xmlns:a16="http://schemas.microsoft.com/office/drawing/2014/main" id="{9D63CC4D-9904-7001-6FA2-9CCB54FD6338}"/>
              </a:ext>
            </a:extLst>
          </p:cNvPr>
          <p:cNvPicPr>
            <a:picLocks noChangeAspect="1"/>
          </p:cNvPicPr>
          <p:nvPr userDrawn="1"/>
        </p:nvPicPr>
        <p:blipFill>
          <a:blip r:embed="rId2"/>
          <a:srcRect/>
          <a:stretch/>
        </p:blipFill>
        <p:spPr>
          <a:xfrm>
            <a:off x="0" y="1"/>
            <a:ext cx="1833975" cy="826527"/>
          </a:xfrm>
          <a:prstGeom prst="rect">
            <a:avLst/>
          </a:prstGeom>
        </p:spPr>
      </p:pic>
      <p:pic>
        <p:nvPicPr>
          <p:cNvPr id="3" name="Picture 2" descr="A blue and white logo&#10;&#10;Description automatically generated with low confidence">
            <a:extLst>
              <a:ext uri="{FF2B5EF4-FFF2-40B4-BE49-F238E27FC236}">
                <a16:creationId xmlns:a16="http://schemas.microsoft.com/office/drawing/2014/main" id="{033ACAA8-6AEF-F77E-6F8A-1DBB778305DA}"/>
              </a:ext>
            </a:extLst>
          </p:cNvPr>
          <p:cNvPicPr>
            <a:picLocks noChangeAspect="1"/>
          </p:cNvPicPr>
          <p:nvPr userDrawn="1"/>
        </p:nvPicPr>
        <p:blipFill>
          <a:blip r:embed="rId3"/>
          <a:stretch>
            <a:fillRect/>
          </a:stretch>
        </p:blipFill>
        <p:spPr>
          <a:xfrm>
            <a:off x="11053379" y="257130"/>
            <a:ext cx="781273" cy="315561"/>
          </a:xfrm>
          <a:prstGeom prst="rect">
            <a:avLst/>
          </a:prstGeom>
        </p:spPr>
      </p:pic>
    </p:spTree>
    <p:extLst>
      <p:ext uri="{BB962C8B-B14F-4D97-AF65-F5344CB8AC3E}">
        <p14:creationId xmlns:p14="http://schemas.microsoft.com/office/powerpoint/2010/main" val="353046940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Blank White">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9D63CC4D-9904-7001-6FA2-9CCB54FD6338}"/>
              </a:ext>
            </a:extLst>
          </p:cNvPr>
          <p:cNvPicPr>
            <a:picLocks noChangeAspect="1"/>
          </p:cNvPicPr>
          <p:nvPr userDrawn="1"/>
        </p:nvPicPr>
        <p:blipFill>
          <a:blip r:embed="rId2"/>
          <a:srcRect/>
          <a:stretch/>
        </p:blipFill>
        <p:spPr>
          <a:xfrm>
            <a:off x="0" y="1"/>
            <a:ext cx="1833975" cy="826527"/>
          </a:xfrm>
          <a:prstGeom prst="rect">
            <a:avLst/>
          </a:prstGeom>
        </p:spPr>
      </p:pic>
      <p:pic>
        <p:nvPicPr>
          <p:cNvPr id="3" name="Picture 2" descr="A blue and white logo&#10;&#10;Description automatically generated with low confidence">
            <a:extLst>
              <a:ext uri="{FF2B5EF4-FFF2-40B4-BE49-F238E27FC236}">
                <a16:creationId xmlns:a16="http://schemas.microsoft.com/office/drawing/2014/main" id="{C0BE2C91-E2C5-A977-7612-9CF43B4F755C}"/>
              </a:ext>
            </a:extLst>
          </p:cNvPr>
          <p:cNvPicPr>
            <a:picLocks noChangeAspect="1"/>
          </p:cNvPicPr>
          <p:nvPr userDrawn="1"/>
        </p:nvPicPr>
        <p:blipFill>
          <a:blip r:embed="rId3"/>
          <a:stretch>
            <a:fillRect/>
          </a:stretch>
        </p:blipFill>
        <p:spPr>
          <a:xfrm>
            <a:off x="11053379" y="257130"/>
            <a:ext cx="781273" cy="315561"/>
          </a:xfrm>
          <a:prstGeom prst="rect">
            <a:avLst/>
          </a:prstGeom>
        </p:spPr>
      </p:pic>
    </p:spTree>
    <p:extLst>
      <p:ext uri="{BB962C8B-B14F-4D97-AF65-F5344CB8AC3E}">
        <p14:creationId xmlns:p14="http://schemas.microsoft.com/office/powerpoint/2010/main" val="74983170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Boxed Content with Shapes">
    <p:spTree>
      <p:nvGrpSpPr>
        <p:cNvPr id="1" name=""/>
        <p:cNvGrpSpPr/>
        <p:nvPr/>
      </p:nvGrpSpPr>
      <p:grpSpPr>
        <a:xfrm>
          <a:off x="0" y="0"/>
          <a:ext cx="0" cy="0"/>
          <a:chOff x="0" y="0"/>
          <a:chExt cx="0" cy="0"/>
        </a:xfrm>
      </p:grpSpPr>
      <p:sp>
        <p:nvSpPr>
          <p:cNvPr id="3" name="Oval 2">
            <a:extLst>
              <a:ext uri="{FF2B5EF4-FFF2-40B4-BE49-F238E27FC236}">
                <a16:creationId xmlns:a16="http://schemas.microsoft.com/office/drawing/2014/main" id="{6DA3F978-4AE3-404D-3324-C531974E6C55}"/>
              </a:ext>
            </a:extLst>
          </p:cNvPr>
          <p:cNvSpPr/>
          <p:nvPr userDrawn="1"/>
        </p:nvSpPr>
        <p:spPr>
          <a:xfrm>
            <a:off x="4265719" y="3153275"/>
            <a:ext cx="2227900" cy="2227900"/>
          </a:xfrm>
          <a:prstGeom prst="ellipse">
            <a:avLst/>
          </a:prstGeom>
          <a:solidFill>
            <a:srgbClr val="E8ED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AB597E40-7B10-3B06-3382-E2A2A1162119}"/>
              </a:ext>
            </a:extLst>
          </p:cNvPr>
          <p:cNvSpPr/>
          <p:nvPr userDrawn="1"/>
        </p:nvSpPr>
        <p:spPr>
          <a:xfrm rot="18900000">
            <a:off x="1548703" y="1747856"/>
            <a:ext cx="1939233" cy="5183649"/>
          </a:xfrm>
          <a:prstGeom prst="rect">
            <a:avLst/>
          </a:prstGeom>
          <a:solidFill>
            <a:srgbClr val="E8ED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1A9C5563-73EF-6BFB-B463-3B8F479D3894}"/>
              </a:ext>
            </a:extLst>
          </p:cNvPr>
          <p:cNvSpPr/>
          <p:nvPr userDrawn="1"/>
        </p:nvSpPr>
        <p:spPr>
          <a:xfrm>
            <a:off x="6508376" y="1547446"/>
            <a:ext cx="4843837" cy="5310555"/>
          </a:xfrm>
          <a:prstGeom prst="rect">
            <a:avLst/>
          </a:prstGeom>
          <a:solidFill>
            <a:srgbClr val="00A4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6C76B864-F7F2-E4C5-C453-37FFD735E284}"/>
              </a:ext>
            </a:extLst>
          </p:cNvPr>
          <p:cNvPicPr>
            <a:picLocks noChangeAspect="1"/>
          </p:cNvPicPr>
          <p:nvPr userDrawn="1"/>
        </p:nvPicPr>
        <p:blipFill>
          <a:blip r:embed="rId2"/>
          <a:srcRect/>
          <a:stretch/>
        </p:blipFill>
        <p:spPr>
          <a:xfrm>
            <a:off x="0" y="1"/>
            <a:ext cx="1833975" cy="826527"/>
          </a:xfrm>
          <a:prstGeom prst="rect">
            <a:avLst/>
          </a:prstGeom>
        </p:spPr>
      </p:pic>
      <p:sp>
        <p:nvSpPr>
          <p:cNvPr id="23" name="Text Placeholder 9">
            <a:extLst>
              <a:ext uri="{FF2B5EF4-FFF2-40B4-BE49-F238E27FC236}">
                <a16:creationId xmlns:a16="http://schemas.microsoft.com/office/drawing/2014/main" id="{539349A7-3600-9FFB-8C40-20E7A1FEB26E}"/>
              </a:ext>
            </a:extLst>
          </p:cNvPr>
          <p:cNvSpPr>
            <a:spLocks noGrp="1"/>
          </p:cNvSpPr>
          <p:nvPr>
            <p:ph type="body" sz="quarter" idx="11" hasCustomPrompt="1"/>
          </p:nvPr>
        </p:nvSpPr>
        <p:spPr>
          <a:xfrm>
            <a:off x="762700" y="1855463"/>
            <a:ext cx="4804979" cy="1060683"/>
          </a:xfrm>
          <a:prstGeom prst="rect">
            <a:avLst/>
          </a:prstGeom>
        </p:spPr>
        <p:txBody>
          <a:bodyPr/>
          <a:lstStyle>
            <a:lvl1pPr marL="0" indent="0" algn="l" defTabSz="914400" rtl="0" eaLnBrk="1" latinLnBrk="0" hangingPunct="1">
              <a:lnSpc>
                <a:spcPct val="100000"/>
              </a:lnSpc>
              <a:spcBef>
                <a:spcPts val="0"/>
              </a:spcBef>
              <a:spcAft>
                <a:spcPts val="900"/>
              </a:spcAft>
              <a:buNone/>
              <a:defRPr lang="en-GB" sz="1200" kern="1200" dirty="0" smtClean="0">
                <a:solidFill>
                  <a:srgbClr val="425563"/>
                </a:solidFill>
                <a:effectLst/>
                <a:latin typeface="Arial" panose="020B0604020202020204" pitchFamily="34" charset="0"/>
                <a:ea typeface="+mn-ea"/>
                <a:cs typeface="Arial" panose="020B0604020202020204" pitchFamily="34" charset="0"/>
              </a:defRPr>
            </a:lvl1pPr>
            <a:lvl2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2pPr>
            <a:lvl3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3pPr>
            <a:lvl4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4pPr>
            <a:lvl5pPr marL="0" indent="0" algn="l" defTabSz="914400" rtl="0" eaLnBrk="1" latinLnBrk="0" hangingPunct="1">
              <a:buNone/>
              <a:defRPr lang="en-US" sz="2000" b="1" kern="1200" dirty="0">
                <a:solidFill>
                  <a:srgbClr val="425563"/>
                </a:solidFill>
                <a:effectLst/>
                <a:latin typeface="Arial" panose="020B0604020202020204" pitchFamily="34" charset="0"/>
                <a:ea typeface="+mn-ea"/>
                <a:cs typeface="Arial" panose="020B0604020202020204" pitchFamily="34" charset="0"/>
              </a:defRPr>
            </a:lvl5pPr>
          </a:lstStyle>
          <a:p>
            <a:pPr lvl="0"/>
            <a:r>
              <a:rPr lang="en-GB"/>
              <a:t>Click to edit body copy</a:t>
            </a:r>
          </a:p>
        </p:txBody>
      </p:sp>
      <p:sp>
        <p:nvSpPr>
          <p:cNvPr id="26" name="Text Placeholder 9">
            <a:extLst>
              <a:ext uri="{FF2B5EF4-FFF2-40B4-BE49-F238E27FC236}">
                <a16:creationId xmlns:a16="http://schemas.microsoft.com/office/drawing/2014/main" id="{52D84864-883F-4F04-E71C-8B6F73A8BD27}"/>
              </a:ext>
            </a:extLst>
          </p:cNvPr>
          <p:cNvSpPr>
            <a:spLocks noGrp="1"/>
          </p:cNvSpPr>
          <p:nvPr>
            <p:ph type="body" sz="quarter" idx="13" hasCustomPrompt="1"/>
          </p:nvPr>
        </p:nvSpPr>
        <p:spPr>
          <a:xfrm>
            <a:off x="762701" y="770774"/>
            <a:ext cx="4801043" cy="728826"/>
          </a:xfrm>
          <a:prstGeom prst="rect">
            <a:avLst/>
          </a:prstGeom>
        </p:spPr>
        <p:txBody>
          <a:bodyPr/>
          <a:lstStyle>
            <a:lvl1pPr marL="0" indent="0" algn="l" defTabSz="914400" rtl="0" eaLnBrk="1" latinLnBrk="0" hangingPunct="1">
              <a:lnSpc>
                <a:spcPct val="100000"/>
              </a:lnSpc>
              <a:buNone/>
              <a:defRPr lang="en-GB" sz="1800" b="1" kern="1200" dirty="0" smtClean="0">
                <a:solidFill>
                  <a:srgbClr val="005EB8"/>
                </a:solidFill>
                <a:effectLst/>
                <a:latin typeface="Arial" panose="020B0604020202020204" pitchFamily="34" charset="0"/>
                <a:ea typeface="+mn-ea"/>
                <a:cs typeface="+mn-cs"/>
              </a:defRPr>
            </a:lvl1pPr>
            <a:lvl2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2pPr>
            <a:lvl3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3pPr>
            <a:lvl4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4pPr>
            <a:lvl5pPr marL="0" indent="0" algn="l" defTabSz="914400" rtl="0" eaLnBrk="1" latinLnBrk="0" hangingPunct="1">
              <a:buNone/>
              <a:defRPr lang="en-US" sz="2000" b="1" kern="1200" dirty="0">
                <a:solidFill>
                  <a:srgbClr val="425563"/>
                </a:solidFill>
                <a:effectLst/>
                <a:latin typeface="Arial" panose="020B0604020202020204" pitchFamily="34" charset="0"/>
                <a:ea typeface="+mn-ea"/>
                <a:cs typeface="Arial" panose="020B0604020202020204" pitchFamily="34" charset="0"/>
              </a:defRPr>
            </a:lvl5pPr>
          </a:lstStyle>
          <a:p>
            <a:pPr lvl="0"/>
            <a:r>
              <a:rPr lang="en-GB"/>
              <a:t>Click to edit presentation title</a:t>
            </a:r>
          </a:p>
        </p:txBody>
      </p:sp>
      <p:sp>
        <p:nvSpPr>
          <p:cNvPr id="6" name="Text Placeholder 9">
            <a:extLst>
              <a:ext uri="{FF2B5EF4-FFF2-40B4-BE49-F238E27FC236}">
                <a16:creationId xmlns:a16="http://schemas.microsoft.com/office/drawing/2014/main" id="{2A449702-172E-6565-09F6-7B3473A30F0F}"/>
              </a:ext>
            </a:extLst>
          </p:cNvPr>
          <p:cNvSpPr>
            <a:spLocks noGrp="1"/>
          </p:cNvSpPr>
          <p:nvPr>
            <p:ph type="body" sz="quarter" idx="14" hasCustomPrompt="1"/>
          </p:nvPr>
        </p:nvSpPr>
        <p:spPr>
          <a:xfrm>
            <a:off x="6822873" y="1855462"/>
            <a:ext cx="4239137" cy="1060683"/>
          </a:xfrm>
          <a:prstGeom prst="rect">
            <a:avLst/>
          </a:prstGeom>
        </p:spPr>
        <p:txBody>
          <a:bodyPr/>
          <a:lstStyle>
            <a:lvl1pPr marL="0" indent="0" algn="l" defTabSz="914400" rtl="0" eaLnBrk="1" latinLnBrk="0" hangingPunct="1">
              <a:lnSpc>
                <a:spcPct val="100000"/>
              </a:lnSpc>
              <a:spcBef>
                <a:spcPts val="0"/>
              </a:spcBef>
              <a:spcAft>
                <a:spcPts val="900"/>
              </a:spcAft>
              <a:buNone/>
              <a:defRPr lang="en-GB" sz="1200" b="1" kern="1200" dirty="0">
                <a:solidFill>
                  <a:schemeClr val="bg1"/>
                </a:solidFill>
                <a:effectLst/>
                <a:latin typeface="Arial" panose="020B0604020202020204" pitchFamily="34" charset="0"/>
                <a:ea typeface="+mn-ea"/>
                <a:cs typeface="+mn-cs"/>
              </a:defRPr>
            </a:lvl1pPr>
            <a:lvl2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2pPr>
            <a:lvl3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3pPr>
            <a:lvl4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4pPr>
            <a:lvl5pPr marL="0" indent="0" algn="l" defTabSz="914400" rtl="0" eaLnBrk="1" latinLnBrk="0" hangingPunct="1">
              <a:buNone/>
              <a:defRPr lang="en-US" sz="2000" b="1" kern="1200" dirty="0">
                <a:solidFill>
                  <a:srgbClr val="425563"/>
                </a:solidFill>
                <a:effectLst/>
                <a:latin typeface="Arial" panose="020B0604020202020204" pitchFamily="34" charset="0"/>
                <a:ea typeface="+mn-ea"/>
                <a:cs typeface="Arial" panose="020B0604020202020204" pitchFamily="34" charset="0"/>
              </a:defRPr>
            </a:lvl5pPr>
          </a:lstStyle>
          <a:p>
            <a:pPr lvl="0"/>
            <a:r>
              <a:rPr lang="en-GB"/>
              <a:t>Click to edit body copy</a:t>
            </a:r>
          </a:p>
        </p:txBody>
      </p:sp>
      <p:pic>
        <p:nvPicPr>
          <p:cNvPr id="7" name="Picture 6" descr="A blue and white logo&#10;&#10;Description automatically generated with low confidence">
            <a:extLst>
              <a:ext uri="{FF2B5EF4-FFF2-40B4-BE49-F238E27FC236}">
                <a16:creationId xmlns:a16="http://schemas.microsoft.com/office/drawing/2014/main" id="{FBB89132-AF83-EF4B-38F5-B312A571559C}"/>
              </a:ext>
            </a:extLst>
          </p:cNvPr>
          <p:cNvPicPr>
            <a:picLocks noChangeAspect="1"/>
          </p:cNvPicPr>
          <p:nvPr userDrawn="1"/>
        </p:nvPicPr>
        <p:blipFill>
          <a:blip r:embed="rId3"/>
          <a:stretch>
            <a:fillRect/>
          </a:stretch>
        </p:blipFill>
        <p:spPr>
          <a:xfrm>
            <a:off x="11053379" y="257130"/>
            <a:ext cx="781273" cy="315561"/>
          </a:xfrm>
          <a:prstGeom prst="rect">
            <a:avLst/>
          </a:prstGeom>
        </p:spPr>
      </p:pic>
    </p:spTree>
    <p:extLst>
      <p:ext uri="{BB962C8B-B14F-4D97-AF65-F5344CB8AC3E}">
        <p14:creationId xmlns:p14="http://schemas.microsoft.com/office/powerpoint/2010/main" val="374209021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BB8FC8-2886-2DE0-EF83-5AB078937CA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DA8C6F4-4C80-0091-470C-E2020973211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963088BC-261E-FF65-D55F-73D0F4E26550}"/>
              </a:ext>
            </a:extLst>
          </p:cNvPr>
          <p:cNvSpPr>
            <a:spLocks noGrp="1"/>
          </p:cNvSpPr>
          <p:nvPr>
            <p:ph type="dt" sz="half" idx="10"/>
          </p:nvPr>
        </p:nvSpPr>
        <p:spPr/>
        <p:txBody>
          <a:bodyPr/>
          <a:lstStyle/>
          <a:p>
            <a:fld id="{62056EFC-2EF7-45E5-9E1A-7AAA260BD516}" type="datetimeFigureOut">
              <a:rPr lang="en-GB" smtClean="0"/>
              <a:t>24/02/2025</a:t>
            </a:fld>
            <a:endParaRPr lang="en-GB"/>
          </a:p>
        </p:txBody>
      </p:sp>
      <p:sp>
        <p:nvSpPr>
          <p:cNvPr id="5" name="Footer Placeholder 4">
            <a:extLst>
              <a:ext uri="{FF2B5EF4-FFF2-40B4-BE49-F238E27FC236}">
                <a16:creationId xmlns:a16="http://schemas.microsoft.com/office/drawing/2014/main" id="{9B240DEA-15D1-E7E8-CEDD-1AE56DFD911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7EA841-BCD6-7863-45BB-FED3A65312CD}"/>
              </a:ext>
            </a:extLst>
          </p:cNvPr>
          <p:cNvSpPr>
            <a:spLocks noGrp="1"/>
          </p:cNvSpPr>
          <p:nvPr>
            <p:ph type="sldNum" sz="quarter" idx="12"/>
          </p:nvPr>
        </p:nvSpPr>
        <p:spPr/>
        <p:txBody>
          <a:bodyPr/>
          <a:lstStyle/>
          <a:p>
            <a:fld id="{B0C96F38-7EDB-40F6-A7D5-B978BD5BD0BA}" type="slidenum">
              <a:rPr lang="en-GB" smtClean="0"/>
              <a:t>‹#›</a:t>
            </a:fld>
            <a:endParaRPr lang="en-GB"/>
          </a:p>
        </p:txBody>
      </p:sp>
    </p:spTree>
    <p:extLst>
      <p:ext uri="{BB962C8B-B14F-4D97-AF65-F5344CB8AC3E}">
        <p14:creationId xmlns:p14="http://schemas.microsoft.com/office/powerpoint/2010/main" val="5457418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9B5DE2-5082-CB4E-AF9E-A4174C97099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B3CB608-7705-AACE-891B-AF866DE9EEF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2C086B5-2219-176E-F01C-3EA1C96EEBEE}"/>
              </a:ext>
            </a:extLst>
          </p:cNvPr>
          <p:cNvSpPr>
            <a:spLocks noGrp="1"/>
          </p:cNvSpPr>
          <p:nvPr>
            <p:ph type="dt" sz="half" idx="10"/>
          </p:nvPr>
        </p:nvSpPr>
        <p:spPr/>
        <p:txBody>
          <a:bodyPr/>
          <a:lstStyle/>
          <a:p>
            <a:fld id="{62056EFC-2EF7-45E5-9E1A-7AAA260BD516}" type="datetimeFigureOut">
              <a:rPr lang="en-GB" smtClean="0"/>
              <a:t>24/02/2025</a:t>
            </a:fld>
            <a:endParaRPr lang="en-GB"/>
          </a:p>
        </p:txBody>
      </p:sp>
      <p:sp>
        <p:nvSpPr>
          <p:cNvPr id="5" name="Footer Placeholder 4">
            <a:extLst>
              <a:ext uri="{FF2B5EF4-FFF2-40B4-BE49-F238E27FC236}">
                <a16:creationId xmlns:a16="http://schemas.microsoft.com/office/drawing/2014/main" id="{68315971-4AE1-92C3-1FE7-FD2CDFBB888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56BE207-B969-03C3-8C12-6EFA21344FE9}"/>
              </a:ext>
            </a:extLst>
          </p:cNvPr>
          <p:cNvSpPr>
            <a:spLocks noGrp="1"/>
          </p:cNvSpPr>
          <p:nvPr>
            <p:ph type="sldNum" sz="quarter" idx="12"/>
          </p:nvPr>
        </p:nvSpPr>
        <p:spPr/>
        <p:txBody>
          <a:bodyPr/>
          <a:lstStyle/>
          <a:p>
            <a:fld id="{B0C96F38-7EDB-40F6-A7D5-B978BD5BD0BA}" type="slidenum">
              <a:rPr lang="en-GB" smtClean="0"/>
              <a:t>‹#›</a:t>
            </a:fld>
            <a:endParaRPr lang="en-GB"/>
          </a:p>
        </p:txBody>
      </p:sp>
    </p:spTree>
    <p:extLst>
      <p:ext uri="{BB962C8B-B14F-4D97-AF65-F5344CB8AC3E}">
        <p14:creationId xmlns:p14="http://schemas.microsoft.com/office/powerpoint/2010/main" val="42937972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1F14D-5660-C0E7-4DCD-A6033F2F205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AE98BEA2-2EC8-68C8-6041-7B4B6231F51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F998779-C362-00A7-7005-6ABB9E2A697C}"/>
              </a:ext>
            </a:extLst>
          </p:cNvPr>
          <p:cNvSpPr>
            <a:spLocks noGrp="1"/>
          </p:cNvSpPr>
          <p:nvPr>
            <p:ph type="dt" sz="half" idx="10"/>
          </p:nvPr>
        </p:nvSpPr>
        <p:spPr/>
        <p:txBody>
          <a:bodyPr/>
          <a:lstStyle/>
          <a:p>
            <a:fld id="{62056EFC-2EF7-45E5-9E1A-7AAA260BD516}" type="datetimeFigureOut">
              <a:rPr lang="en-GB" smtClean="0"/>
              <a:t>24/02/2025</a:t>
            </a:fld>
            <a:endParaRPr lang="en-GB"/>
          </a:p>
        </p:txBody>
      </p:sp>
      <p:sp>
        <p:nvSpPr>
          <p:cNvPr id="5" name="Footer Placeholder 4">
            <a:extLst>
              <a:ext uri="{FF2B5EF4-FFF2-40B4-BE49-F238E27FC236}">
                <a16:creationId xmlns:a16="http://schemas.microsoft.com/office/drawing/2014/main" id="{3EE683A4-BA07-937F-7BD3-7AE8B331ED4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AF538B1-FD7D-7E32-5C23-6A7F698B24F8}"/>
              </a:ext>
            </a:extLst>
          </p:cNvPr>
          <p:cNvSpPr>
            <a:spLocks noGrp="1"/>
          </p:cNvSpPr>
          <p:nvPr>
            <p:ph type="sldNum" sz="quarter" idx="12"/>
          </p:nvPr>
        </p:nvSpPr>
        <p:spPr/>
        <p:txBody>
          <a:bodyPr/>
          <a:lstStyle/>
          <a:p>
            <a:fld id="{B0C96F38-7EDB-40F6-A7D5-B978BD5BD0BA}" type="slidenum">
              <a:rPr lang="en-GB" smtClean="0"/>
              <a:t>‹#›</a:t>
            </a:fld>
            <a:endParaRPr lang="en-GB"/>
          </a:p>
        </p:txBody>
      </p:sp>
    </p:spTree>
    <p:extLst>
      <p:ext uri="{BB962C8B-B14F-4D97-AF65-F5344CB8AC3E}">
        <p14:creationId xmlns:p14="http://schemas.microsoft.com/office/powerpoint/2010/main" val="13872056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p:cNvSpPr>
            <a:spLocks noGrp="1"/>
          </p:cNvSpPr>
          <p:nvPr>
            <p:ph type="dt" sz="half" idx="10"/>
          </p:nvPr>
        </p:nvSpPr>
        <p:spPr/>
        <p:txBody>
          <a:bodyPr/>
          <a:lstStyle/>
          <a:p>
            <a:fld id="{846CE7D5-CF57-46EF-B807-FDD0502418D4}" type="datetimeFigureOut">
              <a:rPr lang="en-GB" smtClean="0"/>
              <a:t>24/02/2025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20309203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79D74-741D-C83A-9F42-3833AC75BDF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9734E48-9E38-9F1D-A1D8-9FB8DD02064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C9CDCB0-9D8D-2677-7EE2-937D71E5867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B240525-401F-83C2-BB2F-5105C66E66CC}"/>
              </a:ext>
            </a:extLst>
          </p:cNvPr>
          <p:cNvSpPr>
            <a:spLocks noGrp="1"/>
          </p:cNvSpPr>
          <p:nvPr>
            <p:ph type="dt" sz="half" idx="10"/>
          </p:nvPr>
        </p:nvSpPr>
        <p:spPr/>
        <p:txBody>
          <a:bodyPr/>
          <a:lstStyle/>
          <a:p>
            <a:fld id="{62056EFC-2EF7-45E5-9E1A-7AAA260BD516}" type="datetimeFigureOut">
              <a:rPr lang="en-GB" smtClean="0"/>
              <a:t>24/02/2025</a:t>
            </a:fld>
            <a:endParaRPr lang="en-GB"/>
          </a:p>
        </p:txBody>
      </p:sp>
      <p:sp>
        <p:nvSpPr>
          <p:cNvPr id="6" name="Footer Placeholder 5">
            <a:extLst>
              <a:ext uri="{FF2B5EF4-FFF2-40B4-BE49-F238E27FC236}">
                <a16:creationId xmlns:a16="http://schemas.microsoft.com/office/drawing/2014/main" id="{24492D7B-F870-52EA-940B-A89EC125267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B1340E2-4203-FD3D-4E97-D42C62005208}"/>
              </a:ext>
            </a:extLst>
          </p:cNvPr>
          <p:cNvSpPr>
            <a:spLocks noGrp="1"/>
          </p:cNvSpPr>
          <p:nvPr>
            <p:ph type="sldNum" sz="quarter" idx="12"/>
          </p:nvPr>
        </p:nvSpPr>
        <p:spPr/>
        <p:txBody>
          <a:bodyPr/>
          <a:lstStyle/>
          <a:p>
            <a:fld id="{B0C96F38-7EDB-40F6-A7D5-B978BD5BD0BA}" type="slidenum">
              <a:rPr lang="en-GB" smtClean="0"/>
              <a:t>‹#›</a:t>
            </a:fld>
            <a:endParaRPr lang="en-GB"/>
          </a:p>
        </p:txBody>
      </p:sp>
    </p:spTree>
    <p:extLst>
      <p:ext uri="{BB962C8B-B14F-4D97-AF65-F5344CB8AC3E}">
        <p14:creationId xmlns:p14="http://schemas.microsoft.com/office/powerpoint/2010/main" val="120605319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C20F8D-EEAB-40D3-6CE1-937F6A1312D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DF8381D-1EB7-1E10-0B58-6A66D28E1D0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544B30D-A5EC-E83D-748D-E6F5F7D705E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C789B24-DB4E-5308-9A45-FAF4846A972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C12DB97-EE8E-DCBD-855E-FD1EC60743A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40DDAC8-F4D7-BE93-4483-B949D3E6E773}"/>
              </a:ext>
            </a:extLst>
          </p:cNvPr>
          <p:cNvSpPr>
            <a:spLocks noGrp="1"/>
          </p:cNvSpPr>
          <p:nvPr>
            <p:ph type="dt" sz="half" idx="10"/>
          </p:nvPr>
        </p:nvSpPr>
        <p:spPr/>
        <p:txBody>
          <a:bodyPr/>
          <a:lstStyle/>
          <a:p>
            <a:fld id="{62056EFC-2EF7-45E5-9E1A-7AAA260BD516}" type="datetimeFigureOut">
              <a:rPr lang="en-GB" smtClean="0"/>
              <a:t>24/02/2025</a:t>
            </a:fld>
            <a:endParaRPr lang="en-GB"/>
          </a:p>
        </p:txBody>
      </p:sp>
      <p:sp>
        <p:nvSpPr>
          <p:cNvPr id="8" name="Footer Placeholder 7">
            <a:extLst>
              <a:ext uri="{FF2B5EF4-FFF2-40B4-BE49-F238E27FC236}">
                <a16:creationId xmlns:a16="http://schemas.microsoft.com/office/drawing/2014/main" id="{67FF9D27-3C06-F719-7833-D17EEE91DD9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A492B01-7C01-C5E7-B452-C74B0634823E}"/>
              </a:ext>
            </a:extLst>
          </p:cNvPr>
          <p:cNvSpPr>
            <a:spLocks noGrp="1"/>
          </p:cNvSpPr>
          <p:nvPr>
            <p:ph type="sldNum" sz="quarter" idx="12"/>
          </p:nvPr>
        </p:nvSpPr>
        <p:spPr/>
        <p:txBody>
          <a:bodyPr/>
          <a:lstStyle/>
          <a:p>
            <a:fld id="{B0C96F38-7EDB-40F6-A7D5-B978BD5BD0BA}" type="slidenum">
              <a:rPr lang="en-GB" smtClean="0"/>
              <a:t>‹#›</a:t>
            </a:fld>
            <a:endParaRPr lang="en-GB"/>
          </a:p>
        </p:txBody>
      </p:sp>
    </p:spTree>
    <p:extLst>
      <p:ext uri="{BB962C8B-B14F-4D97-AF65-F5344CB8AC3E}">
        <p14:creationId xmlns:p14="http://schemas.microsoft.com/office/powerpoint/2010/main" val="149530126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8A14E1-60E4-BF32-AB8B-A346DBE250BE}"/>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EEE1C779-59D1-2222-80F8-27CA52C16DBA}"/>
              </a:ext>
            </a:extLst>
          </p:cNvPr>
          <p:cNvSpPr>
            <a:spLocks noGrp="1"/>
          </p:cNvSpPr>
          <p:nvPr>
            <p:ph type="dt" sz="half" idx="10"/>
          </p:nvPr>
        </p:nvSpPr>
        <p:spPr/>
        <p:txBody>
          <a:bodyPr/>
          <a:lstStyle/>
          <a:p>
            <a:fld id="{62056EFC-2EF7-45E5-9E1A-7AAA260BD516}" type="datetimeFigureOut">
              <a:rPr lang="en-GB" smtClean="0"/>
              <a:t>24/02/2025</a:t>
            </a:fld>
            <a:endParaRPr lang="en-GB"/>
          </a:p>
        </p:txBody>
      </p:sp>
      <p:sp>
        <p:nvSpPr>
          <p:cNvPr id="4" name="Footer Placeholder 3">
            <a:extLst>
              <a:ext uri="{FF2B5EF4-FFF2-40B4-BE49-F238E27FC236}">
                <a16:creationId xmlns:a16="http://schemas.microsoft.com/office/drawing/2014/main" id="{60CD7691-77DB-F554-340D-C1CBDBC18FF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F9E74326-4C06-245D-F103-A2E35F317214}"/>
              </a:ext>
            </a:extLst>
          </p:cNvPr>
          <p:cNvSpPr>
            <a:spLocks noGrp="1"/>
          </p:cNvSpPr>
          <p:nvPr>
            <p:ph type="sldNum" sz="quarter" idx="12"/>
          </p:nvPr>
        </p:nvSpPr>
        <p:spPr/>
        <p:txBody>
          <a:bodyPr/>
          <a:lstStyle/>
          <a:p>
            <a:fld id="{B0C96F38-7EDB-40F6-A7D5-B978BD5BD0BA}" type="slidenum">
              <a:rPr lang="en-GB" smtClean="0"/>
              <a:t>‹#›</a:t>
            </a:fld>
            <a:endParaRPr lang="en-GB"/>
          </a:p>
        </p:txBody>
      </p:sp>
    </p:spTree>
    <p:extLst>
      <p:ext uri="{BB962C8B-B14F-4D97-AF65-F5344CB8AC3E}">
        <p14:creationId xmlns:p14="http://schemas.microsoft.com/office/powerpoint/2010/main" val="322444046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598A7B2-DF63-5233-D6F0-F36EC60D361A}"/>
              </a:ext>
            </a:extLst>
          </p:cNvPr>
          <p:cNvSpPr>
            <a:spLocks noGrp="1"/>
          </p:cNvSpPr>
          <p:nvPr>
            <p:ph type="dt" sz="half" idx="10"/>
          </p:nvPr>
        </p:nvSpPr>
        <p:spPr/>
        <p:txBody>
          <a:bodyPr/>
          <a:lstStyle/>
          <a:p>
            <a:fld id="{62056EFC-2EF7-45E5-9E1A-7AAA260BD516}" type="datetimeFigureOut">
              <a:rPr lang="en-GB" smtClean="0"/>
              <a:t>24/02/2025</a:t>
            </a:fld>
            <a:endParaRPr lang="en-GB"/>
          </a:p>
        </p:txBody>
      </p:sp>
      <p:sp>
        <p:nvSpPr>
          <p:cNvPr id="3" name="Footer Placeholder 2">
            <a:extLst>
              <a:ext uri="{FF2B5EF4-FFF2-40B4-BE49-F238E27FC236}">
                <a16:creationId xmlns:a16="http://schemas.microsoft.com/office/drawing/2014/main" id="{F4BB0DB2-58DA-BC19-01D4-BA4A3887D27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47DA34E-238C-7C8D-5814-61220907B27B}"/>
              </a:ext>
            </a:extLst>
          </p:cNvPr>
          <p:cNvSpPr>
            <a:spLocks noGrp="1"/>
          </p:cNvSpPr>
          <p:nvPr>
            <p:ph type="sldNum" sz="quarter" idx="12"/>
          </p:nvPr>
        </p:nvSpPr>
        <p:spPr/>
        <p:txBody>
          <a:bodyPr/>
          <a:lstStyle/>
          <a:p>
            <a:fld id="{B0C96F38-7EDB-40F6-A7D5-B978BD5BD0BA}" type="slidenum">
              <a:rPr lang="en-GB" smtClean="0"/>
              <a:t>‹#›</a:t>
            </a:fld>
            <a:endParaRPr lang="en-GB"/>
          </a:p>
        </p:txBody>
      </p:sp>
    </p:spTree>
    <p:extLst>
      <p:ext uri="{BB962C8B-B14F-4D97-AF65-F5344CB8AC3E}">
        <p14:creationId xmlns:p14="http://schemas.microsoft.com/office/powerpoint/2010/main" val="371969314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563DA7-83FE-3D9D-5582-7CECD4701EA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E4B4630-21C9-A8DB-A414-3EE4C07FC48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007D69C3-1BE7-BC3A-7916-CAA8BC7ADC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BFC0E5F-EE2B-5A95-E11F-B16F41549303}"/>
              </a:ext>
            </a:extLst>
          </p:cNvPr>
          <p:cNvSpPr>
            <a:spLocks noGrp="1"/>
          </p:cNvSpPr>
          <p:nvPr>
            <p:ph type="dt" sz="half" idx="10"/>
          </p:nvPr>
        </p:nvSpPr>
        <p:spPr/>
        <p:txBody>
          <a:bodyPr/>
          <a:lstStyle/>
          <a:p>
            <a:fld id="{62056EFC-2EF7-45E5-9E1A-7AAA260BD516}" type="datetimeFigureOut">
              <a:rPr lang="en-GB" smtClean="0"/>
              <a:t>24/02/2025</a:t>
            </a:fld>
            <a:endParaRPr lang="en-GB"/>
          </a:p>
        </p:txBody>
      </p:sp>
      <p:sp>
        <p:nvSpPr>
          <p:cNvPr id="6" name="Footer Placeholder 5">
            <a:extLst>
              <a:ext uri="{FF2B5EF4-FFF2-40B4-BE49-F238E27FC236}">
                <a16:creationId xmlns:a16="http://schemas.microsoft.com/office/drawing/2014/main" id="{254E12F7-32FE-5268-F96F-5D5608EE1FC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742DDFE-32C8-E4BA-A226-4899D0FD4A42}"/>
              </a:ext>
            </a:extLst>
          </p:cNvPr>
          <p:cNvSpPr>
            <a:spLocks noGrp="1"/>
          </p:cNvSpPr>
          <p:nvPr>
            <p:ph type="sldNum" sz="quarter" idx="12"/>
          </p:nvPr>
        </p:nvSpPr>
        <p:spPr/>
        <p:txBody>
          <a:bodyPr/>
          <a:lstStyle/>
          <a:p>
            <a:fld id="{B0C96F38-7EDB-40F6-A7D5-B978BD5BD0BA}" type="slidenum">
              <a:rPr lang="en-GB" smtClean="0"/>
              <a:t>‹#›</a:t>
            </a:fld>
            <a:endParaRPr lang="en-GB"/>
          </a:p>
        </p:txBody>
      </p:sp>
    </p:spTree>
    <p:extLst>
      <p:ext uri="{BB962C8B-B14F-4D97-AF65-F5344CB8AC3E}">
        <p14:creationId xmlns:p14="http://schemas.microsoft.com/office/powerpoint/2010/main" val="120805033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ED157B-35AA-8F02-CBFD-7B5E9C72600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C51B830-BAAC-8DBD-F71E-6CF25724017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DBBC2D97-84E8-44C5-9B11-7449358BAB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4176CA-EDE1-5AE4-E1AC-9E0B4DA371DA}"/>
              </a:ext>
            </a:extLst>
          </p:cNvPr>
          <p:cNvSpPr>
            <a:spLocks noGrp="1"/>
          </p:cNvSpPr>
          <p:nvPr>
            <p:ph type="dt" sz="half" idx="10"/>
          </p:nvPr>
        </p:nvSpPr>
        <p:spPr/>
        <p:txBody>
          <a:bodyPr/>
          <a:lstStyle/>
          <a:p>
            <a:fld id="{62056EFC-2EF7-45E5-9E1A-7AAA260BD516}" type="datetimeFigureOut">
              <a:rPr lang="en-GB" smtClean="0"/>
              <a:t>24/02/2025</a:t>
            </a:fld>
            <a:endParaRPr lang="en-GB"/>
          </a:p>
        </p:txBody>
      </p:sp>
      <p:sp>
        <p:nvSpPr>
          <p:cNvPr id="6" name="Footer Placeholder 5">
            <a:extLst>
              <a:ext uri="{FF2B5EF4-FFF2-40B4-BE49-F238E27FC236}">
                <a16:creationId xmlns:a16="http://schemas.microsoft.com/office/drawing/2014/main" id="{3865C0BE-1DB3-269E-254B-0339A48F3BD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F5CE2F0-A749-9A7B-68D9-627951E3C4B3}"/>
              </a:ext>
            </a:extLst>
          </p:cNvPr>
          <p:cNvSpPr>
            <a:spLocks noGrp="1"/>
          </p:cNvSpPr>
          <p:nvPr>
            <p:ph type="sldNum" sz="quarter" idx="12"/>
          </p:nvPr>
        </p:nvSpPr>
        <p:spPr/>
        <p:txBody>
          <a:bodyPr/>
          <a:lstStyle/>
          <a:p>
            <a:fld id="{B0C96F38-7EDB-40F6-A7D5-B978BD5BD0BA}" type="slidenum">
              <a:rPr lang="en-GB" smtClean="0"/>
              <a:t>‹#›</a:t>
            </a:fld>
            <a:endParaRPr lang="en-GB"/>
          </a:p>
        </p:txBody>
      </p:sp>
    </p:spTree>
    <p:extLst>
      <p:ext uri="{BB962C8B-B14F-4D97-AF65-F5344CB8AC3E}">
        <p14:creationId xmlns:p14="http://schemas.microsoft.com/office/powerpoint/2010/main" val="134370957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A884D-7777-0DF4-9D7A-67A1CFBBF35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810BF92-DF52-5048-BF79-09C99BFC3D1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46EE4FB-CE4A-1B35-5565-D5A5EE080A4D}"/>
              </a:ext>
            </a:extLst>
          </p:cNvPr>
          <p:cNvSpPr>
            <a:spLocks noGrp="1"/>
          </p:cNvSpPr>
          <p:nvPr>
            <p:ph type="dt" sz="half" idx="10"/>
          </p:nvPr>
        </p:nvSpPr>
        <p:spPr/>
        <p:txBody>
          <a:bodyPr/>
          <a:lstStyle/>
          <a:p>
            <a:fld id="{62056EFC-2EF7-45E5-9E1A-7AAA260BD516}" type="datetimeFigureOut">
              <a:rPr lang="en-GB" smtClean="0"/>
              <a:t>24/02/2025</a:t>
            </a:fld>
            <a:endParaRPr lang="en-GB"/>
          </a:p>
        </p:txBody>
      </p:sp>
      <p:sp>
        <p:nvSpPr>
          <p:cNvPr id="5" name="Footer Placeholder 4">
            <a:extLst>
              <a:ext uri="{FF2B5EF4-FFF2-40B4-BE49-F238E27FC236}">
                <a16:creationId xmlns:a16="http://schemas.microsoft.com/office/drawing/2014/main" id="{9E45B14D-9F47-5AD9-C2FB-E6FEE80A1DF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33D061D-75F4-D08A-9DCB-03333A8E95A3}"/>
              </a:ext>
            </a:extLst>
          </p:cNvPr>
          <p:cNvSpPr>
            <a:spLocks noGrp="1"/>
          </p:cNvSpPr>
          <p:nvPr>
            <p:ph type="sldNum" sz="quarter" idx="12"/>
          </p:nvPr>
        </p:nvSpPr>
        <p:spPr/>
        <p:txBody>
          <a:bodyPr/>
          <a:lstStyle/>
          <a:p>
            <a:fld id="{B0C96F38-7EDB-40F6-A7D5-B978BD5BD0BA}" type="slidenum">
              <a:rPr lang="en-GB" smtClean="0"/>
              <a:t>‹#›</a:t>
            </a:fld>
            <a:endParaRPr lang="en-GB"/>
          </a:p>
        </p:txBody>
      </p:sp>
    </p:spTree>
    <p:extLst>
      <p:ext uri="{BB962C8B-B14F-4D97-AF65-F5344CB8AC3E}">
        <p14:creationId xmlns:p14="http://schemas.microsoft.com/office/powerpoint/2010/main" val="2303164756"/>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67283ED-B796-CC98-AD29-EB537202564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DA9F206-9239-B573-43D1-F8ECEA198E0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10D7416-A877-9F0D-86F9-8156A6484A7F}"/>
              </a:ext>
            </a:extLst>
          </p:cNvPr>
          <p:cNvSpPr>
            <a:spLocks noGrp="1"/>
          </p:cNvSpPr>
          <p:nvPr>
            <p:ph type="dt" sz="half" idx="10"/>
          </p:nvPr>
        </p:nvSpPr>
        <p:spPr/>
        <p:txBody>
          <a:bodyPr/>
          <a:lstStyle/>
          <a:p>
            <a:fld id="{62056EFC-2EF7-45E5-9E1A-7AAA260BD516}" type="datetimeFigureOut">
              <a:rPr lang="en-GB" smtClean="0"/>
              <a:t>24/02/2025</a:t>
            </a:fld>
            <a:endParaRPr lang="en-GB"/>
          </a:p>
        </p:txBody>
      </p:sp>
      <p:sp>
        <p:nvSpPr>
          <p:cNvPr id="5" name="Footer Placeholder 4">
            <a:extLst>
              <a:ext uri="{FF2B5EF4-FFF2-40B4-BE49-F238E27FC236}">
                <a16:creationId xmlns:a16="http://schemas.microsoft.com/office/drawing/2014/main" id="{AC6B6438-84DE-B9F8-B24E-CDE33EC8E98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4A33B5E-2AD3-E416-DC22-7E2181BA273C}"/>
              </a:ext>
            </a:extLst>
          </p:cNvPr>
          <p:cNvSpPr>
            <a:spLocks noGrp="1"/>
          </p:cNvSpPr>
          <p:nvPr>
            <p:ph type="sldNum" sz="quarter" idx="12"/>
          </p:nvPr>
        </p:nvSpPr>
        <p:spPr/>
        <p:txBody>
          <a:bodyPr/>
          <a:lstStyle/>
          <a:p>
            <a:fld id="{B0C96F38-7EDB-40F6-A7D5-B978BD5BD0BA}" type="slidenum">
              <a:rPr lang="en-GB" smtClean="0"/>
              <a:t>‹#›</a:t>
            </a:fld>
            <a:endParaRPr lang="en-GB"/>
          </a:p>
        </p:txBody>
      </p:sp>
    </p:spTree>
    <p:extLst>
      <p:ext uri="{BB962C8B-B14F-4D97-AF65-F5344CB8AC3E}">
        <p14:creationId xmlns:p14="http://schemas.microsoft.com/office/powerpoint/2010/main" val="291051692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userDrawn="1">
  <p:cSld name="Cover V2">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E407D2B0-26B8-D916-A727-D6E601FBC874}"/>
              </a:ext>
            </a:extLst>
          </p:cNvPr>
          <p:cNvSpPr/>
          <p:nvPr userDrawn="1"/>
        </p:nvSpPr>
        <p:spPr>
          <a:xfrm>
            <a:off x="0" y="0"/>
            <a:ext cx="12192000" cy="6858000"/>
          </a:xfrm>
          <a:prstGeom prst="rect">
            <a:avLst/>
          </a:prstGeom>
          <a:solidFill>
            <a:srgbClr val="BADF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Arial" panose="020B0604020202020204" pitchFamily="34" charset="0"/>
            </a:endParaRPr>
          </a:p>
        </p:txBody>
      </p:sp>
      <p:pic>
        <p:nvPicPr>
          <p:cNvPr id="13" name="Picture 12">
            <a:extLst>
              <a:ext uri="{FF2B5EF4-FFF2-40B4-BE49-F238E27FC236}">
                <a16:creationId xmlns:a16="http://schemas.microsoft.com/office/drawing/2014/main" id="{2441CF6A-819F-A552-6CBD-D2EB3E2FEE07}"/>
              </a:ext>
            </a:extLst>
          </p:cNvPr>
          <p:cNvPicPr>
            <a:picLocks noChangeAspect="1"/>
          </p:cNvPicPr>
          <p:nvPr userDrawn="1"/>
        </p:nvPicPr>
        <p:blipFill rotWithShape="1">
          <a:blip r:embed="rId2"/>
          <a:srcRect l="14047" t="31223" r="63920" b="31161"/>
          <a:stretch/>
        </p:blipFill>
        <p:spPr>
          <a:xfrm>
            <a:off x="-2" y="1761565"/>
            <a:ext cx="6622497" cy="5095444"/>
          </a:xfrm>
          <a:prstGeom prst="rect">
            <a:avLst/>
          </a:prstGeom>
        </p:spPr>
      </p:pic>
      <p:pic>
        <p:nvPicPr>
          <p:cNvPr id="14" name="Picture 13">
            <a:extLst>
              <a:ext uri="{FF2B5EF4-FFF2-40B4-BE49-F238E27FC236}">
                <a16:creationId xmlns:a16="http://schemas.microsoft.com/office/drawing/2014/main" id="{323A13C3-B44F-EC2A-696E-A20D653DC5FE}"/>
              </a:ext>
            </a:extLst>
          </p:cNvPr>
          <p:cNvPicPr>
            <a:picLocks noChangeAspect="1"/>
          </p:cNvPicPr>
          <p:nvPr userDrawn="1"/>
        </p:nvPicPr>
        <p:blipFill rotWithShape="1">
          <a:blip r:embed="rId2"/>
          <a:srcRect l="36412"/>
          <a:stretch/>
        </p:blipFill>
        <p:spPr>
          <a:xfrm>
            <a:off x="7022306" y="1008992"/>
            <a:ext cx="3446911" cy="2442970"/>
          </a:xfrm>
          <a:prstGeom prst="rect">
            <a:avLst/>
          </a:prstGeom>
        </p:spPr>
      </p:pic>
      <p:cxnSp>
        <p:nvCxnSpPr>
          <p:cNvPr id="15" name="Straight Connector 14">
            <a:extLst>
              <a:ext uri="{FF2B5EF4-FFF2-40B4-BE49-F238E27FC236}">
                <a16:creationId xmlns:a16="http://schemas.microsoft.com/office/drawing/2014/main" id="{CD79C471-B496-9F6A-1D85-7EEE78786AD6}"/>
              </a:ext>
            </a:extLst>
          </p:cNvPr>
          <p:cNvCxnSpPr>
            <a:cxnSpLocks/>
          </p:cNvCxnSpPr>
          <p:nvPr userDrawn="1"/>
        </p:nvCxnSpPr>
        <p:spPr>
          <a:xfrm>
            <a:off x="7171116" y="3024980"/>
            <a:ext cx="3782646" cy="0"/>
          </a:xfrm>
          <a:prstGeom prst="line">
            <a:avLst/>
          </a:prstGeom>
          <a:ln w="6350">
            <a:solidFill>
              <a:srgbClr val="425563"/>
            </a:solidFill>
          </a:ln>
        </p:spPr>
        <p:style>
          <a:lnRef idx="1">
            <a:schemeClr val="accent1"/>
          </a:lnRef>
          <a:fillRef idx="0">
            <a:schemeClr val="accent1"/>
          </a:fillRef>
          <a:effectRef idx="0">
            <a:schemeClr val="accent1"/>
          </a:effectRef>
          <a:fontRef idx="minor">
            <a:schemeClr val="tx1"/>
          </a:fontRef>
        </p:style>
      </p:cxnSp>
      <p:sp>
        <p:nvSpPr>
          <p:cNvPr id="10" name="Text Placeholder 9">
            <a:extLst>
              <a:ext uri="{FF2B5EF4-FFF2-40B4-BE49-F238E27FC236}">
                <a16:creationId xmlns:a16="http://schemas.microsoft.com/office/drawing/2014/main" id="{5071E552-2F02-078D-89BC-C9AA8F32CD1F}"/>
              </a:ext>
            </a:extLst>
          </p:cNvPr>
          <p:cNvSpPr>
            <a:spLocks noGrp="1"/>
          </p:cNvSpPr>
          <p:nvPr>
            <p:ph type="body" sz="quarter" idx="10" hasCustomPrompt="1"/>
          </p:nvPr>
        </p:nvSpPr>
        <p:spPr>
          <a:xfrm>
            <a:off x="7085726" y="3318371"/>
            <a:ext cx="3847745" cy="791513"/>
          </a:xfrm>
          <a:prstGeom prst="rect">
            <a:avLst/>
          </a:prstGeom>
        </p:spPr>
        <p:txBody>
          <a:bodyPr/>
          <a:lstStyle>
            <a:lvl1pPr marL="0" indent="0" algn="l" defTabSz="914400" rtl="0" eaLnBrk="1" latinLnBrk="0" hangingPunct="1">
              <a:lnSpc>
                <a:spcPct val="100000"/>
              </a:lnSpc>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1pPr>
            <a:lvl2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2pPr>
            <a:lvl3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3pPr>
            <a:lvl4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4pPr>
            <a:lvl5pPr marL="0" indent="0" algn="l" defTabSz="914400" rtl="0" eaLnBrk="1" latinLnBrk="0" hangingPunct="1">
              <a:buNone/>
              <a:defRPr lang="en-US" sz="2000" b="1" kern="1200" dirty="0">
                <a:solidFill>
                  <a:srgbClr val="425563"/>
                </a:solidFill>
                <a:effectLst/>
                <a:latin typeface="Arial" panose="020B0604020202020204" pitchFamily="34" charset="0"/>
                <a:ea typeface="+mn-ea"/>
                <a:cs typeface="Arial" panose="020B0604020202020204" pitchFamily="34" charset="0"/>
              </a:defRPr>
            </a:lvl5pPr>
          </a:lstStyle>
          <a:p>
            <a:pPr lvl="0"/>
            <a:r>
              <a:rPr lang="en-GB"/>
              <a:t>Click to edit presentation title</a:t>
            </a:r>
          </a:p>
        </p:txBody>
      </p:sp>
      <p:sp>
        <p:nvSpPr>
          <p:cNvPr id="11" name="Text Placeholder 9">
            <a:extLst>
              <a:ext uri="{FF2B5EF4-FFF2-40B4-BE49-F238E27FC236}">
                <a16:creationId xmlns:a16="http://schemas.microsoft.com/office/drawing/2014/main" id="{D262A3D1-5B15-8181-E6DF-FE0E6DFCF517}"/>
              </a:ext>
            </a:extLst>
          </p:cNvPr>
          <p:cNvSpPr>
            <a:spLocks noGrp="1"/>
          </p:cNvSpPr>
          <p:nvPr>
            <p:ph type="body" sz="quarter" idx="11" hasCustomPrompt="1"/>
          </p:nvPr>
        </p:nvSpPr>
        <p:spPr>
          <a:xfrm>
            <a:off x="7085725" y="5039396"/>
            <a:ext cx="3847745" cy="791513"/>
          </a:xfrm>
          <a:prstGeom prst="rect">
            <a:avLst/>
          </a:prstGeom>
        </p:spPr>
        <p:txBody>
          <a:bodyPr/>
          <a:lstStyle>
            <a:lvl1pPr marL="0" indent="0" algn="l" defTabSz="914400" rtl="0" eaLnBrk="1" latinLnBrk="0" hangingPunct="1">
              <a:buNone/>
              <a:defRPr lang="en-GB" sz="1200" kern="1200" dirty="0" smtClean="0">
                <a:solidFill>
                  <a:srgbClr val="425563"/>
                </a:solidFill>
                <a:effectLst/>
                <a:latin typeface="Arial" panose="020B0604020202020204" pitchFamily="34" charset="0"/>
                <a:ea typeface="+mn-ea"/>
                <a:cs typeface="Arial" panose="020B0604020202020204" pitchFamily="34" charset="0"/>
              </a:defRPr>
            </a:lvl1pPr>
            <a:lvl2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2pPr>
            <a:lvl3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3pPr>
            <a:lvl4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4pPr>
            <a:lvl5pPr marL="0" indent="0" algn="l" defTabSz="914400" rtl="0" eaLnBrk="1" latinLnBrk="0" hangingPunct="1">
              <a:buNone/>
              <a:defRPr lang="en-US" sz="2000" b="1" kern="1200" dirty="0">
                <a:solidFill>
                  <a:srgbClr val="425563"/>
                </a:solidFill>
                <a:effectLst/>
                <a:latin typeface="Arial" panose="020B0604020202020204" pitchFamily="34" charset="0"/>
                <a:ea typeface="+mn-ea"/>
                <a:cs typeface="Arial" panose="020B0604020202020204" pitchFamily="34" charset="0"/>
              </a:defRPr>
            </a:lvl5pPr>
          </a:lstStyle>
          <a:p>
            <a:pPr lvl="0"/>
            <a:r>
              <a:rPr lang="en-GB"/>
              <a:t>Click to edit presentation subtitle and date</a:t>
            </a:r>
          </a:p>
        </p:txBody>
      </p:sp>
    </p:spTree>
    <p:extLst>
      <p:ext uri="{BB962C8B-B14F-4D97-AF65-F5344CB8AC3E}">
        <p14:creationId xmlns:p14="http://schemas.microsoft.com/office/powerpoint/2010/main" val="142594961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userDrawn="1">
  <p:cSld name="Insert Chart">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A075F2B8-A183-F487-C446-8E81BFC4E2AD}"/>
              </a:ext>
            </a:extLst>
          </p:cNvPr>
          <p:cNvPicPr>
            <a:picLocks noChangeAspect="1"/>
          </p:cNvPicPr>
          <p:nvPr userDrawn="1"/>
        </p:nvPicPr>
        <p:blipFill>
          <a:blip r:embed="rId2"/>
          <a:srcRect/>
          <a:stretch/>
        </p:blipFill>
        <p:spPr>
          <a:xfrm>
            <a:off x="0" y="0"/>
            <a:ext cx="1833975" cy="826527"/>
          </a:xfrm>
          <a:prstGeom prst="rect">
            <a:avLst/>
          </a:prstGeom>
        </p:spPr>
      </p:pic>
      <p:sp>
        <p:nvSpPr>
          <p:cNvPr id="14" name="Text Placeholder 9">
            <a:extLst>
              <a:ext uri="{FF2B5EF4-FFF2-40B4-BE49-F238E27FC236}">
                <a16:creationId xmlns:a16="http://schemas.microsoft.com/office/drawing/2014/main" id="{584D6959-3DE5-5B85-9302-5EF2CFE7254E}"/>
              </a:ext>
            </a:extLst>
          </p:cNvPr>
          <p:cNvSpPr>
            <a:spLocks noGrp="1"/>
          </p:cNvSpPr>
          <p:nvPr>
            <p:ph type="body" sz="quarter" idx="11" hasCustomPrompt="1"/>
          </p:nvPr>
        </p:nvSpPr>
        <p:spPr>
          <a:xfrm>
            <a:off x="762701" y="770774"/>
            <a:ext cx="4801043" cy="728826"/>
          </a:xfrm>
          <a:prstGeom prst="rect">
            <a:avLst/>
          </a:prstGeom>
        </p:spPr>
        <p:txBody>
          <a:bodyPr/>
          <a:lstStyle>
            <a:lvl1pPr marL="0" indent="0" algn="l" defTabSz="914400" rtl="0" eaLnBrk="1" latinLnBrk="0" hangingPunct="1">
              <a:lnSpc>
                <a:spcPct val="100000"/>
              </a:lnSpc>
              <a:buNone/>
              <a:defRPr lang="en-GB" sz="1800" b="1" kern="1200" dirty="0" smtClean="0">
                <a:solidFill>
                  <a:srgbClr val="005EB8"/>
                </a:solidFill>
                <a:effectLst/>
                <a:latin typeface="Arial" panose="020B0604020202020204" pitchFamily="34" charset="0"/>
                <a:ea typeface="+mn-ea"/>
                <a:cs typeface="+mn-cs"/>
              </a:defRPr>
            </a:lvl1pPr>
            <a:lvl2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2pPr>
            <a:lvl3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3pPr>
            <a:lvl4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4pPr>
            <a:lvl5pPr marL="0" indent="0" algn="l" defTabSz="914400" rtl="0" eaLnBrk="1" latinLnBrk="0" hangingPunct="1">
              <a:buNone/>
              <a:defRPr lang="en-US" sz="2000" b="1" kern="1200" dirty="0">
                <a:solidFill>
                  <a:srgbClr val="425563"/>
                </a:solidFill>
                <a:effectLst/>
                <a:latin typeface="Arial" panose="020B0604020202020204" pitchFamily="34" charset="0"/>
                <a:ea typeface="+mn-ea"/>
                <a:cs typeface="Arial" panose="020B0604020202020204" pitchFamily="34" charset="0"/>
              </a:defRPr>
            </a:lvl5pPr>
          </a:lstStyle>
          <a:p>
            <a:pPr lvl="0"/>
            <a:r>
              <a:rPr lang="en-GB"/>
              <a:t>Click to edit presentation title</a:t>
            </a:r>
          </a:p>
        </p:txBody>
      </p:sp>
      <p:sp>
        <p:nvSpPr>
          <p:cNvPr id="16" name="Text Placeholder 9">
            <a:extLst>
              <a:ext uri="{FF2B5EF4-FFF2-40B4-BE49-F238E27FC236}">
                <a16:creationId xmlns:a16="http://schemas.microsoft.com/office/drawing/2014/main" id="{E6D99CC6-B506-4C64-1366-8560F880A2C9}"/>
              </a:ext>
            </a:extLst>
          </p:cNvPr>
          <p:cNvSpPr>
            <a:spLocks noGrp="1"/>
          </p:cNvSpPr>
          <p:nvPr>
            <p:ph type="body" sz="quarter" idx="12" hasCustomPrompt="1"/>
          </p:nvPr>
        </p:nvSpPr>
        <p:spPr>
          <a:xfrm>
            <a:off x="6248400" y="769522"/>
            <a:ext cx="4804979" cy="728827"/>
          </a:xfrm>
          <a:prstGeom prst="rect">
            <a:avLst/>
          </a:prstGeom>
        </p:spPr>
        <p:txBody>
          <a:bodyPr/>
          <a:lstStyle>
            <a:lvl1pPr marL="0" indent="0" algn="l" defTabSz="914400" rtl="0" eaLnBrk="1" latinLnBrk="0" hangingPunct="1">
              <a:lnSpc>
                <a:spcPct val="100000"/>
              </a:lnSpc>
              <a:spcBef>
                <a:spcPts val="0"/>
              </a:spcBef>
              <a:spcAft>
                <a:spcPts val="900"/>
              </a:spcAft>
              <a:buNone/>
              <a:defRPr lang="en-GB" sz="1200" kern="1200" dirty="0" smtClean="0">
                <a:solidFill>
                  <a:srgbClr val="425563"/>
                </a:solidFill>
                <a:effectLst/>
                <a:latin typeface="Arial" panose="020B0604020202020204" pitchFamily="34" charset="0"/>
                <a:ea typeface="+mn-ea"/>
                <a:cs typeface="Arial" panose="020B0604020202020204" pitchFamily="34" charset="0"/>
              </a:defRPr>
            </a:lvl1pPr>
            <a:lvl2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2pPr>
            <a:lvl3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3pPr>
            <a:lvl4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4pPr>
            <a:lvl5pPr marL="0" indent="0" algn="l" defTabSz="914400" rtl="0" eaLnBrk="1" latinLnBrk="0" hangingPunct="1">
              <a:buNone/>
              <a:defRPr lang="en-US" sz="2000" b="1" kern="1200" dirty="0">
                <a:solidFill>
                  <a:srgbClr val="425563"/>
                </a:solidFill>
                <a:effectLst/>
                <a:latin typeface="Arial" panose="020B0604020202020204" pitchFamily="34" charset="0"/>
                <a:ea typeface="+mn-ea"/>
                <a:cs typeface="Arial" panose="020B0604020202020204" pitchFamily="34" charset="0"/>
              </a:defRPr>
            </a:lvl5pPr>
          </a:lstStyle>
          <a:p>
            <a:pPr lvl="0"/>
            <a:r>
              <a:rPr lang="en-GB"/>
              <a:t>Click to edit body copy</a:t>
            </a:r>
          </a:p>
        </p:txBody>
      </p:sp>
      <p:sp>
        <p:nvSpPr>
          <p:cNvPr id="17" name="Text Placeholder 9">
            <a:extLst>
              <a:ext uri="{FF2B5EF4-FFF2-40B4-BE49-F238E27FC236}">
                <a16:creationId xmlns:a16="http://schemas.microsoft.com/office/drawing/2014/main" id="{596A5D8F-8508-2D1D-524D-8F4FF2E2A0E3}"/>
              </a:ext>
            </a:extLst>
          </p:cNvPr>
          <p:cNvSpPr>
            <a:spLocks noGrp="1"/>
          </p:cNvSpPr>
          <p:nvPr>
            <p:ph type="body" sz="quarter" idx="13" hasCustomPrompt="1"/>
          </p:nvPr>
        </p:nvSpPr>
        <p:spPr>
          <a:xfrm>
            <a:off x="758765" y="1521901"/>
            <a:ext cx="4804979" cy="791513"/>
          </a:xfrm>
          <a:prstGeom prst="rect">
            <a:avLst/>
          </a:prstGeom>
        </p:spPr>
        <p:txBody>
          <a:bodyPr/>
          <a:lstStyle>
            <a:lvl1pPr marL="0" indent="0" algn="l" defTabSz="914400" rtl="0" eaLnBrk="1" latinLnBrk="0" hangingPunct="1">
              <a:lnSpc>
                <a:spcPct val="100000"/>
              </a:lnSpc>
              <a:spcBef>
                <a:spcPts val="0"/>
              </a:spcBef>
              <a:spcAft>
                <a:spcPts val="900"/>
              </a:spcAft>
              <a:buNone/>
              <a:defRPr lang="en-GB" sz="1200" kern="1200" dirty="0" smtClean="0">
                <a:solidFill>
                  <a:srgbClr val="425563"/>
                </a:solidFill>
                <a:effectLst/>
                <a:latin typeface="Arial" panose="020B0604020202020204" pitchFamily="34" charset="0"/>
                <a:ea typeface="+mn-ea"/>
                <a:cs typeface="Arial" panose="020B0604020202020204" pitchFamily="34" charset="0"/>
              </a:defRPr>
            </a:lvl1pPr>
            <a:lvl2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2pPr>
            <a:lvl3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3pPr>
            <a:lvl4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4pPr>
            <a:lvl5pPr marL="0" indent="0" algn="l" defTabSz="914400" rtl="0" eaLnBrk="1" latinLnBrk="0" hangingPunct="1">
              <a:buNone/>
              <a:defRPr lang="en-US" sz="2000" b="1" kern="1200" dirty="0">
                <a:solidFill>
                  <a:srgbClr val="425563"/>
                </a:solidFill>
                <a:effectLst/>
                <a:latin typeface="Arial" panose="020B0604020202020204" pitchFamily="34" charset="0"/>
                <a:ea typeface="+mn-ea"/>
                <a:cs typeface="Arial" panose="020B0604020202020204" pitchFamily="34" charset="0"/>
              </a:defRPr>
            </a:lvl5pPr>
          </a:lstStyle>
          <a:p>
            <a:pPr lvl="0"/>
            <a:r>
              <a:rPr lang="en-GB"/>
              <a:t>Click to edit body copy</a:t>
            </a:r>
          </a:p>
        </p:txBody>
      </p:sp>
      <p:pic>
        <p:nvPicPr>
          <p:cNvPr id="2" name="Picture 1" descr="A blue and white logo&#10;&#10;Description automatically generated with low confidence">
            <a:extLst>
              <a:ext uri="{FF2B5EF4-FFF2-40B4-BE49-F238E27FC236}">
                <a16:creationId xmlns:a16="http://schemas.microsoft.com/office/drawing/2014/main" id="{18DDBA6E-2AD9-512B-446F-DED2DACB172F}"/>
              </a:ext>
            </a:extLst>
          </p:cNvPr>
          <p:cNvPicPr>
            <a:picLocks noChangeAspect="1"/>
          </p:cNvPicPr>
          <p:nvPr userDrawn="1"/>
        </p:nvPicPr>
        <p:blipFill>
          <a:blip r:embed="rId3"/>
          <a:stretch>
            <a:fillRect/>
          </a:stretch>
        </p:blipFill>
        <p:spPr>
          <a:xfrm>
            <a:off x="11053379" y="257130"/>
            <a:ext cx="781273" cy="315561"/>
          </a:xfrm>
          <a:prstGeom prst="rect">
            <a:avLst/>
          </a:prstGeom>
        </p:spPr>
      </p:pic>
    </p:spTree>
    <p:extLst>
      <p:ext uri="{BB962C8B-B14F-4D97-AF65-F5344CB8AC3E}">
        <p14:creationId xmlns:p14="http://schemas.microsoft.com/office/powerpoint/2010/main" val="6319488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p:cNvSpPr>
            <a:spLocks noGrp="1"/>
          </p:cNvSpPr>
          <p:nvPr>
            <p:ph type="dt" sz="half" idx="10"/>
          </p:nvPr>
        </p:nvSpPr>
        <p:spPr/>
        <p:txBody>
          <a:bodyPr/>
          <a:lstStyle/>
          <a:p>
            <a:fld id="{846CE7D5-CF57-46EF-B807-FDD0502418D4}" type="datetimeFigureOut">
              <a:rPr lang="en-GB" smtClean="0"/>
              <a:t>24/02/2025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733172339"/>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userDrawn="1">
  <p:cSld name="Blank Green">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3040949-47EF-CE52-5DEC-732A2146FEC9}"/>
              </a:ext>
            </a:extLst>
          </p:cNvPr>
          <p:cNvSpPr/>
          <p:nvPr userDrawn="1"/>
        </p:nvSpPr>
        <p:spPr>
          <a:xfrm>
            <a:off x="0" y="0"/>
            <a:ext cx="12192000" cy="6858000"/>
          </a:xfrm>
          <a:prstGeom prst="rect">
            <a:avLst/>
          </a:prstGeom>
          <a:solidFill>
            <a:srgbClr val="00A4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Arial" panose="020B0604020202020204" pitchFamily="34" charset="0"/>
            </a:endParaRPr>
          </a:p>
        </p:txBody>
      </p:sp>
      <p:pic>
        <p:nvPicPr>
          <p:cNvPr id="4" name="Picture 3" descr="Graphical user interface, text&#10;&#10;Description automatically generated with medium confidence">
            <a:extLst>
              <a:ext uri="{FF2B5EF4-FFF2-40B4-BE49-F238E27FC236}">
                <a16:creationId xmlns:a16="http://schemas.microsoft.com/office/drawing/2014/main" id="{26C9E331-A494-4CB3-C8BE-B8059A375CB0}"/>
              </a:ext>
            </a:extLst>
          </p:cNvPr>
          <p:cNvPicPr>
            <a:picLocks noChangeAspect="1"/>
          </p:cNvPicPr>
          <p:nvPr userDrawn="1"/>
        </p:nvPicPr>
        <p:blipFill>
          <a:blip r:embed="rId2"/>
          <a:stretch>
            <a:fillRect/>
          </a:stretch>
        </p:blipFill>
        <p:spPr>
          <a:xfrm>
            <a:off x="0" y="0"/>
            <a:ext cx="1833975" cy="825479"/>
          </a:xfrm>
          <a:prstGeom prst="rect">
            <a:avLst/>
          </a:prstGeom>
        </p:spPr>
      </p:pic>
      <p:pic>
        <p:nvPicPr>
          <p:cNvPr id="2" name="Picture 1" descr="Logo&#10;&#10;Description automatically generated">
            <a:extLst>
              <a:ext uri="{FF2B5EF4-FFF2-40B4-BE49-F238E27FC236}">
                <a16:creationId xmlns:a16="http://schemas.microsoft.com/office/drawing/2014/main" id="{B8C7E91E-3632-6999-BCE1-261675223BD1}"/>
              </a:ext>
            </a:extLst>
          </p:cNvPr>
          <p:cNvPicPr>
            <a:picLocks noChangeAspect="1"/>
          </p:cNvPicPr>
          <p:nvPr userDrawn="1"/>
        </p:nvPicPr>
        <p:blipFill>
          <a:blip r:embed="rId3"/>
          <a:stretch>
            <a:fillRect/>
          </a:stretch>
        </p:blipFill>
        <p:spPr>
          <a:xfrm>
            <a:off x="11052610" y="257129"/>
            <a:ext cx="782042" cy="315561"/>
          </a:xfrm>
          <a:prstGeom prst="rect">
            <a:avLst/>
          </a:prstGeom>
        </p:spPr>
      </p:pic>
    </p:spTree>
    <p:extLst>
      <p:ext uri="{BB962C8B-B14F-4D97-AF65-F5344CB8AC3E}">
        <p14:creationId xmlns:p14="http://schemas.microsoft.com/office/powerpoint/2010/main" val="269358857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userDrawn="1">
  <p:cSld name="2 Column with Shapes">
    <p:spTree>
      <p:nvGrpSpPr>
        <p:cNvPr id="1" name=""/>
        <p:cNvGrpSpPr/>
        <p:nvPr/>
      </p:nvGrpSpPr>
      <p:grpSpPr>
        <a:xfrm>
          <a:off x="0" y="0"/>
          <a:ext cx="0" cy="0"/>
          <a:chOff x="0" y="0"/>
          <a:chExt cx="0" cy="0"/>
        </a:xfrm>
      </p:grpSpPr>
      <p:sp>
        <p:nvSpPr>
          <p:cNvPr id="19" name="Oval 18">
            <a:extLst>
              <a:ext uri="{FF2B5EF4-FFF2-40B4-BE49-F238E27FC236}">
                <a16:creationId xmlns:a16="http://schemas.microsoft.com/office/drawing/2014/main" id="{9996C937-354E-B36F-DBBC-7E0F53F2C7BD}"/>
              </a:ext>
            </a:extLst>
          </p:cNvPr>
          <p:cNvSpPr/>
          <p:nvPr userDrawn="1"/>
        </p:nvSpPr>
        <p:spPr>
          <a:xfrm>
            <a:off x="5785139" y="4422574"/>
            <a:ext cx="2435425" cy="2435425"/>
          </a:xfrm>
          <a:prstGeom prst="ellipse">
            <a:avLst/>
          </a:prstGeom>
          <a:solidFill>
            <a:srgbClr val="E8ED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Arial" panose="020B0604020202020204" pitchFamily="34" charset="0"/>
            </a:endParaRPr>
          </a:p>
        </p:txBody>
      </p:sp>
      <p:sp>
        <p:nvSpPr>
          <p:cNvPr id="20" name="Rectangle 19">
            <a:extLst>
              <a:ext uri="{FF2B5EF4-FFF2-40B4-BE49-F238E27FC236}">
                <a16:creationId xmlns:a16="http://schemas.microsoft.com/office/drawing/2014/main" id="{56BC50BD-1E56-897D-D5AD-5FADF3CAAF99}"/>
              </a:ext>
            </a:extLst>
          </p:cNvPr>
          <p:cNvSpPr/>
          <p:nvPr userDrawn="1"/>
        </p:nvSpPr>
        <p:spPr>
          <a:xfrm rot="2700000">
            <a:off x="8308103" y="2974102"/>
            <a:ext cx="3217525" cy="3217525"/>
          </a:xfrm>
          <a:prstGeom prst="rect">
            <a:avLst/>
          </a:prstGeom>
          <a:solidFill>
            <a:srgbClr val="E8ED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solidFill>
                <a:srgbClr val="6B4087"/>
              </a:solidFill>
              <a:latin typeface="Arial" panose="020B0604020202020204" pitchFamily="34" charset="0"/>
            </a:endParaRPr>
          </a:p>
        </p:txBody>
      </p:sp>
      <p:pic>
        <p:nvPicPr>
          <p:cNvPr id="2" name="Picture 1">
            <a:extLst>
              <a:ext uri="{FF2B5EF4-FFF2-40B4-BE49-F238E27FC236}">
                <a16:creationId xmlns:a16="http://schemas.microsoft.com/office/drawing/2014/main" id="{6C76B864-F7F2-E4C5-C453-37FFD735E284}"/>
              </a:ext>
            </a:extLst>
          </p:cNvPr>
          <p:cNvPicPr>
            <a:picLocks noChangeAspect="1"/>
          </p:cNvPicPr>
          <p:nvPr userDrawn="1"/>
        </p:nvPicPr>
        <p:blipFill>
          <a:blip r:embed="rId2"/>
          <a:srcRect/>
          <a:stretch/>
        </p:blipFill>
        <p:spPr>
          <a:xfrm>
            <a:off x="0" y="1647"/>
            <a:ext cx="1833975" cy="826527"/>
          </a:xfrm>
          <a:prstGeom prst="rect">
            <a:avLst/>
          </a:prstGeom>
        </p:spPr>
      </p:pic>
      <p:sp>
        <p:nvSpPr>
          <p:cNvPr id="23" name="Text Placeholder 9">
            <a:extLst>
              <a:ext uri="{FF2B5EF4-FFF2-40B4-BE49-F238E27FC236}">
                <a16:creationId xmlns:a16="http://schemas.microsoft.com/office/drawing/2014/main" id="{539349A7-3600-9FFB-8C40-20E7A1FEB26E}"/>
              </a:ext>
            </a:extLst>
          </p:cNvPr>
          <p:cNvSpPr>
            <a:spLocks noGrp="1"/>
          </p:cNvSpPr>
          <p:nvPr>
            <p:ph type="body" sz="quarter" idx="11" hasCustomPrompt="1"/>
          </p:nvPr>
        </p:nvSpPr>
        <p:spPr>
          <a:xfrm>
            <a:off x="762700" y="1855463"/>
            <a:ext cx="4804979" cy="1060683"/>
          </a:xfrm>
          <a:prstGeom prst="rect">
            <a:avLst/>
          </a:prstGeom>
        </p:spPr>
        <p:txBody>
          <a:bodyPr/>
          <a:lstStyle>
            <a:lvl1pPr marL="0" indent="0" algn="l" defTabSz="914400" rtl="0" eaLnBrk="1" latinLnBrk="0" hangingPunct="1">
              <a:lnSpc>
                <a:spcPct val="100000"/>
              </a:lnSpc>
              <a:buNone/>
              <a:defRPr lang="en-GB" sz="1200" kern="1200" dirty="0" smtClean="0">
                <a:solidFill>
                  <a:srgbClr val="425563"/>
                </a:solidFill>
                <a:effectLst/>
                <a:latin typeface="Arial" panose="020B0604020202020204" pitchFamily="34" charset="0"/>
                <a:ea typeface="+mn-ea"/>
                <a:cs typeface="Arial" panose="020B0604020202020204" pitchFamily="34" charset="0"/>
              </a:defRPr>
            </a:lvl1pPr>
            <a:lvl2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2pPr>
            <a:lvl3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3pPr>
            <a:lvl4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4pPr>
            <a:lvl5pPr marL="0" indent="0" algn="l" defTabSz="914400" rtl="0" eaLnBrk="1" latinLnBrk="0" hangingPunct="1">
              <a:buNone/>
              <a:defRPr lang="en-US" sz="2000" b="1" kern="1200" dirty="0">
                <a:solidFill>
                  <a:srgbClr val="425563"/>
                </a:solidFill>
                <a:effectLst/>
                <a:latin typeface="Arial" panose="020B0604020202020204" pitchFamily="34" charset="0"/>
                <a:ea typeface="+mn-ea"/>
                <a:cs typeface="Arial" panose="020B0604020202020204" pitchFamily="34" charset="0"/>
              </a:defRPr>
            </a:lvl5pPr>
          </a:lstStyle>
          <a:p>
            <a:pPr lvl="0"/>
            <a:r>
              <a:rPr lang="en-GB"/>
              <a:t>Click to edit body copy</a:t>
            </a:r>
          </a:p>
        </p:txBody>
      </p:sp>
      <p:sp>
        <p:nvSpPr>
          <p:cNvPr id="24" name="Text Placeholder 9">
            <a:extLst>
              <a:ext uri="{FF2B5EF4-FFF2-40B4-BE49-F238E27FC236}">
                <a16:creationId xmlns:a16="http://schemas.microsoft.com/office/drawing/2014/main" id="{D14129A5-2E4B-FEF3-A1FC-7B642ECA12F5}"/>
              </a:ext>
            </a:extLst>
          </p:cNvPr>
          <p:cNvSpPr>
            <a:spLocks noGrp="1"/>
          </p:cNvSpPr>
          <p:nvPr>
            <p:ph type="body" sz="quarter" idx="12" hasCustomPrompt="1"/>
          </p:nvPr>
        </p:nvSpPr>
        <p:spPr>
          <a:xfrm>
            <a:off x="6248400" y="1855463"/>
            <a:ext cx="4804979" cy="1060683"/>
          </a:xfrm>
          <a:prstGeom prst="rect">
            <a:avLst/>
          </a:prstGeom>
        </p:spPr>
        <p:txBody>
          <a:bodyPr/>
          <a:lstStyle>
            <a:lvl1pPr marL="0" indent="0" algn="l" defTabSz="914400" rtl="0" eaLnBrk="1" latinLnBrk="0" hangingPunct="1">
              <a:lnSpc>
                <a:spcPct val="100000"/>
              </a:lnSpc>
              <a:buNone/>
              <a:defRPr lang="en-GB" sz="1200" kern="1200" dirty="0" smtClean="0">
                <a:solidFill>
                  <a:srgbClr val="425563"/>
                </a:solidFill>
                <a:effectLst/>
                <a:latin typeface="Arial" panose="020B0604020202020204" pitchFamily="34" charset="0"/>
                <a:ea typeface="+mn-ea"/>
                <a:cs typeface="Arial" panose="020B0604020202020204" pitchFamily="34" charset="0"/>
              </a:defRPr>
            </a:lvl1pPr>
            <a:lvl2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2pPr>
            <a:lvl3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3pPr>
            <a:lvl4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4pPr>
            <a:lvl5pPr marL="0" indent="0" algn="l" defTabSz="914400" rtl="0" eaLnBrk="1" latinLnBrk="0" hangingPunct="1">
              <a:buNone/>
              <a:defRPr lang="en-US" sz="2000" b="1" kern="1200" dirty="0">
                <a:solidFill>
                  <a:srgbClr val="425563"/>
                </a:solidFill>
                <a:effectLst/>
                <a:latin typeface="Arial" panose="020B0604020202020204" pitchFamily="34" charset="0"/>
                <a:ea typeface="+mn-ea"/>
                <a:cs typeface="Arial" panose="020B0604020202020204" pitchFamily="34" charset="0"/>
              </a:defRPr>
            </a:lvl5pPr>
          </a:lstStyle>
          <a:p>
            <a:pPr lvl="0"/>
            <a:r>
              <a:rPr lang="en-GB"/>
              <a:t>Click to edit body copy</a:t>
            </a:r>
          </a:p>
        </p:txBody>
      </p:sp>
      <p:sp>
        <p:nvSpPr>
          <p:cNvPr id="26" name="Text Placeholder 9">
            <a:extLst>
              <a:ext uri="{FF2B5EF4-FFF2-40B4-BE49-F238E27FC236}">
                <a16:creationId xmlns:a16="http://schemas.microsoft.com/office/drawing/2014/main" id="{52D84864-883F-4F04-E71C-8B6F73A8BD27}"/>
              </a:ext>
            </a:extLst>
          </p:cNvPr>
          <p:cNvSpPr>
            <a:spLocks noGrp="1"/>
          </p:cNvSpPr>
          <p:nvPr>
            <p:ph type="body" sz="quarter" idx="13" hasCustomPrompt="1"/>
          </p:nvPr>
        </p:nvSpPr>
        <p:spPr>
          <a:xfrm>
            <a:off x="762701" y="770774"/>
            <a:ext cx="4801043" cy="728826"/>
          </a:xfrm>
          <a:prstGeom prst="rect">
            <a:avLst/>
          </a:prstGeom>
        </p:spPr>
        <p:txBody>
          <a:bodyPr/>
          <a:lstStyle>
            <a:lvl1pPr marL="0" indent="0" algn="l" defTabSz="914400" rtl="0" eaLnBrk="1" latinLnBrk="0" hangingPunct="1">
              <a:lnSpc>
                <a:spcPct val="100000"/>
              </a:lnSpc>
              <a:buNone/>
              <a:defRPr lang="en-GB" sz="1800" b="1" kern="1200" dirty="0" smtClean="0">
                <a:solidFill>
                  <a:srgbClr val="005EB8"/>
                </a:solidFill>
                <a:effectLst/>
                <a:latin typeface="Arial" panose="020B0604020202020204" pitchFamily="34" charset="0"/>
                <a:ea typeface="+mn-ea"/>
                <a:cs typeface="+mn-cs"/>
              </a:defRPr>
            </a:lvl1pPr>
            <a:lvl2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2pPr>
            <a:lvl3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3pPr>
            <a:lvl4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4pPr>
            <a:lvl5pPr marL="0" indent="0" algn="l" defTabSz="914400" rtl="0" eaLnBrk="1" latinLnBrk="0" hangingPunct="1">
              <a:buNone/>
              <a:defRPr lang="en-US" sz="2000" b="1" kern="1200" dirty="0">
                <a:solidFill>
                  <a:srgbClr val="425563"/>
                </a:solidFill>
                <a:effectLst/>
                <a:latin typeface="Arial" panose="020B0604020202020204" pitchFamily="34" charset="0"/>
                <a:ea typeface="+mn-ea"/>
                <a:cs typeface="Arial" panose="020B0604020202020204" pitchFamily="34" charset="0"/>
              </a:defRPr>
            </a:lvl5pPr>
          </a:lstStyle>
          <a:p>
            <a:pPr lvl="0"/>
            <a:r>
              <a:rPr lang="en-GB"/>
              <a:t>Click to edit presentation title</a:t>
            </a:r>
          </a:p>
        </p:txBody>
      </p:sp>
      <p:pic>
        <p:nvPicPr>
          <p:cNvPr id="3" name="Picture 2" descr="A blue and white logo&#10;&#10;Description automatically generated with low confidence">
            <a:extLst>
              <a:ext uri="{FF2B5EF4-FFF2-40B4-BE49-F238E27FC236}">
                <a16:creationId xmlns:a16="http://schemas.microsoft.com/office/drawing/2014/main" id="{5CB23F4D-29D5-C5FD-8472-19CA83EFB5A8}"/>
              </a:ext>
            </a:extLst>
          </p:cNvPr>
          <p:cNvPicPr>
            <a:picLocks noChangeAspect="1"/>
          </p:cNvPicPr>
          <p:nvPr userDrawn="1"/>
        </p:nvPicPr>
        <p:blipFill>
          <a:blip r:embed="rId3"/>
          <a:stretch>
            <a:fillRect/>
          </a:stretch>
        </p:blipFill>
        <p:spPr>
          <a:xfrm>
            <a:off x="11053379" y="257130"/>
            <a:ext cx="781273" cy="315561"/>
          </a:xfrm>
          <a:prstGeom prst="rect">
            <a:avLst/>
          </a:prstGeom>
        </p:spPr>
      </p:pic>
    </p:spTree>
    <p:extLst>
      <p:ext uri="{BB962C8B-B14F-4D97-AF65-F5344CB8AC3E}">
        <p14:creationId xmlns:p14="http://schemas.microsoft.com/office/powerpoint/2010/main" val="32156356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2.xml><?xml version="1.0" encoding="utf-8"?>
<p:sldLayout xmlns:a="http://schemas.openxmlformats.org/drawingml/2006/main" xmlns:r="http://schemas.openxmlformats.org/officeDocument/2006/relationships" xmlns:p="http://schemas.openxmlformats.org/presentationml/2006/main" userDrawn="1">
  <p:cSld name="1_Section Break">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3040949-47EF-CE52-5DEC-732A2146FEC9}"/>
              </a:ext>
            </a:extLst>
          </p:cNvPr>
          <p:cNvSpPr/>
          <p:nvPr userDrawn="1"/>
        </p:nvSpPr>
        <p:spPr>
          <a:xfrm>
            <a:off x="0" y="0"/>
            <a:ext cx="12192000" cy="6858000"/>
          </a:xfrm>
          <a:prstGeom prst="rect">
            <a:avLst/>
          </a:prstGeom>
          <a:solidFill>
            <a:srgbClr val="BADF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Arial" panose="020B0604020202020204" pitchFamily="34" charset="0"/>
            </a:endParaRPr>
          </a:p>
        </p:txBody>
      </p:sp>
      <p:sp>
        <p:nvSpPr>
          <p:cNvPr id="16" name="Text Placeholder 9">
            <a:extLst>
              <a:ext uri="{FF2B5EF4-FFF2-40B4-BE49-F238E27FC236}">
                <a16:creationId xmlns:a16="http://schemas.microsoft.com/office/drawing/2014/main" id="{845DBB40-A2F8-5948-BD82-8EF32BA0184E}"/>
              </a:ext>
            </a:extLst>
          </p:cNvPr>
          <p:cNvSpPr>
            <a:spLocks noGrp="1"/>
          </p:cNvSpPr>
          <p:nvPr>
            <p:ph type="body" sz="quarter" idx="10" hasCustomPrompt="1"/>
          </p:nvPr>
        </p:nvSpPr>
        <p:spPr>
          <a:xfrm>
            <a:off x="722662" y="2303959"/>
            <a:ext cx="3847745" cy="2312646"/>
          </a:xfrm>
          <a:prstGeom prst="rect">
            <a:avLst/>
          </a:prstGeom>
        </p:spPr>
        <p:txBody>
          <a:bodyPr anchor="ctr"/>
          <a:lstStyle>
            <a:lvl1pPr marL="0" indent="0" algn="l" defTabSz="914400" rtl="0" eaLnBrk="1" latinLnBrk="0" hangingPunct="1">
              <a:lnSpc>
                <a:spcPct val="100000"/>
              </a:lnSpc>
              <a:buNone/>
              <a:defRPr lang="en-GB" sz="3200" b="1" kern="1200" dirty="0" smtClean="0">
                <a:solidFill>
                  <a:srgbClr val="425563"/>
                </a:solidFill>
                <a:effectLst/>
                <a:latin typeface="Arial" panose="020B0604020202020204" pitchFamily="34" charset="0"/>
                <a:ea typeface="+mn-ea"/>
                <a:cs typeface="Arial" panose="020B0604020202020204" pitchFamily="34" charset="0"/>
              </a:defRPr>
            </a:lvl1pPr>
            <a:lvl2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2pPr>
            <a:lvl3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3pPr>
            <a:lvl4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4pPr>
            <a:lvl5pPr marL="0" indent="0" algn="l" defTabSz="914400" rtl="0" eaLnBrk="1" latinLnBrk="0" hangingPunct="1">
              <a:buNone/>
              <a:defRPr lang="en-US" sz="2000" b="1" kern="1200" dirty="0">
                <a:solidFill>
                  <a:srgbClr val="425563"/>
                </a:solidFill>
                <a:effectLst/>
                <a:latin typeface="Arial" panose="020B0604020202020204" pitchFamily="34" charset="0"/>
                <a:ea typeface="+mn-ea"/>
                <a:cs typeface="Arial" panose="020B0604020202020204" pitchFamily="34" charset="0"/>
              </a:defRPr>
            </a:lvl5pPr>
          </a:lstStyle>
          <a:p>
            <a:pPr lvl="0"/>
            <a:r>
              <a:rPr lang="en-GB"/>
              <a:t>Click to edit section break title</a:t>
            </a:r>
          </a:p>
        </p:txBody>
      </p:sp>
      <p:pic>
        <p:nvPicPr>
          <p:cNvPr id="2" name="Picture 1">
            <a:extLst>
              <a:ext uri="{FF2B5EF4-FFF2-40B4-BE49-F238E27FC236}">
                <a16:creationId xmlns:a16="http://schemas.microsoft.com/office/drawing/2014/main" id="{9D63CC4D-9904-7001-6FA2-9CCB54FD6338}"/>
              </a:ext>
            </a:extLst>
          </p:cNvPr>
          <p:cNvPicPr>
            <a:picLocks noChangeAspect="1"/>
          </p:cNvPicPr>
          <p:nvPr userDrawn="1"/>
        </p:nvPicPr>
        <p:blipFill>
          <a:blip r:embed="rId2"/>
          <a:srcRect/>
          <a:stretch/>
        </p:blipFill>
        <p:spPr>
          <a:xfrm>
            <a:off x="0" y="1"/>
            <a:ext cx="1833975" cy="826527"/>
          </a:xfrm>
          <a:prstGeom prst="rect">
            <a:avLst/>
          </a:prstGeom>
        </p:spPr>
      </p:pic>
      <p:sp>
        <p:nvSpPr>
          <p:cNvPr id="3" name="Freeform 2">
            <a:extLst>
              <a:ext uri="{FF2B5EF4-FFF2-40B4-BE49-F238E27FC236}">
                <a16:creationId xmlns:a16="http://schemas.microsoft.com/office/drawing/2014/main" id="{E7D5CB75-BB19-C259-81D9-2B3B91AD09AF}"/>
              </a:ext>
            </a:extLst>
          </p:cNvPr>
          <p:cNvSpPr/>
          <p:nvPr userDrawn="1"/>
        </p:nvSpPr>
        <p:spPr>
          <a:xfrm rot="18900000">
            <a:off x="6984343" y="4650028"/>
            <a:ext cx="1875003" cy="1838339"/>
          </a:xfrm>
          <a:custGeom>
            <a:avLst/>
            <a:gdLst>
              <a:gd name="connsiteX0" fmla="*/ 0 w 1028481"/>
              <a:gd name="connsiteY0" fmla="*/ 0 h 809632"/>
              <a:gd name="connsiteX1" fmla="*/ 623665 w 1028481"/>
              <a:gd name="connsiteY1" fmla="*/ 0 h 809632"/>
              <a:gd name="connsiteX2" fmla="*/ 626247 w 1028481"/>
              <a:gd name="connsiteY2" fmla="*/ 0 h 809632"/>
              <a:gd name="connsiteX3" fmla="*/ 626247 w 1028481"/>
              <a:gd name="connsiteY3" fmla="*/ 260 h 809632"/>
              <a:gd name="connsiteX4" fmla="*/ 705250 w 1028481"/>
              <a:gd name="connsiteY4" fmla="*/ 8224 h 809632"/>
              <a:gd name="connsiteX5" fmla="*/ 1028481 w 1028481"/>
              <a:gd name="connsiteY5" fmla="*/ 404816 h 809632"/>
              <a:gd name="connsiteX6" fmla="*/ 705250 w 1028481"/>
              <a:gd name="connsiteY6" fmla="*/ 801408 h 809632"/>
              <a:gd name="connsiteX7" fmla="*/ 626247 w 1028481"/>
              <a:gd name="connsiteY7" fmla="*/ 809372 h 809632"/>
              <a:gd name="connsiteX8" fmla="*/ 626247 w 1028481"/>
              <a:gd name="connsiteY8" fmla="*/ 809631 h 809632"/>
              <a:gd name="connsiteX9" fmla="*/ 623675 w 1028481"/>
              <a:gd name="connsiteY9" fmla="*/ 809631 h 809632"/>
              <a:gd name="connsiteX10" fmla="*/ 623665 w 1028481"/>
              <a:gd name="connsiteY10" fmla="*/ 809632 h 809632"/>
              <a:gd name="connsiteX11" fmla="*/ 623655 w 1028481"/>
              <a:gd name="connsiteY11" fmla="*/ 809631 h 809632"/>
              <a:gd name="connsiteX12" fmla="*/ 0 w 1028481"/>
              <a:gd name="connsiteY12" fmla="*/ 809631 h 809632"/>
              <a:gd name="connsiteX0" fmla="*/ 0 w 1028481"/>
              <a:gd name="connsiteY0" fmla="*/ 0 h 809632"/>
              <a:gd name="connsiteX1" fmla="*/ 623665 w 1028481"/>
              <a:gd name="connsiteY1" fmla="*/ 0 h 809632"/>
              <a:gd name="connsiteX2" fmla="*/ 626247 w 1028481"/>
              <a:gd name="connsiteY2" fmla="*/ 0 h 809632"/>
              <a:gd name="connsiteX3" fmla="*/ 626247 w 1028481"/>
              <a:gd name="connsiteY3" fmla="*/ 260 h 809632"/>
              <a:gd name="connsiteX4" fmla="*/ 705250 w 1028481"/>
              <a:gd name="connsiteY4" fmla="*/ 8224 h 809632"/>
              <a:gd name="connsiteX5" fmla="*/ 1028481 w 1028481"/>
              <a:gd name="connsiteY5" fmla="*/ 404816 h 809632"/>
              <a:gd name="connsiteX6" fmla="*/ 705250 w 1028481"/>
              <a:gd name="connsiteY6" fmla="*/ 801408 h 809632"/>
              <a:gd name="connsiteX7" fmla="*/ 626247 w 1028481"/>
              <a:gd name="connsiteY7" fmla="*/ 809372 h 809632"/>
              <a:gd name="connsiteX8" fmla="*/ 626247 w 1028481"/>
              <a:gd name="connsiteY8" fmla="*/ 809631 h 809632"/>
              <a:gd name="connsiteX9" fmla="*/ 623675 w 1028481"/>
              <a:gd name="connsiteY9" fmla="*/ 809631 h 809632"/>
              <a:gd name="connsiteX10" fmla="*/ 623665 w 1028481"/>
              <a:gd name="connsiteY10" fmla="*/ 809632 h 809632"/>
              <a:gd name="connsiteX11" fmla="*/ 623655 w 1028481"/>
              <a:gd name="connsiteY11" fmla="*/ 809631 h 809632"/>
              <a:gd name="connsiteX12" fmla="*/ 110052 w 1028481"/>
              <a:gd name="connsiteY12" fmla="*/ 809631 h 809632"/>
              <a:gd name="connsiteX13" fmla="*/ 0 w 1028481"/>
              <a:gd name="connsiteY13" fmla="*/ 0 h 809632"/>
              <a:gd name="connsiteX0" fmla="*/ 0 w 918429"/>
              <a:gd name="connsiteY0" fmla="*/ 12229 h 809632"/>
              <a:gd name="connsiteX1" fmla="*/ 513613 w 918429"/>
              <a:gd name="connsiteY1" fmla="*/ 0 h 809632"/>
              <a:gd name="connsiteX2" fmla="*/ 516195 w 918429"/>
              <a:gd name="connsiteY2" fmla="*/ 0 h 809632"/>
              <a:gd name="connsiteX3" fmla="*/ 516195 w 918429"/>
              <a:gd name="connsiteY3" fmla="*/ 260 h 809632"/>
              <a:gd name="connsiteX4" fmla="*/ 595198 w 918429"/>
              <a:gd name="connsiteY4" fmla="*/ 8224 h 809632"/>
              <a:gd name="connsiteX5" fmla="*/ 918429 w 918429"/>
              <a:gd name="connsiteY5" fmla="*/ 404816 h 809632"/>
              <a:gd name="connsiteX6" fmla="*/ 595198 w 918429"/>
              <a:gd name="connsiteY6" fmla="*/ 801408 h 809632"/>
              <a:gd name="connsiteX7" fmla="*/ 516195 w 918429"/>
              <a:gd name="connsiteY7" fmla="*/ 809372 h 809632"/>
              <a:gd name="connsiteX8" fmla="*/ 516195 w 918429"/>
              <a:gd name="connsiteY8" fmla="*/ 809631 h 809632"/>
              <a:gd name="connsiteX9" fmla="*/ 513623 w 918429"/>
              <a:gd name="connsiteY9" fmla="*/ 809631 h 809632"/>
              <a:gd name="connsiteX10" fmla="*/ 513613 w 918429"/>
              <a:gd name="connsiteY10" fmla="*/ 809632 h 809632"/>
              <a:gd name="connsiteX11" fmla="*/ 513603 w 918429"/>
              <a:gd name="connsiteY11" fmla="*/ 809631 h 809632"/>
              <a:gd name="connsiteX12" fmla="*/ 0 w 918429"/>
              <a:gd name="connsiteY12" fmla="*/ 809631 h 809632"/>
              <a:gd name="connsiteX13" fmla="*/ 0 w 918429"/>
              <a:gd name="connsiteY13" fmla="*/ 12229 h 809632"/>
              <a:gd name="connsiteX0" fmla="*/ 0 w 918429"/>
              <a:gd name="connsiteY0" fmla="*/ 0 h 810183"/>
              <a:gd name="connsiteX1" fmla="*/ 513613 w 918429"/>
              <a:gd name="connsiteY1" fmla="*/ 551 h 810183"/>
              <a:gd name="connsiteX2" fmla="*/ 516195 w 918429"/>
              <a:gd name="connsiteY2" fmla="*/ 551 h 810183"/>
              <a:gd name="connsiteX3" fmla="*/ 516195 w 918429"/>
              <a:gd name="connsiteY3" fmla="*/ 811 h 810183"/>
              <a:gd name="connsiteX4" fmla="*/ 595198 w 918429"/>
              <a:gd name="connsiteY4" fmla="*/ 8775 h 810183"/>
              <a:gd name="connsiteX5" fmla="*/ 918429 w 918429"/>
              <a:gd name="connsiteY5" fmla="*/ 405367 h 810183"/>
              <a:gd name="connsiteX6" fmla="*/ 595198 w 918429"/>
              <a:gd name="connsiteY6" fmla="*/ 801959 h 810183"/>
              <a:gd name="connsiteX7" fmla="*/ 516195 w 918429"/>
              <a:gd name="connsiteY7" fmla="*/ 809923 h 810183"/>
              <a:gd name="connsiteX8" fmla="*/ 516195 w 918429"/>
              <a:gd name="connsiteY8" fmla="*/ 810182 h 810183"/>
              <a:gd name="connsiteX9" fmla="*/ 513623 w 918429"/>
              <a:gd name="connsiteY9" fmla="*/ 810182 h 810183"/>
              <a:gd name="connsiteX10" fmla="*/ 513613 w 918429"/>
              <a:gd name="connsiteY10" fmla="*/ 810183 h 810183"/>
              <a:gd name="connsiteX11" fmla="*/ 513603 w 918429"/>
              <a:gd name="connsiteY11" fmla="*/ 810182 h 810183"/>
              <a:gd name="connsiteX12" fmla="*/ 0 w 918429"/>
              <a:gd name="connsiteY12" fmla="*/ 810182 h 810183"/>
              <a:gd name="connsiteX13" fmla="*/ 0 w 918429"/>
              <a:gd name="connsiteY13" fmla="*/ 0 h 810183"/>
              <a:gd name="connsiteX0" fmla="*/ 180138 w 918429"/>
              <a:gd name="connsiteY0" fmla="*/ 0 h 810183"/>
              <a:gd name="connsiteX1" fmla="*/ 513613 w 918429"/>
              <a:gd name="connsiteY1" fmla="*/ 551 h 810183"/>
              <a:gd name="connsiteX2" fmla="*/ 516195 w 918429"/>
              <a:gd name="connsiteY2" fmla="*/ 551 h 810183"/>
              <a:gd name="connsiteX3" fmla="*/ 516195 w 918429"/>
              <a:gd name="connsiteY3" fmla="*/ 811 h 810183"/>
              <a:gd name="connsiteX4" fmla="*/ 595198 w 918429"/>
              <a:gd name="connsiteY4" fmla="*/ 8775 h 810183"/>
              <a:gd name="connsiteX5" fmla="*/ 918429 w 918429"/>
              <a:gd name="connsiteY5" fmla="*/ 405367 h 810183"/>
              <a:gd name="connsiteX6" fmla="*/ 595198 w 918429"/>
              <a:gd name="connsiteY6" fmla="*/ 801959 h 810183"/>
              <a:gd name="connsiteX7" fmla="*/ 516195 w 918429"/>
              <a:gd name="connsiteY7" fmla="*/ 809923 h 810183"/>
              <a:gd name="connsiteX8" fmla="*/ 516195 w 918429"/>
              <a:gd name="connsiteY8" fmla="*/ 810182 h 810183"/>
              <a:gd name="connsiteX9" fmla="*/ 513623 w 918429"/>
              <a:gd name="connsiteY9" fmla="*/ 810182 h 810183"/>
              <a:gd name="connsiteX10" fmla="*/ 513613 w 918429"/>
              <a:gd name="connsiteY10" fmla="*/ 810183 h 810183"/>
              <a:gd name="connsiteX11" fmla="*/ 513603 w 918429"/>
              <a:gd name="connsiteY11" fmla="*/ 810182 h 810183"/>
              <a:gd name="connsiteX12" fmla="*/ 0 w 918429"/>
              <a:gd name="connsiteY12" fmla="*/ 810182 h 810183"/>
              <a:gd name="connsiteX13" fmla="*/ 180138 w 918429"/>
              <a:gd name="connsiteY13" fmla="*/ 0 h 810183"/>
              <a:gd name="connsiteX0" fmla="*/ 17040 w 755331"/>
              <a:gd name="connsiteY0" fmla="*/ 0 h 812616"/>
              <a:gd name="connsiteX1" fmla="*/ 350515 w 755331"/>
              <a:gd name="connsiteY1" fmla="*/ 551 h 812616"/>
              <a:gd name="connsiteX2" fmla="*/ 353097 w 755331"/>
              <a:gd name="connsiteY2" fmla="*/ 551 h 812616"/>
              <a:gd name="connsiteX3" fmla="*/ 353097 w 755331"/>
              <a:gd name="connsiteY3" fmla="*/ 811 h 812616"/>
              <a:gd name="connsiteX4" fmla="*/ 432100 w 755331"/>
              <a:gd name="connsiteY4" fmla="*/ 8775 h 812616"/>
              <a:gd name="connsiteX5" fmla="*/ 755331 w 755331"/>
              <a:gd name="connsiteY5" fmla="*/ 405367 h 812616"/>
              <a:gd name="connsiteX6" fmla="*/ 432100 w 755331"/>
              <a:gd name="connsiteY6" fmla="*/ 801959 h 812616"/>
              <a:gd name="connsiteX7" fmla="*/ 353097 w 755331"/>
              <a:gd name="connsiteY7" fmla="*/ 809923 h 812616"/>
              <a:gd name="connsiteX8" fmla="*/ 353097 w 755331"/>
              <a:gd name="connsiteY8" fmla="*/ 810182 h 812616"/>
              <a:gd name="connsiteX9" fmla="*/ 350525 w 755331"/>
              <a:gd name="connsiteY9" fmla="*/ 810182 h 812616"/>
              <a:gd name="connsiteX10" fmla="*/ 350515 w 755331"/>
              <a:gd name="connsiteY10" fmla="*/ 810183 h 812616"/>
              <a:gd name="connsiteX11" fmla="*/ 350505 w 755331"/>
              <a:gd name="connsiteY11" fmla="*/ 810182 h 812616"/>
              <a:gd name="connsiteX12" fmla="*/ 0 w 755331"/>
              <a:gd name="connsiteY12" fmla="*/ 812616 h 812616"/>
              <a:gd name="connsiteX13" fmla="*/ 17040 w 755331"/>
              <a:gd name="connsiteY13" fmla="*/ 0 h 812616"/>
              <a:gd name="connsiteX0" fmla="*/ 0 w 833229"/>
              <a:gd name="connsiteY0" fmla="*/ 1883 h 812065"/>
              <a:gd name="connsiteX1" fmla="*/ 428413 w 833229"/>
              <a:gd name="connsiteY1" fmla="*/ 0 h 812065"/>
              <a:gd name="connsiteX2" fmla="*/ 430995 w 833229"/>
              <a:gd name="connsiteY2" fmla="*/ 0 h 812065"/>
              <a:gd name="connsiteX3" fmla="*/ 430995 w 833229"/>
              <a:gd name="connsiteY3" fmla="*/ 260 h 812065"/>
              <a:gd name="connsiteX4" fmla="*/ 509998 w 833229"/>
              <a:gd name="connsiteY4" fmla="*/ 8224 h 812065"/>
              <a:gd name="connsiteX5" fmla="*/ 833229 w 833229"/>
              <a:gd name="connsiteY5" fmla="*/ 404816 h 812065"/>
              <a:gd name="connsiteX6" fmla="*/ 509998 w 833229"/>
              <a:gd name="connsiteY6" fmla="*/ 801408 h 812065"/>
              <a:gd name="connsiteX7" fmla="*/ 430995 w 833229"/>
              <a:gd name="connsiteY7" fmla="*/ 809372 h 812065"/>
              <a:gd name="connsiteX8" fmla="*/ 430995 w 833229"/>
              <a:gd name="connsiteY8" fmla="*/ 809631 h 812065"/>
              <a:gd name="connsiteX9" fmla="*/ 428423 w 833229"/>
              <a:gd name="connsiteY9" fmla="*/ 809631 h 812065"/>
              <a:gd name="connsiteX10" fmla="*/ 428413 w 833229"/>
              <a:gd name="connsiteY10" fmla="*/ 809632 h 812065"/>
              <a:gd name="connsiteX11" fmla="*/ 428403 w 833229"/>
              <a:gd name="connsiteY11" fmla="*/ 809631 h 812065"/>
              <a:gd name="connsiteX12" fmla="*/ 77898 w 833229"/>
              <a:gd name="connsiteY12" fmla="*/ 812065 h 812065"/>
              <a:gd name="connsiteX13" fmla="*/ 0 w 833229"/>
              <a:gd name="connsiteY13" fmla="*/ 1883 h 812065"/>
              <a:gd name="connsiteX0" fmla="*/ 0 w 833229"/>
              <a:gd name="connsiteY0" fmla="*/ 1883 h 816934"/>
              <a:gd name="connsiteX1" fmla="*/ 428413 w 833229"/>
              <a:gd name="connsiteY1" fmla="*/ 0 h 816934"/>
              <a:gd name="connsiteX2" fmla="*/ 430995 w 833229"/>
              <a:gd name="connsiteY2" fmla="*/ 0 h 816934"/>
              <a:gd name="connsiteX3" fmla="*/ 430995 w 833229"/>
              <a:gd name="connsiteY3" fmla="*/ 260 h 816934"/>
              <a:gd name="connsiteX4" fmla="*/ 509998 w 833229"/>
              <a:gd name="connsiteY4" fmla="*/ 8224 h 816934"/>
              <a:gd name="connsiteX5" fmla="*/ 833229 w 833229"/>
              <a:gd name="connsiteY5" fmla="*/ 404816 h 816934"/>
              <a:gd name="connsiteX6" fmla="*/ 509998 w 833229"/>
              <a:gd name="connsiteY6" fmla="*/ 801408 h 816934"/>
              <a:gd name="connsiteX7" fmla="*/ 430995 w 833229"/>
              <a:gd name="connsiteY7" fmla="*/ 809372 h 816934"/>
              <a:gd name="connsiteX8" fmla="*/ 430995 w 833229"/>
              <a:gd name="connsiteY8" fmla="*/ 809631 h 816934"/>
              <a:gd name="connsiteX9" fmla="*/ 428423 w 833229"/>
              <a:gd name="connsiteY9" fmla="*/ 809631 h 816934"/>
              <a:gd name="connsiteX10" fmla="*/ 428413 w 833229"/>
              <a:gd name="connsiteY10" fmla="*/ 809632 h 816934"/>
              <a:gd name="connsiteX11" fmla="*/ 428403 w 833229"/>
              <a:gd name="connsiteY11" fmla="*/ 809631 h 816934"/>
              <a:gd name="connsiteX12" fmla="*/ 1 w 833229"/>
              <a:gd name="connsiteY12" fmla="*/ 816934 h 816934"/>
              <a:gd name="connsiteX13" fmla="*/ 0 w 833229"/>
              <a:gd name="connsiteY13" fmla="*/ 1883 h 8169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833229" h="816934">
                <a:moveTo>
                  <a:pt x="0" y="1883"/>
                </a:moveTo>
                <a:lnTo>
                  <a:pt x="428413" y="0"/>
                </a:lnTo>
                <a:lnTo>
                  <a:pt x="430995" y="0"/>
                </a:lnTo>
                <a:lnTo>
                  <a:pt x="430995" y="260"/>
                </a:lnTo>
                <a:lnTo>
                  <a:pt x="509998" y="8224"/>
                </a:lnTo>
                <a:cubicBezTo>
                  <a:pt x="694466" y="45972"/>
                  <a:pt x="833229" y="209189"/>
                  <a:pt x="833229" y="404816"/>
                </a:cubicBezTo>
                <a:cubicBezTo>
                  <a:pt x="833229" y="600443"/>
                  <a:pt x="694466" y="763660"/>
                  <a:pt x="509998" y="801408"/>
                </a:cubicBezTo>
                <a:lnTo>
                  <a:pt x="430995" y="809372"/>
                </a:lnTo>
                <a:lnTo>
                  <a:pt x="430995" y="809631"/>
                </a:lnTo>
                <a:lnTo>
                  <a:pt x="428423" y="809631"/>
                </a:lnTo>
                <a:cubicBezTo>
                  <a:pt x="428420" y="809631"/>
                  <a:pt x="428416" y="809632"/>
                  <a:pt x="428413" y="809632"/>
                </a:cubicBezTo>
                <a:cubicBezTo>
                  <a:pt x="428410" y="809632"/>
                  <a:pt x="428406" y="809631"/>
                  <a:pt x="428403" y="809631"/>
                </a:cubicBezTo>
                <a:lnTo>
                  <a:pt x="1" y="816934"/>
                </a:lnTo>
                <a:cubicBezTo>
                  <a:pt x="1" y="545250"/>
                  <a:pt x="0" y="273567"/>
                  <a:pt x="0" y="1883"/>
                </a:cubicBezTo>
                <a:close/>
              </a:path>
            </a:pathLst>
          </a:custGeom>
          <a:solidFill>
            <a:srgbClr val="E8298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b="0" i="0">
              <a:latin typeface="Arial" panose="020B0604020202020204" pitchFamily="34" charset="0"/>
            </a:endParaRPr>
          </a:p>
        </p:txBody>
      </p:sp>
      <p:sp>
        <p:nvSpPr>
          <p:cNvPr id="4" name="Rectangle 3">
            <a:extLst>
              <a:ext uri="{FF2B5EF4-FFF2-40B4-BE49-F238E27FC236}">
                <a16:creationId xmlns:a16="http://schemas.microsoft.com/office/drawing/2014/main" id="{1F5C6EFD-34C5-1701-D503-1731925E2D44}"/>
              </a:ext>
            </a:extLst>
          </p:cNvPr>
          <p:cNvSpPr/>
          <p:nvPr userDrawn="1"/>
        </p:nvSpPr>
        <p:spPr>
          <a:xfrm rot="18900000">
            <a:off x="10179818" y="3784220"/>
            <a:ext cx="1055045" cy="3178240"/>
          </a:xfrm>
          <a:prstGeom prst="rect">
            <a:avLst/>
          </a:prstGeom>
          <a:solidFill>
            <a:srgbClr val="00A4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Arial" panose="020B0604020202020204" pitchFamily="34" charset="0"/>
            </a:endParaRPr>
          </a:p>
        </p:txBody>
      </p:sp>
      <p:sp>
        <p:nvSpPr>
          <p:cNvPr id="5" name="Rectangle 4">
            <a:extLst>
              <a:ext uri="{FF2B5EF4-FFF2-40B4-BE49-F238E27FC236}">
                <a16:creationId xmlns:a16="http://schemas.microsoft.com/office/drawing/2014/main" id="{18442652-D822-CF1E-7026-077C36060918}"/>
              </a:ext>
            </a:extLst>
          </p:cNvPr>
          <p:cNvSpPr/>
          <p:nvPr userDrawn="1"/>
        </p:nvSpPr>
        <p:spPr>
          <a:xfrm>
            <a:off x="8843631" y="5567778"/>
            <a:ext cx="1302254" cy="1302254"/>
          </a:xfrm>
          <a:prstGeom prst="rect">
            <a:avLst/>
          </a:prstGeom>
          <a:solidFill>
            <a:srgbClr val="6B40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solidFill>
                <a:srgbClr val="6B4087"/>
              </a:solidFill>
              <a:latin typeface="Arial" panose="020B0604020202020204" pitchFamily="34" charset="0"/>
            </a:endParaRPr>
          </a:p>
        </p:txBody>
      </p:sp>
      <p:sp>
        <p:nvSpPr>
          <p:cNvPr id="6" name="Rectangle 5">
            <a:extLst>
              <a:ext uri="{FF2B5EF4-FFF2-40B4-BE49-F238E27FC236}">
                <a16:creationId xmlns:a16="http://schemas.microsoft.com/office/drawing/2014/main" id="{A2C9084C-1749-D948-CACE-7DE352C58215}"/>
              </a:ext>
            </a:extLst>
          </p:cNvPr>
          <p:cNvSpPr/>
          <p:nvPr userDrawn="1"/>
        </p:nvSpPr>
        <p:spPr>
          <a:xfrm rot="1800000">
            <a:off x="10425099" y="1027232"/>
            <a:ext cx="1055045" cy="3178240"/>
          </a:xfrm>
          <a:prstGeom prst="rect">
            <a:avLst/>
          </a:prstGeom>
          <a:solidFill>
            <a:srgbClr val="005E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Arial" panose="020B0604020202020204" pitchFamily="34" charset="0"/>
            </a:endParaRPr>
          </a:p>
        </p:txBody>
      </p:sp>
      <p:pic>
        <p:nvPicPr>
          <p:cNvPr id="7" name="Picture 6" descr="A blue and white logo&#10;&#10;Description automatically generated with low confidence">
            <a:extLst>
              <a:ext uri="{FF2B5EF4-FFF2-40B4-BE49-F238E27FC236}">
                <a16:creationId xmlns:a16="http://schemas.microsoft.com/office/drawing/2014/main" id="{A13185B3-45C6-0E93-5B61-D8D66D549347}"/>
              </a:ext>
            </a:extLst>
          </p:cNvPr>
          <p:cNvPicPr>
            <a:picLocks noChangeAspect="1"/>
          </p:cNvPicPr>
          <p:nvPr userDrawn="1"/>
        </p:nvPicPr>
        <p:blipFill>
          <a:blip r:embed="rId3"/>
          <a:stretch>
            <a:fillRect/>
          </a:stretch>
        </p:blipFill>
        <p:spPr>
          <a:xfrm>
            <a:off x="11053379" y="257130"/>
            <a:ext cx="781273" cy="315561"/>
          </a:xfrm>
          <a:prstGeom prst="rect">
            <a:avLst/>
          </a:prstGeom>
        </p:spPr>
      </p:pic>
    </p:spTree>
    <p:extLst>
      <p:ext uri="{BB962C8B-B14F-4D97-AF65-F5344CB8AC3E}">
        <p14:creationId xmlns:p14="http://schemas.microsoft.com/office/powerpoint/2010/main" val="3854004319"/>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userDrawn="1">
  <p:cSld name="Boxed Content with Shapes">
    <p:spTree>
      <p:nvGrpSpPr>
        <p:cNvPr id="1" name=""/>
        <p:cNvGrpSpPr/>
        <p:nvPr/>
      </p:nvGrpSpPr>
      <p:grpSpPr>
        <a:xfrm>
          <a:off x="0" y="0"/>
          <a:ext cx="0" cy="0"/>
          <a:chOff x="0" y="0"/>
          <a:chExt cx="0" cy="0"/>
        </a:xfrm>
      </p:grpSpPr>
      <p:sp>
        <p:nvSpPr>
          <p:cNvPr id="3" name="Oval 2">
            <a:extLst>
              <a:ext uri="{FF2B5EF4-FFF2-40B4-BE49-F238E27FC236}">
                <a16:creationId xmlns:a16="http://schemas.microsoft.com/office/drawing/2014/main" id="{6DA3F978-4AE3-404D-3324-C531974E6C55}"/>
              </a:ext>
            </a:extLst>
          </p:cNvPr>
          <p:cNvSpPr/>
          <p:nvPr userDrawn="1"/>
        </p:nvSpPr>
        <p:spPr>
          <a:xfrm>
            <a:off x="4265719" y="3153275"/>
            <a:ext cx="2227900" cy="2227900"/>
          </a:xfrm>
          <a:prstGeom prst="ellipse">
            <a:avLst/>
          </a:prstGeom>
          <a:solidFill>
            <a:srgbClr val="E8ED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AB597E40-7B10-3B06-3382-E2A2A1162119}"/>
              </a:ext>
            </a:extLst>
          </p:cNvPr>
          <p:cNvSpPr/>
          <p:nvPr userDrawn="1"/>
        </p:nvSpPr>
        <p:spPr>
          <a:xfrm rot="18900000">
            <a:off x="1548703" y="1747856"/>
            <a:ext cx="1939233" cy="5183649"/>
          </a:xfrm>
          <a:prstGeom prst="rect">
            <a:avLst/>
          </a:prstGeom>
          <a:solidFill>
            <a:srgbClr val="E8ED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1A9C5563-73EF-6BFB-B463-3B8F479D3894}"/>
              </a:ext>
            </a:extLst>
          </p:cNvPr>
          <p:cNvSpPr/>
          <p:nvPr userDrawn="1"/>
        </p:nvSpPr>
        <p:spPr>
          <a:xfrm>
            <a:off x="6508376" y="1547446"/>
            <a:ext cx="4843837" cy="5310555"/>
          </a:xfrm>
          <a:prstGeom prst="rect">
            <a:avLst/>
          </a:prstGeom>
          <a:solidFill>
            <a:srgbClr val="00A4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6C76B864-F7F2-E4C5-C453-37FFD735E284}"/>
              </a:ext>
            </a:extLst>
          </p:cNvPr>
          <p:cNvPicPr>
            <a:picLocks noChangeAspect="1"/>
          </p:cNvPicPr>
          <p:nvPr userDrawn="1"/>
        </p:nvPicPr>
        <p:blipFill>
          <a:blip r:embed="rId2"/>
          <a:srcRect/>
          <a:stretch/>
        </p:blipFill>
        <p:spPr>
          <a:xfrm>
            <a:off x="0" y="1"/>
            <a:ext cx="1833975" cy="826527"/>
          </a:xfrm>
          <a:prstGeom prst="rect">
            <a:avLst/>
          </a:prstGeom>
        </p:spPr>
      </p:pic>
      <p:sp>
        <p:nvSpPr>
          <p:cNvPr id="23" name="Text Placeholder 9">
            <a:extLst>
              <a:ext uri="{FF2B5EF4-FFF2-40B4-BE49-F238E27FC236}">
                <a16:creationId xmlns:a16="http://schemas.microsoft.com/office/drawing/2014/main" id="{539349A7-3600-9FFB-8C40-20E7A1FEB26E}"/>
              </a:ext>
            </a:extLst>
          </p:cNvPr>
          <p:cNvSpPr>
            <a:spLocks noGrp="1"/>
          </p:cNvSpPr>
          <p:nvPr>
            <p:ph type="body" sz="quarter" idx="11" hasCustomPrompt="1"/>
          </p:nvPr>
        </p:nvSpPr>
        <p:spPr>
          <a:xfrm>
            <a:off x="762700" y="1855463"/>
            <a:ext cx="4804979" cy="1060683"/>
          </a:xfrm>
          <a:prstGeom prst="rect">
            <a:avLst/>
          </a:prstGeom>
        </p:spPr>
        <p:txBody>
          <a:bodyPr/>
          <a:lstStyle>
            <a:lvl1pPr marL="0" indent="0" algn="l" defTabSz="914400" rtl="0" eaLnBrk="1" latinLnBrk="0" hangingPunct="1">
              <a:lnSpc>
                <a:spcPct val="100000"/>
              </a:lnSpc>
              <a:spcBef>
                <a:spcPts val="0"/>
              </a:spcBef>
              <a:spcAft>
                <a:spcPts val="900"/>
              </a:spcAft>
              <a:buNone/>
              <a:defRPr lang="en-GB" sz="1200" kern="1200" dirty="0" smtClean="0">
                <a:solidFill>
                  <a:srgbClr val="425563"/>
                </a:solidFill>
                <a:effectLst/>
                <a:latin typeface="Arial" panose="020B0604020202020204" pitchFamily="34" charset="0"/>
                <a:ea typeface="+mn-ea"/>
                <a:cs typeface="Arial" panose="020B0604020202020204" pitchFamily="34" charset="0"/>
              </a:defRPr>
            </a:lvl1pPr>
            <a:lvl2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2pPr>
            <a:lvl3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3pPr>
            <a:lvl4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4pPr>
            <a:lvl5pPr marL="0" indent="0" algn="l" defTabSz="914400" rtl="0" eaLnBrk="1" latinLnBrk="0" hangingPunct="1">
              <a:buNone/>
              <a:defRPr lang="en-US" sz="2000" b="1" kern="1200" dirty="0">
                <a:solidFill>
                  <a:srgbClr val="425563"/>
                </a:solidFill>
                <a:effectLst/>
                <a:latin typeface="Arial" panose="020B0604020202020204" pitchFamily="34" charset="0"/>
                <a:ea typeface="+mn-ea"/>
                <a:cs typeface="Arial" panose="020B0604020202020204" pitchFamily="34" charset="0"/>
              </a:defRPr>
            </a:lvl5pPr>
          </a:lstStyle>
          <a:p>
            <a:pPr lvl="0"/>
            <a:r>
              <a:rPr lang="en-GB"/>
              <a:t>Click to edit body copy</a:t>
            </a:r>
          </a:p>
        </p:txBody>
      </p:sp>
      <p:sp>
        <p:nvSpPr>
          <p:cNvPr id="26" name="Text Placeholder 9">
            <a:extLst>
              <a:ext uri="{FF2B5EF4-FFF2-40B4-BE49-F238E27FC236}">
                <a16:creationId xmlns:a16="http://schemas.microsoft.com/office/drawing/2014/main" id="{52D84864-883F-4F04-E71C-8B6F73A8BD27}"/>
              </a:ext>
            </a:extLst>
          </p:cNvPr>
          <p:cNvSpPr>
            <a:spLocks noGrp="1"/>
          </p:cNvSpPr>
          <p:nvPr>
            <p:ph type="body" sz="quarter" idx="13" hasCustomPrompt="1"/>
          </p:nvPr>
        </p:nvSpPr>
        <p:spPr>
          <a:xfrm>
            <a:off x="762701" y="770774"/>
            <a:ext cx="4801043" cy="728826"/>
          </a:xfrm>
          <a:prstGeom prst="rect">
            <a:avLst/>
          </a:prstGeom>
        </p:spPr>
        <p:txBody>
          <a:bodyPr/>
          <a:lstStyle>
            <a:lvl1pPr marL="0" indent="0" algn="l" defTabSz="914400" rtl="0" eaLnBrk="1" latinLnBrk="0" hangingPunct="1">
              <a:lnSpc>
                <a:spcPct val="100000"/>
              </a:lnSpc>
              <a:buNone/>
              <a:defRPr lang="en-GB" sz="1800" b="1" kern="1200" dirty="0" smtClean="0">
                <a:solidFill>
                  <a:srgbClr val="005EB8"/>
                </a:solidFill>
                <a:effectLst/>
                <a:latin typeface="Arial" panose="020B0604020202020204" pitchFamily="34" charset="0"/>
                <a:ea typeface="+mn-ea"/>
                <a:cs typeface="+mn-cs"/>
              </a:defRPr>
            </a:lvl1pPr>
            <a:lvl2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2pPr>
            <a:lvl3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3pPr>
            <a:lvl4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4pPr>
            <a:lvl5pPr marL="0" indent="0" algn="l" defTabSz="914400" rtl="0" eaLnBrk="1" latinLnBrk="0" hangingPunct="1">
              <a:buNone/>
              <a:defRPr lang="en-US" sz="2000" b="1" kern="1200" dirty="0">
                <a:solidFill>
                  <a:srgbClr val="425563"/>
                </a:solidFill>
                <a:effectLst/>
                <a:latin typeface="Arial" panose="020B0604020202020204" pitchFamily="34" charset="0"/>
                <a:ea typeface="+mn-ea"/>
                <a:cs typeface="Arial" panose="020B0604020202020204" pitchFamily="34" charset="0"/>
              </a:defRPr>
            </a:lvl5pPr>
          </a:lstStyle>
          <a:p>
            <a:pPr lvl="0"/>
            <a:r>
              <a:rPr lang="en-GB"/>
              <a:t>Click to edit presentation title</a:t>
            </a:r>
          </a:p>
        </p:txBody>
      </p:sp>
      <p:sp>
        <p:nvSpPr>
          <p:cNvPr id="6" name="Text Placeholder 9">
            <a:extLst>
              <a:ext uri="{FF2B5EF4-FFF2-40B4-BE49-F238E27FC236}">
                <a16:creationId xmlns:a16="http://schemas.microsoft.com/office/drawing/2014/main" id="{2A449702-172E-6565-09F6-7B3473A30F0F}"/>
              </a:ext>
            </a:extLst>
          </p:cNvPr>
          <p:cNvSpPr>
            <a:spLocks noGrp="1"/>
          </p:cNvSpPr>
          <p:nvPr>
            <p:ph type="body" sz="quarter" idx="14" hasCustomPrompt="1"/>
          </p:nvPr>
        </p:nvSpPr>
        <p:spPr>
          <a:xfrm>
            <a:off x="6822873" y="1855462"/>
            <a:ext cx="4239137" cy="1060683"/>
          </a:xfrm>
          <a:prstGeom prst="rect">
            <a:avLst/>
          </a:prstGeom>
        </p:spPr>
        <p:txBody>
          <a:bodyPr/>
          <a:lstStyle>
            <a:lvl1pPr marL="0" indent="0" algn="l" defTabSz="914400" rtl="0" eaLnBrk="1" latinLnBrk="0" hangingPunct="1">
              <a:lnSpc>
                <a:spcPct val="100000"/>
              </a:lnSpc>
              <a:spcBef>
                <a:spcPts val="0"/>
              </a:spcBef>
              <a:spcAft>
                <a:spcPts val="900"/>
              </a:spcAft>
              <a:buNone/>
              <a:defRPr lang="en-GB" sz="1200" b="1" kern="1200" dirty="0">
                <a:solidFill>
                  <a:schemeClr val="bg1"/>
                </a:solidFill>
                <a:effectLst/>
                <a:latin typeface="Arial" panose="020B0604020202020204" pitchFamily="34" charset="0"/>
                <a:ea typeface="+mn-ea"/>
                <a:cs typeface="+mn-cs"/>
              </a:defRPr>
            </a:lvl1pPr>
            <a:lvl2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2pPr>
            <a:lvl3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3pPr>
            <a:lvl4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4pPr>
            <a:lvl5pPr marL="0" indent="0" algn="l" defTabSz="914400" rtl="0" eaLnBrk="1" latinLnBrk="0" hangingPunct="1">
              <a:buNone/>
              <a:defRPr lang="en-US" sz="2000" b="1" kern="1200" dirty="0">
                <a:solidFill>
                  <a:srgbClr val="425563"/>
                </a:solidFill>
                <a:effectLst/>
                <a:latin typeface="Arial" panose="020B0604020202020204" pitchFamily="34" charset="0"/>
                <a:ea typeface="+mn-ea"/>
                <a:cs typeface="Arial" panose="020B0604020202020204" pitchFamily="34" charset="0"/>
              </a:defRPr>
            </a:lvl5pPr>
          </a:lstStyle>
          <a:p>
            <a:pPr lvl="0"/>
            <a:r>
              <a:rPr lang="en-GB"/>
              <a:t>Click to edit body copy</a:t>
            </a:r>
          </a:p>
        </p:txBody>
      </p:sp>
      <p:pic>
        <p:nvPicPr>
          <p:cNvPr id="7" name="Picture 6" descr="A blue and white logo&#10;&#10;Description automatically generated with low confidence">
            <a:extLst>
              <a:ext uri="{FF2B5EF4-FFF2-40B4-BE49-F238E27FC236}">
                <a16:creationId xmlns:a16="http://schemas.microsoft.com/office/drawing/2014/main" id="{FBB89132-AF83-EF4B-38F5-B312A571559C}"/>
              </a:ext>
            </a:extLst>
          </p:cNvPr>
          <p:cNvPicPr>
            <a:picLocks noChangeAspect="1"/>
          </p:cNvPicPr>
          <p:nvPr userDrawn="1"/>
        </p:nvPicPr>
        <p:blipFill>
          <a:blip r:embed="rId3"/>
          <a:stretch>
            <a:fillRect/>
          </a:stretch>
        </p:blipFill>
        <p:spPr>
          <a:xfrm>
            <a:off x="11053379" y="257130"/>
            <a:ext cx="781273" cy="315561"/>
          </a:xfrm>
          <a:prstGeom prst="rect">
            <a:avLst/>
          </a:prstGeom>
        </p:spPr>
      </p:pic>
    </p:spTree>
    <p:extLst>
      <p:ext uri="{BB962C8B-B14F-4D97-AF65-F5344CB8AC3E}">
        <p14:creationId xmlns:p14="http://schemas.microsoft.com/office/powerpoint/2010/main" val="5029826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GB" smtClean="0"/>
              <a:t>24/02/2025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GB" smtClean="0"/>
              <a:t>24/02/2025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24/02/2025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24/02/2025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20.xml"/><Relationship Id="rId7" Type="http://schemas.openxmlformats.org/officeDocument/2006/relationships/slideLayout" Target="../slideLayouts/slideLayout24.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5" Type="http://schemas.openxmlformats.org/officeDocument/2006/relationships/slideLayout" Target="../slideLayouts/slideLayout22.xml"/><Relationship Id="rId4"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slideLayout" Target="../slideLayouts/slideLayout49.xml"/><Relationship Id="rId18" Type="http://schemas.openxmlformats.org/officeDocument/2006/relationships/theme" Target="../theme/theme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slideLayout" Target="../slideLayouts/slideLayout48.xml"/><Relationship Id="rId17" Type="http://schemas.openxmlformats.org/officeDocument/2006/relationships/slideLayout" Target="../slideLayouts/slideLayout53.xml"/><Relationship Id="rId2" Type="http://schemas.openxmlformats.org/officeDocument/2006/relationships/slideLayout" Target="../slideLayouts/slideLayout38.xml"/><Relationship Id="rId16" Type="http://schemas.openxmlformats.org/officeDocument/2006/relationships/slideLayout" Target="../slideLayouts/slideLayout52.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5" Type="http://schemas.openxmlformats.org/officeDocument/2006/relationships/slideLayout" Target="../slideLayouts/slideLayout5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 Id="rId14" Type="http://schemas.openxmlformats.org/officeDocument/2006/relationships/slideLayout" Target="../slideLayouts/slideLayout5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GB" smtClean="0"/>
              <a:t>24/02/2025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GB" smtClean="0"/>
              <a:t>‹#›</a:t>
            </a:fld>
            <a:endParaRPr lang="en-GB"/>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86" r:id="rId1"/>
    <p:sldLayoutId id="2147483685" r:id="rId2"/>
    <p:sldLayoutId id="2147483663" r:id="rId3"/>
    <p:sldLayoutId id="2147483664" r:id="rId4"/>
    <p:sldLayoutId id="2147483665" r:id="rId5"/>
    <p:sldLayoutId id="2147483666" r:id="rId6"/>
    <p:sldLayoutId id="2147483667" r:id="rId7"/>
    <p:sldLayoutId id="2147483668" r:id="rId8"/>
    <p:sldLayoutId id="2147483669" r:id="rId9"/>
    <p:sldLayoutId id="2147483688" r:id="rId10"/>
    <p:sldLayoutId id="2147483687" r:id="rId11"/>
    <p:sldLayoutId id="2147483672" r:id="rId12"/>
    <p:sldLayoutId id="2147483673" r:id="rId13"/>
    <p:sldLayoutId id="2147483674" r:id="rId14"/>
    <p:sldLayoutId id="2147483675" r:id="rId15"/>
    <p:sldLayoutId id="2147483680" r:id="rId16"/>
    <p:sldLayoutId id="2147483692" r:id="rId17"/>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3214970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1" r:id="rId4"/>
    <p:sldLayoutId id="2147483671" r:id="rId5"/>
    <p:sldLayoutId id="2147483670" r:id="rId6"/>
    <p:sldLayoutId id="2147483718" r:id="rId7"/>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309100129"/>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54" r:id="rId5"/>
    <p:sldLayoutId id="2147483660" r:id="rId6"/>
    <p:sldLayoutId id="2147483656" r:id="rId7"/>
    <p:sldLayoutId id="2147483658" r:id="rId8"/>
    <p:sldLayoutId id="2147483690" r:id="rId9"/>
    <p:sldLayoutId id="2147483676" r:id="rId10"/>
    <p:sldLayoutId id="2147483691" r:id="rId11"/>
    <p:sldLayoutId id="2147483679"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D9324CA-C173-DF23-CD67-53F9C2D3FA5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EDC148C-AA3C-F7BA-B989-BA1C3759F9C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15BA9A0-5AD6-7CD4-8775-3F0FFF94885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056EFC-2EF7-45E5-9E1A-7AAA260BD516}" type="datetimeFigureOut">
              <a:rPr lang="en-GB" smtClean="0"/>
              <a:t>24/02/2025</a:t>
            </a:fld>
            <a:endParaRPr lang="en-GB"/>
          </a:p>
        </p:txBody>
      </p:sp>
      <p:sp>
        <p:nvSpPr>
          <p:cNvPr id="5" name="Footer Placeholder 4">
            <a:extLst>
              <a:ext uri="{FF2B5EF4-FFF2-40B4-BE49-F238E27FC236}">
                <a16:creationId xmlns:a16="http://schemas.microsoft.com/office/drawing/2014/main" id="{AF1FF4BA-247A-2D8B-3C48-E8562F88F07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A120141-6992-A263-F843-12F40C6C1CC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C96F38-7EDB-40F6-A7D5-B978BD5BD0BA}" type="slidenum">
              <a:rPr lang="en-GB" smtClean="0"/>
              <a:t>‹#›</a:t>
            </a:fld>
            <a:endParaRPr lang="en-GB"/>
          </a:p>
        </p:txBody>
      </p:sp>
    </p:spTree>
    <p:extLst>
      <p:ext uri="{BB962C8B-B14F-4D97-AF65-F5344CB8AC3E}">
        <p14:creationId xmlns:p14="http://schemas.microsoft.com/office/powerpoint/2010/main" val="4105345822"/>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 id="2147483712" r:id="rId12"/>
    <p:sldLayoutId id="2147483713" r:id="rId13"/>
    <p:sldLayoutId id="2147483714" r:id="rId14"/>
    <p:sldLayoutId id="2147483715" r:id="rId15"/>
    <p:sldLayoutId id="2147483716" r:id="rId16"/>
    <p:sldLayoutId id="2147483717" r:id="rId17"/>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9.xml"/><Relationship Id="rId4" Type="http://schemas.openxmlformats.org/officeDocument/2006/relationships/image" Target="../media/image9.png"/></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hyperlink" Target="https://www.england.nhs.uk/publication/2023-24-priorities-and-operational-planning-guidance/" TargetMode="External"/><Relationship Id="rId7" Type="http://schemas.openxmlformats.org/officeDocument/2006/relationships/hyperlink" Target="https://www.england.nhs.uk/publication/next-steps-for-integrating-primary-care-fuller-stocktake-report/" TargetMode="External"/><Relationship Id="rId2" Type="http://schemas.openxmlformats.org/officeDocument/2006/relationships/notesSlide" Target="../notesSlides/notesSlide13.xml"/><Relationship Id="rId1" Type="http://schemas.openxmlformats.org/officeDocument/2006/relationships/slideLayout" Target="../slideLayouts/slideLayout13.xml"/><Relationship Id="rId6" Type="http://schemas.openxmlformats.org/officeDocument/2006/relationships/hyperlink" Target="https://youtu.be/PxLYK7hUOWo" TargetMode="External"/><Relationship Id="rId5" Type="http://schemas.openxmlformats.org/officeDocument/2006/relationships/hyperlink" Target="https://www.england.nhs.uk/wp-content/uploads/2022/10/BW2066-supporting-high-frequency-users-october-22.pdf" TargetMode="External"/><Relationship Id="rId4" Type="http://schemas.openxmlformats.org/officeDocument/2006/relationships/hyperlink" Target="https://www.england.nhs.uk/publication/going-further-on-our-winter-resilience-plans/"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9.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5.xml"/><Relationship Id="rId1" Type="http://schemas.openxmlformats.org/officeDocument/2006/relationships/slideLayout" Target="../slideLayouts/slideLayout13.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s://www.ncbi.nlm.nih.gov/pmc/articles/PMC6181074/" TargetMode="External"/><Relationship Id="rId2" Type="http://schemas.openxmlformats.org/officeDocument/2006/relationships/notesSlide" Target="../notesSlides/notesSlide2.xml"/><Relationship Id="rId1" Type="http://schemas.openxmlformats.org/officeDocument/2006/relationships/slideLayout" Target="../slideLayouts/slideLayout13.xml"/><Relationship Id="rId6" Type="http://schemas.openxmlformats.org/officeDocument/2006/relationships/hyperlink" Target="https://drive.google.com/file/d/1jaemhlY36ZVsJWLOkqLFFfyezF-EjtER/view" TargetMode="External"/><Relationship Id="rId5" Type="http://schemas.openxmlformats.org/officeDocument/2006/relationships/hyperlink" Target="https://www.bma.org.uk/media/1496/bma-social-prescribing-guidance-2019.pdf" TargetMode="External"/><Relationship Id="rId4" Type="http://schemas.openxmlformats.org/officeDocument/2006/relationships/hyperlink" Target="https://socialprescribingacademy.org.uk/media/bnjcszbz/nasp-briefing-economic-impact.pdf"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hyperlink" Target="https://www.transformationpartnersinhealthandcare.nhs.uk/our-work/personalised_care/social-prescribing-case-studies/#personalisedcarecasestudies" TargetMode="External"/><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1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7.xml"/><Relationship Id="rId1" Type="http://schemas.openxmlformats.org/officeDocument/2006/relationships/slideLayout" Target="../slideLayouts/slideLayout1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96C3258-9652-D21E-8CD2-C775BBE0DEF7}"/>
              </a:ext>
            </a:extLst>
          </p:cNvPr>
          <p:cNvSpPr txBox="1"/>
          <p:nvPr/>
        </p:nvSpPr>
        <p:spPr>
          <a:xfrm>
            <a:off x="652429" y="248247"/>
            <a:ext cx="3489962" cy="646331"/>
          </a:xfrm>
          <a:prstGeom prst="rect">
            <a:avLst/>
          </a:prstGeom>
          <a:noFill/>
        </p:spPr>
        <p:txBody>
          <a:bodyPr wrap="square" lIns="91440" tIns="45720" rIns="91440" bIns="45720" anchor="t">
            <a:spAutoFit/>
          </a:bodyPr>
          <a:lstStyle/>
          <a:p>
            <a:r>
              <a:rPr lang="en-GB" sz="1200">
                <a:solidFill>
                  <a:schemeClr val="bg1"/>
                </a:solidFill>
                <a:latin typeface="Arial"/>
                <a:cs typeface="Arial"/>
              </a:rPr>
              <a:t>@SP_LDN</a:t>
            </a:r>
          </a:p>
          <a:p>
            <a:endParaRPr lang="en-GB" sz="1200">
              <a:solidFill>
                <a:schemeClr val="bg1"/>
              </a:solidFill>
              <a:latin typeface="Arial" panose="020B0604020202020204" pitchFamily="34" charset="0"/>
              <a:cs typeface="Arial" panose="020B0604020202020204" pitchFamily="34" charset="0"/>
            </a:endParaRPr>
          </a:p>
          <a:p>
            <a:r>
              <a:rPr lang="en-GB" sz="1200">
                <a:solidFill>
                  <a:srgbClr val="FFFFFF"/>
                </a:solidFill>
                <a:latin typeface="Arial"/>
                <a:ea typeface="+mn-lt"/>
                <a:cs typeface="Arial"/>
              </a:rPr>
              <a:t>rf-tr.socialprescribing@nhs.net</a:t>
            </a:r>
            <a:endParaRPr lang="en-GB"/>
          </a:p>
        </p:txBody>
      </p:sp>
      <p:pic>
        <p:nvPicPr>
          <p:cNvPr id="5" name="Picture 4" descr="A white circle with a black background&#10;&#10;Description automatically generated with low confidence">
            <a:extLst>
              <a:ext uri="{FF2B5EF4-FFF2-40B4-BE49-F238E27FC236}">
                <a16:creationId xmlns:a16="http://schemas.microsoft.com/office/drawing/2014/main" id="{434F5ED1-C7B9-D4DC-67AF-FB6C772FB420}"/>
              </a:ext>
            </a:extLst>
          </p:cNvPr>
          <p:cNvPicPr>
            <a:picLocks noChangeAspect="1"/>
          </p:cNvPicPr>
          <p:nvPr/>
        </p:nvPicPr>
        <p:blipFill>
          <a:blip r:embed="rId3"/>
          <a:stretch>
            <a:fillRect/>
          </a:stretch>
        </p:blipFill>
        <p:spPr>
          <a:xfrm>
            <a:off x="235207" y="202014"/>
            <a:ext cx="435807" cy="369399"/>
          </a:xfrm>
          <a:prstGeom prst="rect">
            <a:avLst/>
          </a:prstGeom>
        </p:spPr>
      </p:pic>
      <p:pic>
        <p:nvPicPr>
          <p:cNvPr id="6" name="Picture 5" descr="Icon&#10;&#10;Description automatically generated">
            <a:extLst>
              <a:ext uri="{FF2B5EF4-FFF2-40B4-BE49-F238E27FC236}">
                <a16:creationId xmlns:a16="http://schemas.microsoft.com/office/drawing/2014/main" id="{209DAFED-AABC-A97F-B486-BCF45EB3AD5E}"/>
              </a:ext>
            </a:extLst>
          </p:cNvPr>
          <p:cNvPicPr>
            <a:picLocks noChangeAspect="1"/>
          </p:cNvPicPr>
          <p:nvPr/>
        </p:nvPicPr>
        <p:blipFill>
          <a:blip r:embed="rId4"/>
          <a:stretch>
            <a:fillRect/>
          </a:stretch>
        </p:blipFill>
        <p:spPr>
          <a:xfrm>
            <a:off x="213448" y="654308"/>
            <a:ext cx="435807" cy="341771"/>
          </a:xfrm>
          <a:prstGeom prst="rect">
            <a:avLst/>
          </a:prstGeom>
        </p:spPr>
      </p:pic>
      <p:sp>
        <p:nvSpPr>
          <p:cNvPr id="10" name="TextBox 9">
            <a:extLst>
              <a:ext uri="{FF2B5EF4-FFF2-40B4-BE49-F238E27FC236}">
                <a16:creationId xmlns:a16="http://schemas.microsoft.com/office/drawing/2014/main" id="{413C1247-B978-B606-19E2-EEE515EC9464}"/>
              </a:ext>
            </a:extLst>
          </p:cNvPr>
          <p:cNvSpPr txBox="1"/>
          <p:nvPr/>
        </p:nvSpPr>
        <p:spPr>
          <a:xfrm>
            <a:off x="7036176" y="3217208"/>
            <a:ext cx="5909231" cy="3477875"/>
          </a:xfrm>
          <a:prstGeom prst="rect">
            <a:avLst/>
          </a:prstGeom>
          <a:noFill/>
        </p:spPr>
        <p:txBody>
          <a:bodyPr wrap="square" lIns="91440" tIns="45720" rIns="91440" bIns="45720" anchor="t">
            <a:spAutoFit/>
          </a:bodyPr>
          <a:lstStyle/>
          <a:p>
            <a:r>
              <a:rPr lang="en-GB" sz="2800" b="1" dirty="0">
                <a:solidFill>
                  <a:srgbClr val="425563"/>
                </a:solidFill>
                <a:ea typeface="+mn-lt"/>
                <a:cs typeface="+mn-lt"/>
              </a:rPr>
              <a:t>Improving access to personalised </a:t>
            </a:r>
            <a:endParaRPr lang="en-GB" sz="2800" dirty="0">
              <a:solidFill>
                <a:srgbClr val="005FB8"/>
              </a:solidFill>
              <a:ea typeface="+mn-lt"/>
              <a:cs typeface="+mn-lt"/>
            </a:endParaRPr>
          </a:p>
          <a:p>
            <a:r>
              <a:rPr lang="en-GB" sz="2800" b="1" dirty="0">
                <a:solidFill>
                  <a:srgbClr val="425563"/>
                </a:solidFill>
                <a:ea typeface="+mn-lt"/>
                <a:cs typeface="+mn-lt"/>
              </a:rPr>
              <a:t>care in secondary care London</a:t>
            </a:r>
            <a:endParaRPr lang="en-GB" sz="2800" dirty="0">
              <a:solidFill>
                <a:srgbClr val="005FB8"/>
              </a:solidFill>
              <a:ea typeface="+mn-lt"/>
              <a:cs typeface="+mn-lt"/>
            </a:endParaRPr>
          </a:p>
          <a:p>
            <a:endParaRPr lang="en-GB" sz="2800">
              <a:solidFill>
                <a:srgbClr val="005FB8"/>
              </a:solidFill>
              <a:ea typeface="+mn-lt"/>
              <a:cs typeface="+mn-lt"/>
            </a:endParaRPr>
          </a:p>
          <a:p>
            <a:r>
              <a:rPr lang="en-GB" sz="2800" dirty="0">
                <a:solidFill>
                  <a:srgbClr val="425563"/>
                </a:solidFill>
                <a:ea typeface="+mn-lt"/>
                <a:cs typeface="+mn-lt"/>
              </a:rPr>
              <a:t>Community of Practice</a:t>
            </a:r>
            <a:endParaRPr lang="en-GB" sz="2800" b="1" dirty="0">
              <a:solidFill>
                <a:srgbClr val="425563"/>
              </a:solidFill>
              <a:latin typeface="Calibri"/>
              <a:cs typeface="Calibri"/>
            </a:endParaRPr>
          </a:p>
          <a:p>
            <a:r>
              <a:rPr lang="en-GB" sz="2800" dirty="0">
                <a:solidFill>
                  <a:srgbClr val="425563"/>
                </a:solidFill>
                <a:latin typeface="Calibri"/>
                <a:cs typeface="Calibri"/>
              </a:rPr>
              <a:t>Terms of Reference (</a:t>
            </a:r>
            <a:r>
              <a:rPr lang="en-GB" sz="2800" dirty="0" err="1">
                <a:solidFill>
                  <a:srgbClr val="425563"/>
                </a:solidFill>
                <a:latin typeface="Calibri"/>
                <a:cs typeface="Calibri"/>
              </a:rPr>
              <a:t>ToR</a:t>
            </a:r>
            <a:r>
              <a:rPr lang="en-GB" sz="2800" dirty="0">
                <a:solidFill>
                  <a:srgbClr val="425563"/>
                </a:solidFill>
                <a:latin typeface="Calibri"/>
                <a:cs typeface="Calibri"/>
              </a:rPr>
              <a:t>)</a:t>
            </a:r>
            <a:endParaRPr lang="en-GB" sz="2800" dirty="0">
              <a:solidFill>
                <a:srgbClr val="005FB8"/>
              </a:solidFill>
              <a:latin typeface="Calibri"/>
              <a:ea typeface="Calibri"/>
              <a:cs typeface="Calibri"/>
            </a:endParaRPr>
          </a:p>
          <a:p>
            <a:endParaRPr lang="en-GB" sz="2000" b="1">
              <a:solidFill>
                <a:srgbClr val="425563"/>
              </a:solidFill>
              <a:latin typeface="Calibri"/>
              <a:ea typeface="ヒラギノ角ゴ Pro W3"/>
              <a:cs typeface="Arial"/>
              <a:sym typeface="Arial"/>
            </a:endParaRPr>
          </a:p>
          <a:p>
            <a:r>
              <a:rPr lang="en-GB" sz="2000" b="1" dirty="0">
                <a:solidFill>
                  <a:srgbClr val="425563"/>
                </a:solidFill>
                <a:latin typeface="Calibri"/>
                <a:ea typeface="ヒラギノ角ゴ Pro W3"/>
                <a:cs typeface="Arial"/>
                <a:sym typeface="Arial"/>
              </a:rPr>
              <a:t>Social Prescribing &amp; </a:t>
            </a:r>
            <a:endParaRPr lang="en-GB" sz="2000" b="1" dirty="0">
              <a:solidFill>
                <a:srgbClr val="425563"/>
              </a:solidFill>
              <a:latin typeface="Calibri"/>
              <a:ea typeface="ヒラギノ角ゴ Pro W3"/>
              <a:cs typeface="Arial"/>
            </a:endParaRPr>
          </a:p>
          <a:p>
            <a:r>
              <a:rPr lang="en-GB" sz="2000" b="1" dirty="0">
                <a:solidFill>
                  <a:srgbClr val="425563"/>
                </a:solidFill>
                <a:latin typeface="Calibri"/>
                <a:ea typeface="ヒラギノ角ゴ Pro W3"/>
                <a:cs typeface="Arial"/>
                <a:sym typeface="Arial"/>
              </a:rPr>
              <a:t>Community Led Prevention </a:t>
            </a:r>
            <a:endParaRPr lang="en-GB" sz="2000" b="1" dirty="0">
              <a:solidFill>
                <a:srgbClr val="425563"/>
              </a:solidFill>
              <a:latin typeface="Calibri"/>
              <a:ea typeface="ヒラギノ角ゴ Pro W3"/>
              <a:cs typeface="Arial"/>
            </a:endParaRPr>
          </a:p>
          <a:p>
            <a:endParaRPr lang="en-GB" sz="2000" b="1">
              <a:solidFill>
                <a:srgbClr val="425563"/>
              </a:solidFill>
              <a:latin typeface="Calibri"/>
              <a:ea typeface="ヒラギノ角ゴ Pro W3"/>
              <a:cs typeface="Arial"/>
            </a:endParaRPr>
          </a:p>
        </p:txBody>
      </p:sp>
    </p:spTree>
    <p:extLst>
      <p:ext uri="{BB962C8B-B14F-4D97-AF65-F5344CB8AC3E}">
        <p14:creationId xmlns:p14="http://schemas.microsoft.com/office/powerpoint/2010/main" val="37480587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2" descr="A picture containing graphical user interface&#10;&#10;Description automatically generated">
            <a:extLst>
              <a:ext uri="{FF2B5EF4-FFF2-40B4-BE49-F238E27FC236}">
                <a16:creationId xmlns:a16="http://schemas.microsoft.com/office/drawing/2014/main" id="{0D73DB86-A2F3-7DE3-9732-5DA2D7A1F45F}"/>
              </a:ext>
            </a:extLst>
          </p:cNvPr>
          <p:cNvPicPr>
            <a:picLocks noChangeAspect="1"/>
          </p:cNvPicPr>
          <p:nvPr/>
        </p:nvPicPr>
        <p:blipFill rotWithShape="1">
          <a:blip r:embed="rId3"/>
          <a:srcRect r="57179" b="-495"/>
          <a:stretch/>
        </p:blipFill>
        <p:spPr>
          <a:xfrm>
            <a:off x="5908655" y="964899"/>
            <a:ext cx="4045070" cy="2427069"/>
          </a:xfrm>
          <a:prstGeom prst="rect">
            <a:avLst/>
          </a:prstGeom>
        </p:spPr>
      </p:pic>
      <p:sp>
        <p:nvSpPr>
          <p:cNvPr id="2" name="Text Placeholder 3">
            <a:extLst>
              <a:ext uri="{FF2B5EF4-FFF2-40B4-BE49-F238E27FC236}">
                <a16:creationId xmlns:a16="http://schemas.microsoft.com/office/drawing/2014/main" id="{34435107-83BD-9216-38D3-423DDF4BE230}"/>
              </a:ext>
            </a:extLst>
          </p:cNvPr>
          <p:cNvSpPr txBox="1">
            <a:spLocks/>
          </p:cNvSpPr>
          <p:nvPr/>
        </p:nvSpPr>
        <p:spPr>
          <a:xfrm>
            <a:off x="350155" y="964899"/>
            <a:ext cx="5858140" cy="3834400"/>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spcBef>
                <a:spcPts val="600"/>
              </a:spcBef>
              <a:spcAft>
                <a:spcPts val="600"/>
              </a:spcAft>
            </a:pPr>
            <a:r>
              <a:rPr lang="en-GB" sz="1800">
                <a:latin typeface="Arial" panose="020B0604020202020204" pitchFamily="34" charset="0"/>
                <a:ea typeface="Calibri" panose="020F0502020204030204" pitchFamily="34" charset="0"/>
                <a:cs typeface="Arial" panose="020B0604020202020204" pitchFamily="34" charset="0"/>
              </a:rPr>
              <a:t>Every 6 weeks for 1hr​</a:t>
            </a:r>
          </a:p>
          <a:p>
            <a:pPr marL="285750" indent="-285750">
              <a:spcBef>
                <a:spcPts val="600"/>
              </a:spcBef>
              <a:spcAft>
                <a:spcPts val="600"/>
              </a:spcAft>
            </a:pPr>
            <a:r>
              <a:rPr lang="en-GB" sz="1800">
                <a:latin typeface="Arial" panose="020B0604020202020204" pitchFamily="34" charset="0"/>
                <a:ea typeface="Calibri" panose="020F0502020204030204" pitchFamily="34" charset="0"/>
                <a:cs typeface="Arial" panose="020B0604020202020204" pitchFamily="34" charset="0"/>
              </a:rPr>
              <a:t>MS Teams channel available for connection between meetings </a:t>
            </a:r>
          </a:p>
          <a:p>
            <a:pPr marL="285750" indent="-285750">
              <a:spcBef>
                <a:spcPts val="600"/>
              </a:spcBef>
              <a:spcAft>
                <a:spcPts val="600"/>
              </a:spcAft>
            </a:pPr>
            <a:r>
              <a:rPr lang="en-GB" sz="1800">
                <a:latin typeface="Arial" panose="020B0604020202020204" pitchFamily="34" charset="0"/>
                <a:ea typeface="Calibri" panose="020F0502020204030204" pitchFamily="34" charset="0"/>
                <a:cs typeface="Arial" panose="020B0604020202020204" pitchFamily="34" charset="0"/>
              </a:rPr>
              <a:t>Regular core members + additional depending on topic​</a:t>
            </a:r>
          </a:p>
          <a:p>
            <a:pPr marL="285750" indent="-285750">
              <a:spcBef>
                <a:spcPts val="600"/>
              </a:spcBef>
              <a:spcAft>
                <a:spcPts val="600"/>
              </a:spcAft>
            </a:pPr>
            <a:r>
              <a:rPr lang="en-GB" sz="1800">
                <a:latin typeface="Arial" panose="020B0604020202020204" pitchFamily="34" charset="0"/>
                <a:ea typeface="Calibri" panose="020F0502020204030204" pitchFamily="34" charset="0"/>
                <a:cs typeface="Arial" panose="020B0604020202020204" pitchFamily="34" charset="0"/>
              </a:rPr>
              <a:t>Breakout rooms or whole group discussions depending on number in attendance ​</a:t>
            </a:r>
          </a:p>
          <a:p>
            <a:pPr marL="285750" indent="-285750">
              <a:spcBef>
                <a:spcPts val="600"/>
              </a:spcBef>
              <a:spcAft>
                <a:spcPts val="600"/>
              </a:spcAft>
            </a:pPr>
            <a:r>
              <a:rPr lang="en-GB" sz="1800">
                <a:latin typeface="Arial" panose="020B0604020202020204" pitchFamily="34" charset="0"/>
                <a:ea typeface="Calibri" panose="020F0502020204030204" pitchFamily="34" charset="0"/>
                <a:cs typeface="Arial" panose="020B0604020202020204" pitchFamily="34" charset="0"/>
              </a:rPr>
              <a:t>Topic idea for next meet shared and agreed in last meeting​</a:t>
            </a:r>
          </a:p>
          <a:p>
            <a:pPr marL="0" indent="0" algn="just">
              <a:spcBef>
                <a:spcPts val="600"/>
              </a:spcBef>
              <a:spcAft>
                <a:spcPts val="600"/>
              </a:spcAft>
              <a:buNone/>
            </a:pPr>
            <a:endParaRPr lang="en-GB" sz="1600">
              <a:ea typeface="Calibri" panose="020F0502020204030204" pitchFamily="34" charset="0"/>
              <a:cs typeface="Arial"/>
            </a:endParaRPr>
          </a:p>
          <a:p>
            <a:pPr algn="just">
              <a:spcBef>
                <a:spcPts val="600"/>
              </a:spcBef>
              <a:spcAft>
                <a:spcPts val="600"/>
              </a:spcAft>
              <a:buFont typeface="Wingdings" panose="05000000000000000000" pitchFamily="2" charset="2"/>
              <a:buChar char="q"/>
            </a:pPr>
            <a:endParaRPr lang="en-GB" sz="1600">
              <a:ea typeface="Calibri" panose="020F0502020204030204" pitchFamily="34" charset="0"/>
              <a:cs typeface="Arial"/>
            </a:endParaRPr>
          </a:p>
          <a:p>
            <a:pPr marL="0" indent="0" algn="just">
              <a:spcBef>
                <a:spcPts val="600"/>
              </a:spcBef>
              <a:spcAft>
                <a:spcPts val="600"/>
              </a:spcAft>
              <a:buNone/>
            </a:pPr>
            <a:endParaRPr lang="en-GB" sz="1600">
              <a:ea typeface="Calibri" panose="020F0502020204030204" pitchFamily="34" charset="0"/>
              <a:cs typeface="Arial"/>
            </a:endParaRPr>
          </a:p>
          <a:p>
            <a:pPr marL="285750" indent="-285750" algn="just">
              <a:spcBef>
                <a:spcPts val="600"/>
              </a:spcBef>
              <a:spcAft>
                <a:spcPts val="600"/>
              </a:spcAft>
            </a:pPr>
            <a:endParaRPr lang="en-GB" sz="1600">
              <a:latin typeface="Calibri" panose="020F0502020204030204"/>
              <a:ea typeface="Calibri" panose="020F0502020204030204" pitchFamily="34" charset="0"/>
              <a:cs typeface="Arial"/>
            </a:endParaRPr>
          </a:p>
          <a:p>
            <a:pPr algn="just">
              <a:lnSpc>
                <a:spcPct val="150000"/>
              </a:lnSpc>
              <a:spcAft>
                <a:spcPts val="800"/>
              </a:spcAft>
            </a:pPr>
            <a:endParaRPr lang="en-GB" sz="1600">
              <a:latin typeface="Arial" panose="020B0604020202020204" pitchFamily="34" charset="0"/>
              <a:cs typeface="Times New Roman" panose="02020603050405020304" pitchFamily="18" charset="0"/>
            </a:endParaRPr>
          </a:p>
          <a:p>
            <a:endParaRPr lang="en-GB" sz="1600"/>
          </a:p>
          <a:p>
            <a:endParaRPr lang="en-GB" sz="1600"/>
          </a:p>
          <a:p>
            <a:endParaRPr lang="en-GB" sz="1600">
              <a:cs typeface="Calibri" panose="020F0502020204030204"/>
            </a:endParaRPr>
          </a:p>
        </p:txBody>
      </p:sp>
      <p:sp>
        <p:nvSpPr>
          <p:cNvPr id="5" name="TextBox 4">
            <a:extLst>
              <a:ext uri="{FF2B5EF4-FFF2-40B4-BE49-F238E27FC236}">
                <a16:creationId xmlns:a16="http://schemas.microsoft.com/office/drawing/2014/main" id="{1C0F1DE2-271B-8640-184B-D0AA3EA57E6F}"/>
              </a:ext>
            </a:extLst>
          </p:cNvPr>
          <p:cNvSpPr txBox="1"/>
          <p:nvPr/>
        </p:nvSpPr>
        <p:spPr>
          <a:xfrm>
            <a:off x="1779162" y="336352"/>
            <a:ext cx="3842077" cy="461665"/>
          </a:xfrm>
          <a:prstGeom prst="rect">
            <a:avLst/>
          </a:prstGeom>
          <a:noFill/>
        </p:spPr>
        <p:txBody>
          <a:bodyPr wrap="none" lIns="91440" tIns="45720" rIns="91440" bIns="45720" rtlCol="0" anchor="t">
            <a:spAutoFit/>
          </a:bodyPr>
          <a:lstStyle/>
          <a:p>
            <a:pPr marL="94615">
              <a:defRPr/>
            </a:pPr>
            <a:r>
              <a:rPr lang="en-US" sz="2400" b="1">
                <a:solidFill>
                  <a:srgbClr val="4472C4"/>
                </a:solidFill>
                <a:latin typeface="Calibri" panose="020F0502020204030204"/>
              </a:rPr>
              <a:t>Proposed meeting structure</a:t>
            </a:r>
            <a:endParaRPr lang="en-US"/>
          </a:p>
        </p:txBody>
      </p:sp>
      <p:pic>
        <p:nvPicPr>
          <p:cNvPr id="3" name="Picture 22" descr="A picture containing graphical user interface&#10;&#10;Description automatically generated">
            <a:extLst>
              <a:ext uri="{FF2B5EF4-FFF2-40B4-BE49-F238E27FC236}">
                <a16:creationId xmlns:a16="http://schemas.microsoft.com/office/drawing/2014/main" id="{AB9E3138-F1FC-5D4B-07FC-9FDFC4CC3C71}"/>
              </a:ext>
            </a:extLst>
          </p:cNvPr>
          <p:cNvPicPr>
            <a:picLocks noChangeAspect="1"/>
          </p:cNvPicPr>
          <p:nvPr/>
        </p:nvPicPr>
        <p:blipFill rotWithShape="1">
          <a:blip r:embed="rId3"/>
          <a:srcRect l="67803" t="127" r="3056" b="-622"/>
          <a:stretch/>
        </p:blipFill>
        <p:spPr>
          <a:xfrm>
            <a:off x="9439171" y="974398"/>
            <a:ext cx="2752829" cy="2427063"/>
          </a:xfrm>
          <a:prstGeom prst="rect">
            <a:avLst/>
          </a:prstGeom>
        </p:spPr>
      </p:pic>
      <p:graphicFrame>
        <p:nvGraphicFramePr>
          <p:cNvPr id="6" name="Table 6">
            <a:extLst>
              <a:ext uri="{FF2B5EF4-FFF2-40B4-BE49-F238E27FC236}">
                <a16:creationId xmlns:a16="http://schemas.microsoft.com/office/drawing/2014/main" id="{567D3E4E-9D88-3C30-7042-53C0A0C60C5F}"/>
              </a:ext>
            </a:extLst>
          </p:cNvPr>
          <p:cNvGraphicFramePr>
            <a:graphicFrameLocks noGrp="1"/>
          </p:cNvGraphicFramePr>
          <p:nvPr>
            <p:extLst>
              <p:ext uri="{D42A27DB-BD31-4B8C-83A1-F6EECF244321}">
                <p14:modId xmlns:p14="http://schemas.microsoft.com/office/powerpoint/2010/main" val="2821635406"/>
              </p:ext>
            </p:extLst>
          </p:nvPr>
        </p:nvGraphicFramePr>
        <p:xfrm>
          <a:off x="1408319" y="3979778"/>
          <a:ext cx="9166814" cy="2794000"/>
        </p:xfrm>
        <a:graphic>
          <a:graphicData uri="http://schemas.openxmlformats.org/drawingml/2006/table">
            <a:tbl>
              <a:tblPr firstRow="1" bandRow="1">
                <a:tableStyleId>{5C22544A-7EE6-4342-B048-85BDC9FD1C3A}</a:tableStyleId>
              </a:tblPr>
              <a:tblGrid>
                <a:gridCol w="7819277">
                  <a:extLst>
                    <a:ext uri="{9D8B030D-6E8A-4147-A177-3AD203B41FA5}">
                      <a16:colId xmlns:a16="http://schemas.microsoft.com/office/drawing/2014/main" val="4350551"/>
                    </a:ext>
                  </a:extLst>
                </a:gridCol>
                <a:gridCol w="1347537">
                  <a:extLst>
                    <a:ext uri="{9D8B030D-6E8A-4147-A177-3AD203B41FA5}">
                      <a16:colId xmlns:a16="http://schemas.microsoft.com/office/drawing/2014/main" val="1258940099"/>
                    </a:ext>
                  </a:extLst>
                </a:gridCol>
              </a:tblGrid>
              <a:tr h="370840">
                <a:tc>
                  <a:txBody>
                    <a:bodyPr/>
                    <a:lstStyle/>
                    <a:p>
                      <a:r>
                        <a:rPr lang="en-GB" sz="1600">
                          <a:latin typeface="Arial" panose="020B0604020202020204" pitchFamily="34" charset="0"/>
                          <a:cs typeface="Arial" panose="020B0604020202020204" pitchFamily="34" charset="0"/>
                        </a:rPr>
                        <a:t>Item</a:t>
                      </a:r>
                    </a:p>
                  </a:txBody>
                  <a:tcPr/>
                </a:tc>
                <a:tc>
                  <a:txBody>
                    <a:bodyPr/>
                    <a:lstStyle/>
                    <a:p>
                      <a:r>
                        <a:rPr lang="en-GB" sz="1600">
                          <a:latin typeface="Arial" panose="020B0604020202020204" pitchFamily="34" charset="0"/>
                          <a:cs typeface="Arial" panose="020B0604020202020204" pitchFamily="34" charset="0"/>
                        </a:rPr>
                        <a:t>Time</a:t>
                      </a:r>
                    </a:p>
                  </a:txBody>
                  <a:tcPr/>
                </a:tc>
                <a:extLst>
                  <a:ext uri="{0D108BD9-81ED-4DB2-BD59-A6C34878D82A}">
                    <a16:rowId xmlns:a16="http://schemas.microsoft.com/office/drawing/2014/main" val="2932159271"/>
                  </a:ext>
                </a:extLst>
              </a:tr>
              <a:tr h="370840">
                <a:tc>
                  <a:txBody>
                    <a:bodyPr/>
                    <a:lstStyle/>
                    <a:p>
                      <a:r>
                        <a:rPr lang="en-GB" sz="1600">
                          <a:latin typeface="Arial" panose="020B0604020202020204" pitchFamily="34" charset="0"/>
                          <a:cs typeface="Arial" panose="020B0604020202020204" pitchFamily="34" charset="0"/>
                        </a:rPr>
                        <a:t>Welcome &amp; introductions for new faces </a:t>
                      </a:r>
                    </a:p>
                  </a:txBody>
                  <a:tcPr/>
                </a:tc>
                <a:tc>
                  <a:txBody>
                    <a:bodyPr/>
                    <a:lstStyle/>
                    <a:p>
                      <a:r>
                        <a:rPr lang="en-GB" sz="1600">
                          <a:latin typeface="Arial" panose="020B0604020202020204" pitchFamily="34" charset="0"/>
                          <a:cs typeface="Arial" panose="020B0604020202020204" pitchFamily="34" charset="0"/>
                        </a:rPr>
                        <a:t>5 mins </a:t>
                      </a:r>
                    </a:p>
                  </a:txBody>
                  <a:tcPr/>
                </a:tc>
                <a:extLst>
                  <a:ext uri="{0D108BD9-81ED-4DB2-BD59-A6C34878D82A}">
                    <a16:rowId xmlns:a16="http://schemas.microsoft.com/office/drawing/2014/main" val="1605049671"/>
                  </a:ext>
                </a:extLst>
              </a:tr>
              <a:tr h="370840">
                <a:tc>
                  <a:txBody>
                    <a:bodyPr/>
                    <a:lstStyle/>
                    <a:p>
                      <a:r>
                        <a:rPr lang="en-GB" sz="1600">
                          <a:latin typeface="Arial" panose="020B0604020202020204" pitchFamily="34" charset="0"/>
                          <a:cs typeface="Arial" panose="020B0604020202020204" pitchFamily="34" charset="0"/>
                        </a:rPr>
                        <a:t>Updates from regional/national/members </a:t>
                      </a:r>
                    </a:p>
                  </a:txBody>
                  <a:tcPr/>
                </a:tc>
                <a:tc>
                  <a:txBody>
                    <a:bodyPr/>
                    <a:lstStyle/>
                    <a:p>
                      <a:r>
                        <a:rPr lang="en-GB" sz="1600">
                          <a:latin typeface="Arial" panose="020B0604020202020204" pitchFamily="34" charset="0"/>
                          <a:cs typeface="Arial" panose="020B0604020202020204" pitchFamily="34" charset="0"/>
                        </a:rPr>
                        <a:t>10 mins </a:t>
                      </a:r>
                    </a:p>
                  </a:txBody>
                  <a:tcPr/>
                </a:tc>
                <a:extLst>
                  <a:ext uri="{0D108BD9-81ED-4DB2-BD59-A6C34878D82A}">
                    <a16:rowId xmlns:a16="http://schemas.microsoft.com/office/drawing/2014/main" val="2199340330"/>
                  </a:ext>
                </a:extLst>
              </a:tr>
              <a:tr h="370840">
                <a:tc>
                  <a:txBody>
                    <a:bodyPr/>
                    <a:lstStyle/>
                    <a:p>
                      <a:r>
                        <a:rPr lang="en-GB" sz="1600">
                          <a:latin typeface="Arial" panose="020B0604020202020204" pitchFamily="34" charset="0"/>
                          <a:cs typeface="Arial" panose="020B0604020202020204" pitchFamily="34" charset="0"/>
                        </a:rPr>
                        <a:t>Options depending on topic/request:</a:t>
                      </a:r>
                    </a:p>
                    <a:p>
                      <a:pPr marL="285750" indent="-285750">
                        <a:buFont typeface="Arial" panose="020B0604020202020204" pitchFamily="34" charset="0"/>
                        <a:buChar char="•"/>
                      </a:pPr>
                      <a:r>
                        <a:rPr lang="en-GB" sz="1600">
                          <a:latin typeface="Arial" panose="020B0604020202020204" pitchFamily="34" charset="0"/>
                          <a:cs typeface="Arial" panose="020B0604020202020204" pitchFamily="34" charset="0"/>
                        </a:rPr>
                        <a:t>Brainstorming &amp; planning useful activities or outputs that the CoP could deliver </a:t>
                      </a:r>
                    </a:p>
                    <a:p>
                      <a:pPr marL="285750" indent="-285750">
                        <a:buFont typeface="Arial" panose="020B0604020202020204" pitchFamily="34" charset="0"/>
                        <a:buChar char="•"/>
                      </a:pPr>
                      <a:r>
                        <a:rPr lang="en-GB" sz="1600">
                          <a:latin typeface="Arial" panose="020B0604020202020204" pitchFamily="34" charset="0"/>
                          <a:cs typeface="Arial" panose="020B0604020202020204" pitchFamily="34" charset="0"/>
                        </a:rPr>
                        <a:t>Diverse discussions on topics selected by the group (collectively or in breakouts)</a:t>
                      </a:r>
                    </a:p>
                    <a:p>
                      <a:pPr marL="285750" indent="-285750">
                        <a:buFont typeface="Arial" panose="020B0604020202020204" pitchFamily="34" charset="0"/>
                        <a:buChar char="•"/>
                      </a:pPr>
                      <a:r>
                        <a:rPr lang="en-GB" sz="1600">
                          <a:latin typeface="Arial" panose="020B0604020202020204" pitchFamily="34" charset="0"/>
                          <a:cs typeface="Arial" panose="020B0604020202020204" pitchFamily="34" charset="0"/>
                        </a:rPr>
                        <a:t>Sharing projects or exciting work with Q&amp;A</a:t>
                      </a:r>
                    </a:p>
                    <a:p>
                      <a:pPr marL="285750" indent="-285750">
                        <a:buFont typeface="Arial" panose="020B0604020202020204" pitchFamily="34" charset="0"/>
                        <a:buChar char="•"/>
                      </a:pPr>
                      <a:r>
                        <a:rPr lang="en-GB" sz="1600">
                          <a:latin typeface="Arial" panose="020B0604020202020204" pitchFamily="34" charset="0"/>
                          <a:cs typeface="Arial" panose="020B0604020202020204" pitchFamily="34" charset="0"/>
                        </a:rPr>
                        <a:t>Creative exercises to unpick challenges &amp; brainstorm solutions</a:t>
                      </a:r>
                    </a:p>
                  </a:txBody>
                  <a:tcPr/>
                </a:tc>
                <a:tc>
                  <a:txBody>
                    <a:bodyPr/>
                    <a:lstStyle/>
                    <a:p>
                      <a:r>
                        <a:rPr lang="en-GB" sz="1600">
                          <a:latin typeface="Arial" panose="020B0604020202020204" pitchFamily="34" charset="0"/>
                          <a:cs typeface="Arial" panose="020B0604020202020204" pitchFamily="34" charset="0"/>
                        </a:rPr>
                        <a:t>35/40 mins </a:t>
                      </a:r>
                    </a:p>
                  </a:txBody>
                  <a:tcPr/>
                </a:tc>
                <a:extLst>
                  <a:ext uri="{0D108BD9-81ED-4DB2-BD59-A6C34878D82A}">
                    <a16:rowId xmlns:a16="http://schemas.microsoft.com/office/drawing/2014/main" val="3997411718"/>
                  </a:ext>
                </a:extLst>
              </a:tr>
              <a:tr h="370840">
                <a:tc>
                  <a:txBody>
                    <a:bodyPr/>
                    <a:lstStyle/>
                    <a:p>
                      <a:r>
                        <a:rPr lang="en-GB" sz="1600">
                          <a:latin typeface="Arial" panose="020B0604020202020204" pitchFamily="34" charset="0"/>
                          <a:cs typeface="Arial" panose="020B0604020202020204" pitchFamily="34" charset="0"/>
                        </a:rPr>
                        <a:t>Feedback from the group &amp; AOB</a:t>
                      </a:r>
                    </a:p>
                  </a:txBody>
                  <a:tcPr/>
                </a:tc>
                <a:tc>
                  <a:txBody>
                    <a:bodyPr/>
                    <a:lstStyle/>
                    <a:p>
                      <a:r>
                        <a:rPr lang="en-GB" sz="1600">
                          <a:latin typeface="Arial" panose="020B0604020202020204" pitchFamily="34" charset="0"/>
                          <a:cs typeface="Arial" panose="020B0604020202020204" pitchFamily="34" charset="0"/>
                        </a:rPr>
                        <a:t>5/10 mins </a:t>
                      </a:r>
                    </a:p>
                  </a:txBody>
                  <a:tcPr/>
                </a:tc>
                <a:extLst>
                  <a:ext uri="{0D108BD9-81ED-4DB2-BD59-A6C34878D82A}">
                    <a16:rowId xmlns:a16="http://schemas.microsoft.com/office/drawing/2014/main" val="1910445436"/>
                  </a:ext>
                </a:extLst>
              </a:tr>
            </a:tbl>
          </a:graphicData>
        </a:graphic>
      </p:graphicFrame>
    </p:spTree>
    <p:extLst>
      <p:ext uri="{BB962C8B-B14F-4D97-AF65-F5344CB8AC3E}">
        <p14:creationId xmlns:p14="http://schemas.microsoft.com/office/powerpoint/2010/main" val="22939065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BE65381-7B61-A2E9-0F82-59BC01CCD985}"/>
              </a:ext>
            </a:extLst>
          </p:cNvPr>
          <p:cNvSpPr>
            <a:spLocks noGrp="1"/>
          </p:cNvSpPr>
          <p:nvPr>
            <p:ph type="body" sz="quarter" idx="10"/>
          </p:nvPr>
        </p:nvSpPr>
        <p:spPr>
          <a:xfrm>
            <a:off x="722662" y="2303959"/>
            <a:ext cx="7648452" cy="2312646"/>
          </a:xfrm>
        </p:spPr>
        <p:txBody>
          <a:bodyPr/>
          <a:lstStyle/>
          <a:p>
            <a:r>
              <a:rPr lang="en-GB">
                <a:latin typeface="Arial"/>
                <a:cs typeface="Arial"/>
              </a:rPr>
              <a:t>Appendix</a:t>
            </a:r>
            <a:endParaRPr lang="en-US"/>
          </a:p>
        </p:txBody>
      </p:sp>
    </p:spTree>
    <p:extLst>
      <p:ext uri="{BB962C8B-B14F-4D97-AF65-F5344CB8AC3E}">
        <p14:creationId xmlns:p14="http://schemas.microsoft.com/office/powerpoint/2010/main" val="4090164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a:extLst>
              <a:ext uri="{FF2B5EF4-FFF2-40B4-BE49-F238E27FC236}">
                <a16:creationId xmlns:a16="http://schemas.microsoft.com/office/drawing/2014/main" id="{903B9EAA-E87F-B667-2B4F-FA2789F4A26D}"/>
              </a:ext>
            </a:extLst>
          </p:cNvPr>
          <p:cNvSpPr>
            <a:spLocks noGrp="1"/>
          </p:cNvSpPr>
          <p:nvPr>
            <p:ph type="body" sz="quarter" idx="13"/>
          </p:nvPr>
        </p:nvSpPr>
        <p:spPr>
          <a:xfrm>
            <a:off x="1848910" y="139211"/>
            <a:ext cx="6038454" cy="544392"/>
          </a:xfrm>
        </p:spPr>
        <p:txBody>
          <a:bodyPr lIns="91440" tIns="45720" rIns="91440" bIns="45720" anchor="t">
            <a:normAutofit/>
          </a:bodyPr>
          <a:lstStyle/>
          <a:p>
            <a:r>
              <a:rPr lang="en-US" sz="2000">
                <a:solidFill>
                  <a:srgbClr val="4472C4"/>
                </a:solidFill>
                <a:latin typeface="Arial"/>
                <a:cs typeface="Calibri"/>
              </a:rPr>
              <a:t>Social needs &amp; economic gradient </a:t>
            </a:r>
            <a:endParaRPr lang="en-US" sz="2000">
              <a:solidFill>
                <a:srgbClr val="4472C4"/>
              </a:solidFill>
              <a:cs typeface="Calibri"/>
            </a:endParaRPr>
          </a:p>
        </p:txBody>
      </p:sp>
      <p:sp>
        <p:nvSpPr>
          <p:cNvPr id="2" name="Text Placeholder 3">
            <a:extLst>
              <a:ext uri="{FF2B5EF4-FFF2-40B4-BE49-F238E27FC236}">
                <a16:creationId xmlns:a16="http://schemas.microsoft.com/office/drawing/2014/main" id="{34435107-83BD-9216-38D3-423DDF4BE230}"/>
              </a:ext>
            </a:extLst>
          </p:cNvPr>
          <p:cNvSpPr txBox="1">
            <a:spLocks/>
          </p:cNvSpPr>
          <p:nvPr/>
        </p:nvSpPr>
        <p:spPr>
          <a:xfrm>
            <a:off x="298782" y="6208892"/>
            <a:ext cx="11094268" cy="4048712"/>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50000"/>
              </a:lnSpc>
              <a:spcAft>
                <a:spcPts val="800"/>
              </a:spcAft>
            </a:pPr>
            <a:endParaRPr lang="en-GB" sz="1600">
              <a:latin typeface="Arial" panose="020B0604020202020204" pitchFamily="34" charset="0"/>
              <a:ea typeface="Calibri" panose="020F0502020204030204" pitchFamily="34" charset="0"/>
              <a:cs typeface="Times New Roman" panose="02020603050405020304" pitchFamily="18" charset="0"/>
            </a:endParaRPr>
          </a:p>
          <a:p>
            <a:endParaRPr lang="en-GB" sz="1600"/>
          </a:p>
          <a:p>
            <a:endParaRPr lang="en-GB" sz="1600"/>
          </a:p>
          <a:p>
            <a:endParaRPr lang="en-GB" sz="1600"/>
          </a:p>
        </p:txBody>
      </p:sp>
      <p:sp>
        <p:nvSpPr>
          <p:cNvPr id="5" name="Rectangle: Rounded Corners 4">
            <a:extLst>
              <a:ext uri="{FF2B5EF4-FFF2-40B4-BE49-F238E27FC236}">
                <a16:creationId xmlns:a16="http://schemas.microsoft.com/office/drawing/2014/main" id="{B6B32262-1A6C-14E0-8578-DA73C2262A51}"/>
              </a:ext>
            </a:extLst>
          </p:cNvPr>
          <p:cNvSpPr/>
          <p:nvPr/>
        </p:nvSpPr>
        <p:spPr>
          <a:xfrm>
            <a:off x="125594" y="1589282"/>
            <a:ext cx="2790178" cy="128238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a:latin typeface="Arial"/>
                <a:cs typeface="Arial"/>
              </a:rPr>
              <a:t>Low socioeconomic status</a:t>
            </a:r>
            <a:r>
              <a:rPr lang="en-GB"/>
              <a:t> </a:t>
            </a:r>
          </a:p>
        </p:txBody>
      </p:sp>
      <p:sp>
        <p:nvSpPr>
          <p:cNvPr id="7" name="TextBox 6">
            <a:extLst>
              <a:ext uri="{FF2B5EF4-FFF2-40B4-BE49-F238E27FC236}">
                <a16:creationId xmlns:a16="http://schemas.microsoft.com/office/drawing/2014/main" id="{67E238F7-8B6C-78F3-1897-B7E6548F6708}"/>
              </a:ext>
            </a:extLst>
          </p:cNvPr>
          <p:cNvSpPr txBox="1"/>
          <p:nvPr/>
        </p:nvSpPr>
        <p:spPr>
          <a:xfrm>
            <a:off x="3384124" y="666260"/>
            <a:ext cx="1694986" cy="338554"/>
          </a:xfrm>
          <a:prstGeom prst="rect">
            <a:avLst/>
          </a:prstGeom>
          <a:noFill/>
        </p:spPr>
        <p:txBody>
          <a:bodyPr wrap="square" lIns="91440" tIns="45720" rIns="91440" bIns="45720" rtlCol="0" anchor="t">
            <a:spAutoFit/>
          </a:bodyPr>
          <a:lstStyle/>
          <a:p>
            <a:r>
              <a:rPr lang="en-GB" sz="1600">
                <a:latin typeface="Arial"/>
                <a:cs typeface="Arial"/>
              </a:rPr>
              <a:t>Life events </a:t>
            </a:r>
            <a:endParaRPr lang="en-GB" sz="1600"/>
          </a:p>
        </p:txBody>
      </p:sp>
      <p:sp>
        <p:nvSpPr>
          <p:cNvPr id="10" name="TextBox 9">
            <a:extLst>
              <a:ext uri="{FF2B5EF4-FFF2-40B4-BE49-F238E27FC236}">
                <a16:creationId xmlns:a16="http://schemas.microsoft.com/office/drawing/2014/main" id="{276CC08B-2833-EB6C-7C44-0B276D2DC2EC}"/>
              </a:ext>
            </a:extLst>
          </p:cNvPr>
          <p:cNvSpPr txBox="1"/>
          <p:nvPr/>
        </p:nvSpPr>
        <p:spPr>
          <a:xfrm>
            <a:off x="5844827" y="675467"/>
            <a:ext cx="2466279" cy="338554"/>
          </a:xfrm>
          <a:prstGeom prst="rect">
            <a:avLst/>
          </a:prstGeom>
          <a:noFill/>
        </p:spPr>
        <p:txBody>
          <a:bodyPr wrap="square" lIns="91440" tIns="45720" rIns="91440" bIns="45720" rtlCol="0" anchor="t">
            <a:spAutoFit/>
          </a:bodyPr>
          <a:lstStyle/>
          <a:p>
            <a:r>
              <a:rPr lang="en-GB" sz="1600">
                <a:latin typeface="Arial"/>
                <a:cs typeface="Calibri"/>
              </a:rPr>
              <a:t>Environmental stressors</a:t>
            </a:r>
            <a:endParaRPr lang="en-GB" sz="1600">
              <a:cs typeface="Calibri"/>
            </a:endParaRPr>
          </a:p>
        </p:txBody>
      </p:sp>
      <p:cxnSp>
        <p:nvCxnSpPr>
          <p:cNvPr id="12" name="Straight Arrow Connector 11">
            <a:extLst>
              <a:ext uri="{FF2B5EF4-FFF2-40B4-BE49-F238E27FC236}">
                <a16:creationId xmlns:a16="http://schemas.microsoft.com/office/drawing/2014/main" id="{DFEE4190-517D-E3C2-2604-15A4015CE5A2}"/>
              </a:ext>
            </a:extLst>
          </p:cNvPr>
          <p:cNvCxnSpPr>
            <a:cxnSpLocks/>
          </p:cNvCxnSpPr>
          <p:nvPr/>
        </p:nvCxnSpPr>
        <p:spPr>
          <a:xfrm>
            <a:off x="4328583" y="1057396"/>
            <a:ext cx="1088175" cy="49607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466EBE90-B86F-6638-7CB1-B17A6C5707F3}"/>
              </a:ext>
            </a:extLst>
          </p:cNvPr>
          <p:cNvCxnSpPr>
            <a:cxnSpLocks/>
          </p:cNvCxnSpPr>
          <p:nvPr/>
        </p:nvCxnSpPr>
        <p:spPr>
          <a:xfrm flipH="1">
            <a:off x="5909675" y="1057396"/>
            <a:ext cx="1035777" cy="4855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Rectangle: Rounded Corners 15">
            <a:extLst>
              <a:ext uri="{FF2B5EF4-FFF2-40B4-BE49-F238E27FC236}">
                <a16:creationId xmlns:a16="http://schemas.microsoft.com/office/drawing/2014/main" id="{1C16F568-B3E8-EB6D-5F2A-19463E72002D}"/>
              </a:ext>
            </a:extLst>
          </p:cNvPr>
          <p:cNvSpPr/>
          <p:nvPr/>
        </p:nvSpPr>
        <p:spPr>
          <a:xfrm>
            <a:off x="4155274" y="4716087"/>
            <a:ext cx="2790178" cy="128238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a:latin typeface="Arial"/>
                <a:cs typeface="Arial"/>
              </a:rPr>
              <a:t>More pharmaceutical prescriptions</a:t>
            </a:r>
          </a:p>
        </p:txBody>
      </p:sp>
      <p:sp>
        <p:nvSpPr>
          <p:cNvPr id="18" name="Rectangle: Rounded Corners 17">
            <a:extLst>
              <a:ext uri="{FF2B5EF4-FFF2-40B4-BE49-F238E27FC236}">
                <a16:creationId xmlns:a16="http://schemas.microsoft.com/office/drawing/2014/main" id="{CF64F8D4-A674-472A-3E1A-D07118A28830}"/>
              </a:ext>
            </a:extLst>
          </p:cNvPr>
          <p:cNvSpPr/>
          <p:nvPr/>
        </p:nvSpPr>
        <p:spPr>
          <a:xfrm>
            <a:off x="125594" y="4716087"/>
            <a:ext cx="2790178" cy="128238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a:latin typeface="Arial"/>
                <a:cs typeface="Arial"/>
              </a:rPr>
              <a:t>More adverse drug reactions</a:t>
            </a:r>
            <a:endParaRPr lang="en-US">
              <a:latin typeface="Arial"/>
              <a:cs typeface="Arial"/>
            </a:endParaRPr>
          </a:p>
        </p:txBody>
      </p:sp>
      <p:sp>
        <p:nvSpPr>
          <p:cNvPr id="20" name="TextBox 19">
            <a:extLst>
              <a:ext uri="{FF2B5EF4-FFF2-40B4-BE49-F238E27FC236}">
                <a16:creationId xmlns:a16="http://schemas.microsoft.com/office/drawing/2014/main" id="{E8E4D868-81B2-4E6A-019F-FA02ED81BD39}"/>
              </a:ext>
            </a:extLst>
          </p:cNvPr>
          <p:cNvSpPr txBox="1"/>
          <p:nvPr/>
        </p:nvSpPr>
        <p:spPr>
          <a:xfrm>
            <a:off x="2777576" y="3320360"/>
            <a:ext cx="1694986" cy="584775"/>
          </a:xfrm>
          <a:prstGeom prst="rect">
            <a:avLst/>
          </a:prstGeom>
          <a:noFill/>
        </p:spPr>
        <p:txBody>
          <a:bodyPr wrap="square" lIns="91440" tIns="45720" rIns="91440" bIns="45720" rtlCol="0" anchor="t">
            <a:spAutoFit/>
          </a:bodyPr>
          <a:lstStyle/>
          <a:p>
            <a:pPr algn="ctr"/>
            <a:r>
              <a:rPr lang="en-GB" sz="1600">
                <a:latin typeface="Arial"/>
                <a:cs typeface="Arial"/>
              </a:rPr>
              <a:t>Chronic conditions</a:t>
            </a:r>
          </a:p>
        </p:txBody>
      </p:sp>
      <p:sp>
        <p:nvSpPr>
          <p:cNvPr id="22" name="TextBox 21">
            <a:extLst>
              <a:ext uri="{FF2B5EF4-FFF2-40B4-BE49-F238E27FC236}">
                <a16:creationId xmlns:a16="http://schemas.microsoft.com/office/drawing/2014/main" id="{AF81D5D7-ADFF-B072-4046-15A042A46E5C}"/>
              </a:ext>
            </a:extLst>
          </p:cNvPr>
          <p:cNvSpPr txBox="1"/>
          <p:nvPr/>
        </p:nvSpPr>
        <p:spPr>
          <a:xfrm>
            <a:off x="6423815" y="3421002"/>
            <a:ext cx="1694986" cy="584775"/>
          </a:xfrm>
          <a:prstGeom prst="rect">
            <a:avLst/>
          </a:prstGeom>
          <a:noFill/>
        </p:spPr>
        <p:txBody>
          <a:bodyPr wrap="square" lIns="91440" tIns="45720" rIns="91440" bIns="45720" rtlCol="0" anchor="t">
            <a:spAutoFit/>
          </a:bodyPr>
          <a:lstStyle/>
          <a:p>
            <a:pPr algn="ctr"/>
            <a:r>
              <a:rPr lang="en-GB" sz="1600">
                <a:latin typeface="Arial"/>
                <a:cs typeface="Arial"/>
              </a:rPr>
              <a:t>Substance abuse </a:t>
            </a:r>
            <a:endParaRPr lang="en-GB" sz="1600">
              <a:latin typeface="Arial"/>
              <a:cs typeface="Calibri"/>
            </a:endParaRPr>
          </a:p>
        </p:txBody>
      </p:sp>
      <p:cxnSp>
        <p:nvCxnSpPr>
          <p:cNvPr id="24" name="Straight Arrow Connector 23">
            <a:extLst>
              <a:ext uri="{FF2B5EF4-FFF2-40B4-BE49-F238E27FC236}">
                <a16:creationId xmlns:a16="http://schemas.microsoft.com/office/drawing/2014/main" id="{52A1026B-4676-F7DE-95C6-AA7FADAF86B4}"/>
              </a:ext>
            </a:extLst>
          </p:cNvPr>
          <p:cNvCxnSpPr>
            <a:cxnSpLocks/>
          </p:cNvCxnSpPr>
          <p:nvPr/>
        </p:nvCxnSpPr>
        <p:spPr>
          <a:xfrm flipH="1">
            <a:off x="4054801" y="2821619"/>
            <a:ext cx="1137422" cy="49874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3B807C84-A778-DF83-84A8-A5F164250568}"/>
              </a:ext>
            </a:extLst>
          </p:cNvPr>
          <p:cNvCxnSpPr>
            <a:cxnSpLocks/>
          </p:cNvCxnSpPr>
          <p:nvPr/>
        </p:nvCxnSpPr>
        <p:spPr>
          <a:xfrm>
            <a:off x="6008338" y="2852682"/>
            <a:ext cx="987136" cy="4939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7CF7869F-0111-9759-9965-E7CECFFE5231}"/>
              </a:ext>
            </a:extLst>
          </p:cNvPr>
          <p:cNvCxnSpPr>
            <a:cxnSpLocks/>
          </p:cNvCxnSpPr>
          <p:nvPr/>
        </p:nvCxnSpPr>
        <p:spPr>
          <a:xfrm>
            <a:off x="5563311" y="2882897"/>
            <a:ext cx="13011" cy="76062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7A63D4F4-407A-BDA7-AD96-9280E160E952}"/>
              </a:ext>
            </a:extLst>
          </p:cNvPr>
          <p:cNvCxnSpPr>
            <a:cxnSpLocks/>
          </p:cNvCxnSpPr>
          <p:nvPr/>
        </p:nvCxnSpPr>
        <p:spPr>
          <a:xfrm>
            <a:off x="3775847" y="4057660"/>
            <a:ext cx="1179709" cy="56779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F31EC169-7A3D-335B-7348-A2CFC6375740}"/>
              </a:ext>
            </a:extLst>
          </p:cNvPr>
          <p:cNvCxnSpPr>
            <a:cxnSpLocks/>
          </p:cNvCxnSpPr>
          <p:nvPr/>
        </p:nvCxnSpPr>
        <p:spPr>
          <a:xfrm flipH="1">
            <a:off x="6198565" y="4057660"/>
            <a:ext cx="1037881" cy="58148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BACF4147-6B6B-4D49-5563-194E14F26CC5}"/>
              </a:ext>
            </a:extLst>
          </p:cNvPr>
          <p:cNvCxnSpPr>
            <a:cxnSpLocks/>
          </p:cNvCxnSpPr>
          <p:nvPr/>
        </p:nvCxnSpPr>
        <p:spPr>
          <a:xfrm>
            <a:off x="5576322" y="4289857"/>
            <a:ext cx="0" cy="36933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a:extLst>
              <a:ext uri="{FF2B5EF4-FFF2-40B4-BE49-F238E27FC236}">
                <a16:creationId xmlns:a16="http://schemas.microsoft.com/office/drawing/2014/main" id="{5615307E-F3A3-CD9D-BD91-F9892FEAE18C}"/>
              </a:ext>
            </a:extLst>
          </p:cNvPr>
          <p:cNvCxnSpPr>
            <a:cxnSpLocks/>
          </p:cNvCxnSpPr>
          <p:nvPr/>
        </p:nvCxnSpPr>
        <p:spPr>
          <a:xfrm>
            <a:off x="2915772" y="2206165"/>
            <a:ext cx="113902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a:extLst>
              <a:ext uri="{FF2B5EF4-FFF2-40B4-BE49-F238E27FC236}">
                <a16:creationId xmlns:a16="http://schemas.microsoft.com/office/drawing/2014/main" id="{0595C6D6-A5CE-2C82-C695-E94B4193C400}"/>
              </a:ext>
            </a:extLst>
          </p:cNvPr>
          <p:cNvCxnSpPr>
            <a:cxnSpLocks/>
          </p:cNvCxnSpPr>
          <p:nvPr/>
        </p:nvCxnSpPr>
        <p:spPr>
          <a:xfrm flipH="1">
            <a:off x="3015517" y="5397672"/>
            <a:ext cx="103928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0" name="Rectangle 39">
            <a:extLst>
              <a:ext uri="{FF2B5EF4-FFF2-40B4-BE49-F238E27FC236}">
                <a16:creationId xmlns:a16="http://schemas.microsoft.com/office/drawing/2014/main" id="{22A11EA0-C6FB-2BF6-D0B9-513D7D1583E8}"/>
              </a:ext>
            </a:extLst>
          </p:cNvPr>
          <p:cNvSpPr/>
          <p:nvPr/>
        </p:nvSpPr>
        <p:spPr>
          <a:xfrm>
            <a:off x="8238483" y="144600"/>
            <a:ext cx="3920248" cy="585425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en-GB" b="1">
              <a:solidFill>
                <a:schemeClr val="tx1"/>
              </a:solidFill>
              <a:latin typeface="Arial"/>
              <a:cs typeface="Calibri"/>
            </a:endParaRPr>
          </a:p>
          <a:p>
            <a:pPr algn="ctr"/>
            <a:r>
              <a:rPr lang="en-GB" b="1">
                <a:solidFill>
                  <a:schemeClr val="tx1"/>
                </a:solidFill>
                <a:latin typeface="Arial"/>
                <a:cs typeface="Calibri"/>
              </a:rPr>
              <a:t>Problematic polypharmacy:</a:t>
            </a:r>
            <a:endParaRPr lang="en-GB">
              <a:solidFill>
                <a:schemeClr val="tx1"/>
              </a:solidFill>
              <a:latin typeface="Arial"/>
              <a:cs typeface="Calibri"/>
            </a:endParaRPr>
          </a:p>
          <a:p>
            <a:pPr algn="ctr"/>
            <a:r>
              <a:rPr lang="en-GB">
                <a:solidFill>
                  <a:schemeClr val="tx1"/>
                </a:solidFill>
                <a:latin typeface="Arial"/>
                <a:cs typeface="Calibri"/>
              </a:rPr>
              <a:t>Inappropriately given multiple medications; increases with deprivation levels </a:t>
            </a:r>
            <a:endParaRPr lang="en-GB">
              <a:solidFill>
                <a:schemeClr val="tx1"/>
              </a:solidFill>
              <a:latin typeface="Arial"/>
              <a:cs typeface="Calibri" panose="020F0502020204030204" pitchFamily="34" charset="0"/>
            </a:endParaRPr>
          </a:p>
          <a:p>
            <a:pPr algn="ctr"/>
            <a:endParaRPr lang="en-GB">
              <a:solidFill>
                <a:schemeClr val="tx1"/>
              </a:solidFill>
              <a:latin typeface="Arial"/>
              <a:cs typeface="Calibri" panose="020F0502020204030204" pitchFamily="34" charset="0"/>
            </a:endParaRPr>
          </a:p>
          <a:p>
            <a:pPr algn="ctr"/>
            <a:endParaRPr lang="en-GB">
              <a:solidFill>
                <a:schemeClr val="tx1"/>
              </a:solidFill>
              <a:latin typeface="Arial"/>
              <a:cs typeface="Calibri" panose="020F0502020204030204" pitchFamily="34" charset="0"/>
            </a:endParaRPr>
          </a:p>
          <a:p>
            <a:pPr algn="ctr"/>
            <a:r>
              <a:rPr lang="en-GB">
                <a:solidFill>
                  <a:schemeClr val="tx1"/>
                </a:solidFill>
                <a:latin typeface="Arial"/>
                <a:cs typeface="Calibri"/>
              </a:rPr>
              <a:t>of prescriptions are not necessary.</a:t>
            </a:r>
          </a:p>
          <a:p>
            <a:pPr algn="ctr"/>
            <a:endParaRPr lang="en-GB">
              <a:solidFill>
                <a:schemeClr val="tx1"/>
              </a:solidFill>
              <a:latin typeface="Arial"/>
              <a:cs typeface="Calibri" panose="020F0502020204030204" pitchFamily="34" charset="0"/>
            </a:endParaRPr>
          </a:p>
          <a:p>
            <a:pPr algn="ctr"/>
            <a:endParaRPr lang="en-GB">
              <a:solidFill>
                <a:schemeClr val="tx1"/>
              </a:solidFill>
              <a:latin typeface="Arial"/>
              <a:cs typeface="Calibri" panose="020F0502020204030204" pitchFamily="34" charset="0"/>
            </a:endParaRPr>
          </a:p>
          <a:p>
            <a:pPr algn="ctr"/>
            <a:r>
              <a:rPr lang="en-GB">
                <a:solidFill>
                  <a:schemeClr val="tx1"/>
                </a:solidFill>
                <a:latin typeface="Arial"/>
                <a:cs typeface="Calibri"/>
              </a:rPr>
              <a:t>of </a:t>
            </a:r>
            <a:r>
              <a:rPr lang="en-GB" b="1">
                <a:solidFill>
                  <a:schemeClr val="tx1"/>
                </a:solidFill>
                <a:latin typeface="Arial"/>
                <a:cs typeface="Calibri"/>
              </a:rPr>
              <a:t>hospital admissions </a:t>
            </a:r>
            <a:r>
              <a:rPr lang="en-GB">
                <a:solidFill>
                  <a:schemeClr val="tx1"/>
                </a:solidFill>
                <a:latin typeface="Arial"/>
                <a:cs typeface="Calibri"/>
              </a:rPr>
              <a:t>are caused by adverse drug reactions; </a:t>
            </a:r>
            <a:endParaRPr lang="en-GB">
              <a:solidFill>
                <a:schemeClr val="tx1"/>
              </a:solidFill>
              <a:latin typeface="Arial"/>
              <a:cs typeface="Calibri" panose="020F0502020204030204" pitchFamily="34" charset="0"/>
            </a:endParaRPr>
          </a:p>
          <a:p>
            <a:pPr algn="ctr"/>
            <a:endParaRPr lang="en-GB">
              <a:solidFill>
                <a:schemeClr val="tx1"/>
              </a:solidFill>
              <a:latin typeface="Arial"/>
              <a:cs typeface="Calibri" panose="020F0502020204030204" pitchFamily="34" charset="0"/>
            </a:endParaRPr>
          </a:p>
          <a:p>
            <a:pPr algn="ctr"/>
            <a:endParaRPr lang="en-GB">
              <a:solidFill>
                <a:schemeClr val="tx1"/>
              </a:solidFill>
              <a:latin typeface="Arial"/>
              <a:cs typeface="Calibri" panose="020F0502020204030204" pitchFamily="34" charset="0"/>
            </a:endParaRPr>
          </a:p>
          <a:p>
            <a:pPr algn="ctr"/>
            <a:r>
              <a:rPr lang="en-GB">
                <a:solidFill>
                  <a:schemeClr val="tx1"/>
                </a:solidFill>
                <a:latin typeface="Arial"/>
                <a:cs typeface="Calibri"/>
              </a:rPr>
              <a:t>(if in the &gt;65 years age group).</a:t>
            </a:r>
          </a:p>
          <a:p>
            <a:pPr algn="ctr"/>
            <a:endParaRPr lang="en-GB">
              <a:solidFill>
                <a:schemeClr val="tx1"/>
              </a:solidFill>
              <a:latin typeface="Arial"/>
              <a:cs typeface="Calibri" panose="020F0502020204030204" pitchFamily="34" charset="0"/>
            </a:endParaRPr>
          </a:p>
          <a:p>
            <a:pPr algn="ctr"/>
            <a:endParaRPr lang="en-GB">
              <a:solidFill>
                <a:schemeClr val="tx1"/>
              </a:solidFill>
              <a:latin typeface="Arial"/>
              <a:cs typeface="Calibri" panose="020F0502020204030204" pitchFamily="34" charset="0"/>
            </a:endParaRPr>
          </a:p>
          <a:p>
            <a:pPr algn="ctr"/>
            <a:r>
              <a:rPr lang="en-GB">
                <a:solidFill>
                  <a:schemeClr val="tx1"/>
                </a:solidFill>
                <a:latin typeface="Arial"/>
                <a:cs typeface="Calibri"/>
              </a:rPr>
              <a:t>Medicine related admissions are </a:t>
            </a:r>
            <a:r>
              <a:rPr lang="en-GB" b="1">
                <a:solidFill>
                  <a:schemeClr val="tx1"/>
                </a:solidFill>
                <a:latin typeface="Arial"/>
                <a:cs typeface="Calibri"/>
              </a:rPr>
              <a:t>preventable</a:t>
            </a:r>
            <a:r>
              <a:rPr lang="en-GB">
                <a:solidFill>
                  <a:schemeClr val="tx1"/>
                </a:solidFill>
                <a:latin typeface="Arial"/>
                <a:cs typeface="Calibri"/>
              </a:rPr>
              <a:t> – would save NHS approx. </a:t>
            </a:r>
            <a:endParaRPr lang="en-GB">
              <a:solidFill>
                <a:schemeClr val="tx1"/>
              </a:solidFill>
              <a:latin typeface="Arial"/>
              <a:cs typeface="Calibri" panose="020F0502020204030204" pitchFamily="34" charset="0"/>
            </a:endParaRPr>
          </a:p>
          <a:p>
            <a:pPr algn="ctr"/>
            <a:endParaRPr lang="en-GB">
              <a:solidFill>
                <a:schemeClr val="tx1"/>
              </a:solidFill>
              <a:latin typeface="Arial"/>
              <a:cs typeface="Calibri" panose="020F0502020204030204" pitchFamily="34" charset="0"/>
            </a:endParaRPr>
          </a:p>
          <a:p>
            <a:pPr algn="ctr"/>
            <a:endParaRPr lang="en-GB">
              <a:latin typeface="Arial"/>
              <a:cs typeface="Arial"/>
            </a:endParaRPr>
          </a:p>
        </p:txBody>
      </p:sp>
      <p:sp>
        <p:nvSpPr>
          <p:cNvPr id="42" name="Rectangle 41">
            <a:extLst>
              <a:ext uri="{FF2B5EF4-FFF2-40B4-BE49-F238E27FC236}">
                <a16:creationId xmlns:a16="http://schemas.microsoft.com/office/drawing/2014/main" id="{7A185B3A-AA5B-7ED6-5452-68B23005EAED}"/>
              </a:ext>
            </a:extLst>
          </p:cNvPr>
          <p:cNvSpPr/>
          <p:nvPr/>
        </p:nvSpPr>
        <p:spPr>
          <a:xfrm>
            <a:off x="9397707" y="1424153"/>
            <a:ext cx="1796967" cy="523220"/>
          </a:xfrm>
          <a:prstGeom prst="rect">
            <a:avLst/>
          </a:prstGeom>
          <a:noFill/>
        </p:spPr>
        <p:txBody>
          <a:bodyPr wrap="none" lIns="91440" tIns="45720" rIns="91440" bIns="45720">
            <a:spAutoFit/>
          </a:bodyPr>
          <a:lstStyle/>
          <a:p>
            <a:pPr algn="ctr"/>
            <a:r>
              <a:rPr lang="en-GB" sz="2800" b="1" cap="none" spc="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Calibri "/>
                <a:cs typeface="Calibri" panose="020F0502020204030204" pitchFamily="34" charset="0"/>
              </a:rPr>
              <a:t>Up to 10% </a:t>
            </a:r>
            <a:endParaRPr lang="en-GB" sz="2800" b="1" cap="none" spc="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44" name="Rectangle 43">
            <a:extLst>
              <a:ext uri="{FF2B5EF4-FFF2-40B4-BE49-F238E27FC236}">
                <a16:creationId xmlns:a16="http://schemas.microsoft.com/office/drawing/2014/main" id="{5A998E57-CCA0-2831-8CED-3751956CFB2B}"/>
              </a:ext>
            </a:extLst>
          </p:cNvPr>
          <p:cNvSpPr/>
          <p:nvPr/>
        </p:nvSpPr>
        <p:spPr>
          <a:xfrm>
            <a:off x="9808584" y="2304744"/>
            <a:ext cx="989374" cy="523220"/>
          </a:xfrm>
          <a:prstGeom prst="rect">
            <a:avLst/>
          </a:prstGeom>
          <a:noFill/>
        </p:spPr>
        <p:txBody>
          <a:bodyPr wrap="none" lIns="91440" tIns="45720" rIns="91440" bIns="45720">
            <a:spAutoFit/>
          </a:bodyPr>
          <a:lstStyle/>
          <a:p>
            <a:pPr algn="ctr"/>
            <a:r>
              <a:rPr lang="en-GB" sz="2800" b="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Calibri "/>
                <a:cs typeface="Calibri" panose="020F0502020204030204" pitchFamily="34" charset="0"/>
              </a:rPr>
              <a:t>6.5% </a:t>
            </a:r>
            <a:endParaRPr lang="en-GB" sz="2800" b="1" cap="none" spc="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46" name="Rectangle 45">
            <a:extLst>
              <a:ext uri="{FF2B5EF4-FFF2-40B4-BE49-F238E27FC236}">
                <a16:creationId xmlns:a16="http://schemas.microsoft.com/office/drawing/2014/main" id="{B500CC71-E7B0-6DBA-81D2-C7A866B16C9E}"/>
              </a:ext>
            </a:extLst>
          </p:cNvPr>
          <p:cNvSpPr/>
          <p:nvPr/>
        </p:nvSpPr>
        <p:spPr>
          <a:xfrm>
            <a:off x="9866224" y="3388261"/>
            <a:ext cx="893194" cy="523220"/>
          </a:xfrm>
          <a:prstGeom prst="rect">
            <a:avLst/>
          </a:prstGeom>
          <a:noFill/>
        </p:spPr>
        <p:txBody>
          <a:bodyPr wrap="none" lIns="91440" tIns="45720" rIns="91440" bIns="45720">
            <a:spAutoFit/>
          </a:bodyPr>
          <a:lstStyle/>
          <a:p>
            <a:pPr algn="ctr"/>
            <a:r>
              <a:rPr lang="en-GB" sz="2800" b="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Calibri "/>
                <a:cs typeface="Calibri" panose="020F0502020204030204" pitchFamily="34" charset="0"/>
              </a:rPr>
              <a:t>20% </a:t>
            </a:r>
            <a:endParaRPr lang="en-GB" sz="2800" b="1" cap="none" spc="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48" name="Rectangle 47">
            <a:extLst>
              <a:ext uri="{FF2B5EF4-FFF2-40B4-BE49-F238E27FC236}">
                <a16:creationId xmlns:a16="http://schemas.microsoft.com/office/drawing/2014/main" id="{17DE7E0D-4C31-F6B9-B498-5098DE952F97}"/>
              </a:ext>
            </a:extLst>
          </p:cNvPr>
          <p:cNvSpPr/>
          <p:nvPr/>
        </p:nvSpPr>
        <p:spPr>
          <a:xfrm>
            <a:off x="9881739" y="4210168"/>
            <a:ext cx="893194" cy="523220"/>
          </a:xfrm>
          <a:prstGeom prst="rect">
            <a:avLst/>
          </a:prstGeom>
          <a:noFill/>
        </p:spPr>
        <p:txBody>
          <a:bodyPr wrap="none" lIns="91440" tIns="45720" rIns="91440" bIns="45720">
            <a:spAutoFit/>
          </a:bodyPr>
          <a:lstStyle/>
          <a:p>
            <a:pPr algn="ctr"/>
            <a:r>
              <a:rPr lang="en-GB" sz="2800" b="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Calibri "/>
                <a:cs typeface="Calibri" panose="020F0502020204030204" pitchFamily="34" charset="0"/>
              </a:rPr>
              <a:t>66% </a:t>
            </a:r>
            <a:endParaRPr lang="en-GB" sz="2800" b="1" cap="none" spc="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50" name="Rectangle 49">
            <a:extLst>
              <a:ext uri="{FF2B5EF4-FFF2-40B4-BE49-F238E27FC236}">
                <a16:creationId xmlns:a16="http://schemas.microsoft.com/office/drawing/2014/main" id="{BA8B2BA3-3E84-0FA1-EA01-A0F724A90C5E}"/>
              </a:ext>
            </a:extLst>
          </p:cNvPr>
          <p:cNvSpPr/>
          <p:nvPr/>
        </p:nvSpPr>
        <p:spPr>
          <a:xfrm>
            <a:off x="9440767" y="5590652"/>
            <a:ext cx="1725152" cy="523220"/>
          </a:xfrm>
          <a:prstGeom prst="rect">
            <a:avLst/>
          </a:prstGeom>
          <a:noFill/>
        </p:spPr>
        <p:txBody>
          <a:bodyPr wrap="none" lIns="91440" tIns="45720" rIns="91440" bIns="45720">
            <a:spAutoFit/>
          </a:bodyPr>
          <a:lstStyle/>
          <a:p>
            <a:pPr algn="ctr"/>
            <a:r>
              <a:rPr lang="en-GB" sz="2800" b="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Calibri "/>
                <a:cs typeface="Calibri" panose="020F0502020204030204" pitchFamily="34" charset="0"/>
              </a:rPr>
              <a:t>£1 billion  </a:t>
            </a:r>
            <a:endParaRPr lang="en-GB" sz="2800" b="1" cap="none" spc="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52" name="Rectangle: Rounded Corners 51">
            <a:extLst>
              <a:ext uri="{FF2B5EF4-FFF2-40B4-BE49-F238E27FC236}">
                <a16:creationId xmlns:a16="http://schemas.microsoft.com/office/drawing/2014/main" id="{648EE5F4-2CF9-B86C-FAAA-9F316FBFBC3C}"/>
              </a:ext>
            </a:extLst>
          </p:cNvPr>
          <p:cNvSpPr/>
          <p:nvPr/>
        </p:nvSpPr>
        <p:spPr>
          <a:xfrm>
            <a:off x="4197918" y="1592809"/>
            <a:ext cx="2790178" cy="128238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a:latin typeface="Arial"/>
                <a:cs typeface="Arial"/>
              </a:rPr>
              <a:t>Increased wear and tear on the body</a:t>
            </a:r>
          </a:p>
        </p:txBody>
      </p:sp>
      <p:sp>
        <p:nvSpPr>
          <p:cNvPr id="55" name="TextBox 54">
            <a:extLst>
              <a:ext uri="{FF2B5EF4-FFF2-40B4-BE49-F238E27FC236}">
                <a16:creationId xmlns:a16="http://schemas.microsoft.com/office/drawing/2014/main" id="{2E251806-3012-E8A4-15C4-E5ED5432ACE3}"/>
              </a:ext>
            </a:extLst>
          </p:cNvPr>
          <p:cNvSpPr txBox="1"/>
          <p:nvPr/>
        </p:nvSpPr>
        <p:spPr>
          <a:xfrm>
            <a:off x="4728829" y="3643526"/>
            <a:ext cx="1694986" cy="584775"/>
          </a:xfrm>
          <a:prstGeom prst="rect">
            <a:avLst/>
          </a:prstGeom>
          <a:noFill/>
        </p:spPr>
        <p:txBody>
          <a:bodyPr wrap="square" lIns="91440" tIns="45720" rIns="91440" bIns="45720" rtlCol="0" anchor="t">
            <a:spAutoFit/>
          </a:bodyPr>
          <a:lstStyle/>
          <a:p>
            <a:pPr algn="ctr"/>
            <a:r>
              <a:rPr lang="en-GB" sz="1600">
                <a:latin typeface="Arial"/>
                <a:cs typeface="Arial"/>
              </a:rPr>
              <a:t>Mental health issues </a:t>
            </a:r>
            <a:endParaRPr lang="en-GB">
              <a:latin typeface="Arial"/>
              <a:cs typeface="Arial"/>
            </a:endParaRPr>
          </a:p>
        </p:txBody>
      </p:sp>
      <p:sp>
        <p:nvSpPr>
          <p:cNvPr id="56" name="TextBox 55">
            <a:extLst>
              <a:ext uri="{FF2B5EF4-FFF2-40B4-BE49-F238E27FC236}">
                <a16:creationId xmlns:a16="http://schemas.microsoft.com/office/drawing/2014/main" id="{97CE18FF-15A1-EF16-091F-0AF5BCF1F770}"/>
              </a:ext>
            </a:extLst>
          </p:cNvPr>
          <p:cNvSpPr txBox="1"/>
          <p:nvPr/>
        </p:nvSpPr>
        <p:spPr>
          <a:xfrm>
            <a:off x="353256" y="6211131"/>
            <a:ext cx="11626453" cy="86177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600">
                <a:latin typeface="Arial"/>
                <a:cs typeface="Calibri"/>
              </a:rPr>
              <a:t>Regional  Drug and Therapeutics Centre (RDTC) led a study on the effect of social prescribing on medicines use in primary care and found that SP slowed increases in prescribing of antidepressants, likely by improving wellbeing </a:t>
            </a:r>
          </a:p>
          <a:p>
            <a:endParaRPr lang="en-GB">
              <a:cs typeface="Calibri"/>
            </a:endParaRPr>
          </a:p>
        </p:txBody>
      </p:sp>
    </p:spTree>
    <p:extLst>
      <p:ext uri="{BB962C8B-B14F-4D97-AF65-F5344CB8AC3E}">
        <p14:creationId xmlns:p14="http://schemas.microsoft.com/office/powerpoint/2010/main" val="26328958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a:extLst>
              <a:ext uri="{FF2B5EF4-FFF2-40B4-BE49-F238E27FC236}">
                <a16:creationId xmlns:a16="http://schemas.microsoft.com/office/drawing/2014/main" id="{903B9EAA-E87F-B667-2B4F-FA2789F4A26D}"/>
              </a:ext>
            </a:extLst>
          </p:cNvPr>
          <p:cNvSpPr>
            <a:spLocks noGrp="1"/>
          </p:cNvSpPr>
          <p:nvPr>
            <p:ph type="body" sz="quarter" idx="13"/>
          </p:nvPr>
        </p:nvSpPr>
        <p:spPr>
          <a:xfrm>
            <a:off x="1874741" y="229618"/>
            <a:ext cx="4341926" cy="716920"/>
          </a:xfrm>
        </p:spPr>
        <p:txBody>
          <a:bodyPr lIns="91440" tIns="45720" rIns="91440" bIns="45720" anchor="t">
            <a:normAutofit/>
          </a:bodyPr>
          <a:lstStyle/>
          <a:p>
            <a:r>
              <a:rPr lang="en-US" sz="2000">
                <a:solidFill>
                  <a:srgbClr val="4472C4"/>
                </a:solidFill>
                <a:latin typeface="Arial"/>
                <a:cs typeface="Calibri"/>
              </a:rPr>
              <a:t>Policy, context &amp; background </a:t>
            </a:r>
            <a:endParaRPr lang="en-US">
              <a:cs typeface="Arial"/>
            </a:endParaRPr>
          </a:p>
        </p:txBody>
      </p:sp>
      <p:sp>
        <p:nvSpPr>
          <p:cNvPr id="2" name="Text Placeholder 3">
            <a:extLst>
              <a:ext uri="{FF2B5EF4-FFF2-40B4-BE49-F238E27FC236}">
                <a16:creationId xmlns:a16="http://schemas.microsoft.com/office/drawing/2014/main" id="{34435107-83BD-9216-38D3-423DDF4BE230}"/>
              </a:ext>
            </a:extLst>
          </p:cNvPr>
          <p:cNvSpPr txBox="1">
            <a:spLocks/>
          </p:cNvSpPr>
          <p:nvPr/>
        </p:nvSpPr>
        <p:spPr>
          <a:xfrm>
            <a:off x="489281" y="1363048"/>
            <a:ext cx="9486925" cy="3834400"/>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50000"/>
              </a:lnSpc>
              <a:spcAft>
                <a:spcPts val="800"/>
              </a:spcAft>
            </a:pPr>
            <a:endParaRPr lang="en-GB" sz="1600">
              <a:latin typeface="Arial" panose="020B0604020202020204" pitchFamily="34" charset="0"/>
              <a:ea typeface="Calibri" panose="020F0502020204030204" pitchFamily="34" charset="0"/>
              <a:cs typeface="Times New Roman" panose="02020603050405020304" pitchFamily="18" charset="0"/>
            </a:endParaRPr>
          </a:p>
          <a:p>
            <a:endParaRPr lang="en-GB" sz="1600"/>
          </a:p>
          <a:p>
            <a:endParaRPr lang="en-GB" sz="1600"/>
          </a:p>
          <a:p>
            <a:endParaRPr lang="en-GB" sz="1600"/>
          </a:p>
        </p:txBody>
      </p:sp>
      <p:sp>
        <p:nvSpPr>
          <p:cNvPr id="3" name="TextBox 2">
            <a:extLst>
              <a:ext uri="{FF2B5EF4-FFF2-40B4-BE49-F238E27FC236}">
                <a16:creationId xmlns:a16="http://schemas.microsoft.com/office/drawing/2014/main" id="{A860669B-7C67-0307-27E9-237AA62CC492}"/>
              </a:ext>
            </a:extLst>
          </p:cNvPr>
          <p:cNvSpPr txBox="1"/>
          <p:nvPr/>
        </p:nvSpPr>
        <p:spPr>
          <a:xfrm>
            <a:off x="489281" y="763924"/>
            <a:ext cx="11454773" cy="63401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400" b="1">
                <a:latin typeface="Arial"/>
                <a:cs typeface="Arial"/>
              </a:rPr>
              <a:t>2023/24 NHS priorities and operational planning guidance </a:t>
            </a:r>
            <a:r>
              <a:rPr lang="en-GB" sz="1400">
                <a:latin typeface="Arial"/>
                <a:cs typeface="Arial"/>
              </a:rPr>
              <a:t>​</a:t>
            </a:r>
          </a:p>
          <a:p>
            <a:r>
              <a:rPr lang="en-GB" sz="1400">
                <a:latin typeface="Arial"/>
                <a:cs typeface="Arial"/>
                <a:hlinkClick r:id="rId3"/>
              </a:rPr>
              <a:t>Guidance released 23rd December 2022 </a:t>
            </a:r>
            <a:endParaRPr lang="en-GB" sz="1400">
              <a:latin typeface="Arial" panose="020B0604020202020204" pitchFamily="34" charset="0"/>
              <a:cs typeface="Arial" panose="020B0604020202020204" pitchFamily="34" charset="0"/>
            </a:endParaRPr>
          </a:p>
          <a:p>
            <a:r>
              <a:rPr lang="en-GB" sz="1400">
                <a:latin typeface="Arial"/>
                <a:cs typeface="Arial"/>
              </a:rPr>
              <a:t>NHSE asking systems to: ​</a:t>
            </a:r>
          </a:p>
          <a:p>
            <a:pPr marL="342900" indent="-342900">
              <a:buFont typeface="+mj-lt"/>
              <a:buAutoNum type="arabicPeriod"/>
            </a:pPr>
            <a:r>
              <a:rPr lang="en-GB" sz="1400">
                <a:latin typeface="Arial"/>
                <a:cs typeface="Arial"/>
              </a:rPr>
              <a:t>Prioritise recovering core services and productivity​</a:t>
            </a:r>
          </a:p>
          <a:p>
            <a:pPr marL="342900" indent="-342900">
              <a:buFont typeface="+mj-lt"/>
              <a:buAutoNum type="arabicPeriod"/>
            </a:pPr>
            <a:r>
              <a:rPr lang="en-GB" sz="1400">
                <a:latin typeface="Arial"/>
                <a:cs typeface="Arial"/>
              </a:rPr>
              <a:t>Return to delivering key ambitions in the NHS Long Term Plan (LTP)​</a:t>
            </a:r>
          </a:p>
          <a:p>
            <a:pPr marL="342900" indent="-342900">
              <a:buFont typeface="+mj-lt"/>
              <a:buAutoNum type="arabicPeriod"/>
            </a:pPr>
            <a:r>
              <a:rPr lang="en-GB" sz="1400">
                <a:latin typeface="Arial"/>
                <a:cs typeface="Arial"/>
              </a:rPr>
              <a:t>Continue transforming the NHS for the future </a:t>
            </a:r>
            <a:endParaRPr lang="en-GB" sz="1400">
              <a:latin typeface="Arial" panose="020B0604020202020204" pitchFamily="34" charset="0"/>
              <a:cs typeface="Arial" panose="020B0604020202020204" pitchFamily="34" charset="0"/>
            </a:endParaRPr>
          </a:p>
          <a:p>
            <a:endParaRPr lang="en-GB" sz="1400">
              <a:latin typeface="Arial" panose="020B0604020202020204" pitchFamily="34" charset="0"/>
              <a:cs typeface="Arial" panose="020B0604020202020204" pitchFamily="34" charset="0"/>
            </a:endParaRPr>
          </a:p>
          <a:p>
            <a:pPr algn="l" rtl="0" fontAlgn="base"/>
            <a:r>
              <a:rPr lang="en-GB" sz="1400" b="1" i="0" u="none" strike="noStrike">
                <a:solidFill>
                  <a:srgbClr val="000000"/>
                </a:solidFill>
                <a:effectLst/>
                <a:latin typeface="Arial"/>
                <a:cs typeface="Arial"/>
              </a:rPr>
              <a:t>NHSE published: </a:t>
            </a:r>
            <a:r>
              <a:rPr lang="en-US" sz="1400" b="0" i="0">
                <a:solidFill>
                  <a:srgbClr val="000000"/>
                </a:solidFill>
                <a:effectLst/>
                <a:latin typeface="Arial"/>
                <a:cs typeface="Arial"/>
              </a:rPr>
              <a:t>​</a:t>
            </a:r>
          </a:p>
          <a:p>
            <a:pPr marL="285750" indent="-285750" algn="l" rtl="0" fontAlgn="base">
              <a:buFont typeface="Arial" panose="020B0604020202020204" pitchFamily="34" charset="0"/>
              <a:buChar char="•"/>
            </a:pPr>
            <a:r>
              <a:rPr lang="en-GB" sz="1400" b="0" i="0" u="none" strike="noStrike">
                <a:solidFill>
                  <a:srgbClr val="000000"/>
                </a:solidFill>
                <a:effectLst/>
                <a:latin typeface="Arial"/>
                <a:cs typeface="Arial"/>
              </a:rPr>
              <a:t>A letter to systems setting out </a:t>
            </a:r>
            <a:r>
              <a:rPr lang="en-GB" sz="1400" b="0" i="0" u="sng" strike="noStrike">
                <a:solidFill>
                  <a:srgbClr val="0563C1"/>
                </a:solidFill>
                <a:effectLst/>
                <a:latin typeface="Arial"/>
                <a:cs typeface="Arial"/>
                <a:hlinkClick r:id="rId4"/>
              </a:rPr>
              <a:t>further recommendations regarding winter resilience plans</a:t>
            </a:r>
            <a:r>
              <a:rPr lang="en-GB" sz="1400" b="0" i="0">
                <a:solidFill>
                  <a:srgbClr val="000000"/>
                </a:solidFill>
                <a:effectLst/>
                <a:latin typeface="Arial"/>
                <a:cs typeface="Arial"/>
              </a:rPr>
              <a:t>​</a:t>
            </a:r>
          </a:p>
          <a:p>
            <a:pPr marL="285750" indent="-285750" algn="l" rtl="0" fontAlgn="base">
              <a:buFont typeface="Arial" panose="020B0604020202020204" pitchFamily="34" charset="0"/>
              <a:buChar char="•"/>
            </a:pPr>
            <a:r>
              <a:rPr lang="en-GB" sz="1400" b="0" i="0" u="none" strike="noStrike">
                <a:solidFill>
                  <a:srgbClr val="000000"/>
                </a:solidFill>
                <a:effectLst/>
                <a:latin typeface="Arial"/>
                <a:cs typeface="Arial"/>
              </a:rPr>
              <a:t>Guidance to </a:t>
            </a:r>
            <a:r>
              <a:rPr lang="en-GB" sz="1400" b="0" i="0" u="sng" strike="noStrike">
                <a:solidFill>
                  <a:srgbClr val="0563C1"/>
                </a:solidFill>
                <a:effectLst/>
                <a:latin typeface="Arial"/>
                <a:cs typeface="Arial"/>
                <a:hlinkClick r:id="rId5"/>
              </a:rPr>
              <a:t>Supporting High Frequency Users (HFU) through proactive personalised care, delivered by Social Prescribing Link Workers, Health and Wellbeing Coaches and Care Coordinators</a:t>
            </a:r>
            <a:r>
              <a:rPr lang="en-GB" sz="1400" b="0" i="0">
                <a:solidFill>
                  <a:srgbClr val="000000"/>
                </a:solidFill>
                <a:effectLst/>
                <a:latin typeface="Arial"/>
                <a:cs typeface="Arial"/>
              </a:rPr>
              <a:t>​</a:t>
            </a:r>
          </a:p>
          <a:p>
            <a:pPr marL="285750" indent="-285750" algn="l" rtl="0" fontAlgn="base">
              <a:buFont typeface="Arial" panose="020B0604020202020204" pitchFamily="34" charset="0"/>
              <a:buChar char="•"/>
            </a:pPr>
            <a:r>
              <a:rPr lang="en-GB" sz="1400" b="0" i="0" u="none" strike="noStrike">
                <a:solidFill>
                  <a:srgbClr val="000000"/>
                </a:solidFill>
                <a:effectLst/>
                <a:latin typeface="Arial"/>
                <a:cs typeface="Arial"/>
              </a:rPr>
              <a:t>A </a:t>
            </a:r>
            <a:r>
              <a:rPr lang="en-GB" sz="1400" b="0" i="0" u="sng" strike="noStrike">
                <a:solidFill>
                  <a:srgbClr val="0563C1"/>
                </a:solidFill>
                <a:effectLst/>
                <a:latin typeface="Arial"/>
                <a:cs typeface="Arial"/>
                <a:hlinkClick r:id="rId6"/>
              </a:rPr>
              <a:t>short video</a:t>
            </a:r>
            <a:r>
              <a:rPr lang="en-GB" sz="1400" b="0" i="0" u="none" strike="noStrike">
                <a:solidFill>
                  <a:srgbClr val="000000"/>
                </a:solidFill>
                <a:effectLst/>
                <a:latin typeface="Arial"/>
                <a:cs typeface="Arial"/>
              </a:rPr>
              <a:t> which also outlines how one system is using social prescribing to help </a:t>
            </a:r>
            <a:r>
              <a:rPr lang="en-GB" sz="1400" err="1">
                <a:solidFill>
                  <a:srgbClr val="000000"/>
                </a:solidFill>
                <a:latin typeface="Arial"/>
                <a:cs typeface="Arial"/>
              </a:rPr>
              <a:t>Persistant</a:t>
            </a:r>
            <a:r>
              <a:rPr lang="en-GB" sz="1400" b="0" i="0" u="none" strike="noStrike">
                <a:solidFill>
                  <a:srgbClr val="000000"/>
                </a:solidFill>
                <a:effectLst/>
                <a:latin typeface="Arial"/>
                <a:cs typeface="Arial"/>
              </a:rPr>
              <a:t> Users in Dudley</a:t>
            </a:r>
            <a:r>
              <a:rPr lang="en-GB" sz="1400" b="0" i="0">
                <a:solidFill>
                  <a:srgbClr val="000000"/>
                </a:solidFill>
                <a:effectLst/>
                <a:latin typeface="Arial"/>
                <a:cs typeface="Arial"/>
              </a:rPr>
              <a:t>​</a:t>
            </a:r>
          </a:p>
          <a:p>
            <a:pPr algn="l" rtl="0" fontAlgn="base"/>
            <a:endParaRPr lang="en-GB" sz="1400">
              <a:latin typeface="Arial" panose="020B0604020202020204" pitchFamily="34" charset="0"/>
              <a:cs typeface="Arial" panose="020B0604020202020204" pitchFamily="34" charset="0"/>
            </a:endParaRPr>
          </a:p>
          <a:p>
            <a:r>
              <a:rPr lang="en-GB" sz="1400" b="1">
                <a:latin typeface="Arial"/>
                <a:cs typeface="Arial"/>
              </a:rPr>
              <a:t>2022/23 NHSE commitments: </a:t>
            </a:r>
            <a:endParaRPr lang="en-GB" sz="1400" b="1">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1400">
                <a:latin typeface="Arial"/>
                <a:cs typeface="Arial"/>
              </a:rPr>
              <a:t>Publication setting out package of measures to boost capacity ahead of winter:​ </a:t>
            </a:r>
            <a:r>
              <a:rPr lang="en-GB" sz="1400" i="1">
                <a:latin typeface="Arial"/>
                <a:cs typeface="Arial"/>
              </a:rPr>
              <a:t>We will maximise recruitment of new staff in primary care across the winter, including care coordinators and social prescribing link workers​</a:t>
            </a:r>
          </a:p>
          <a:p>
            <a:pPr marL="285750" indent="-285750">
              <a:buFont typeface="Arial" panose="020B0604020202020204" pitchFamily="34" charset="0"/>
              <a:buChar char="•"/>
            </a:pPr>
            <a:r>
              <a:rPr lang="en-GB" sz="1400">
                <a:latin typeface="Arial"/>
                <a:cs typeface="Arial"/>
              </a:rPr>
              <a:t>September Winter pressure new letter to systems: ARRS-recruited staff treated as the core general practice cost base beyond 2023/24 meaning permanent contracts can be offered these staff groups – </a:t>
            </a:r>
            <a:r>
              <a:rPr lang="en-GB" sz="1400" i="1">
                <a:latin typeface="Arial"/>
                <a:cs typeface="Arial"/>
              </a:rPr>
              <a:t>We</a:t>
            </a:r>
            <a:r>
              <a:rPr lang="en-GB" sz="1400">
                <a:latin typeface="Arial"/>
                <a:cs typeface="Arial"/>
              </a:rPr>
              <a:t> </a:t>
            </a:r>
            <a:r>
              <a:rPr lang="en-GB" sz="1400" i="1">
                <a:latin typeface="Arial"/>
                <a:cs typeface="Arial"/>
              </a:rPr>
              <a:t>encourage PCNs to continue to recruit, making full use of their ARRS entitlement to improve access to care and support for patients, with the knowledge that support for these staff will continue </a:t>
            </a:r>
          </a:p>
          <a:p>
            <a:pPr marL="285750" indent="-285750">
              <a:buFont typeface="Arial" panose="020B0604020202020204" pitchFamily="34" charset="0"/>
              <a:buChar char="•"/>
            </a:pPr>
            <a:r>
              <a:rPr lang="en-GB" sz="1400">
                <a:latin typeface="Arial"/>
                <a:cs typeface="Arial"/>
              </a:rPr>
              <a:t>Changes to DES contract: £37 million in funding released to PCNs as part of a monthly ‘PCN Support Payment’ from Oct 2022-March 2023 to support PCN capacity and ARRS maximum reimbursement rates increased for 2022/23 to account for the Agenda for Change uplift</a:t>
            </a:r>
          </a:p>
          <a:p>
            <a:pPr marL="285750" indent="-285750">
              <a:buFont typeface="Arial" panose="020B0604020202020204" pitchFamily="34" charset="0"/>
              <a:buChar char="•"/>
            </a:pPr>
            <a:endParaRPr lang="en-GB" sz="1400">
              <a:latin typeface="Arial" panose="020B0604020202020204" pitchFamily="34" charset="0"/>
              <a:cs typeface="Arial" panose="020B0604020202020204" pitchFamily="34" charset="0"/>
            </a:endParaRPr>
          </a:p>
          <a:p>
            <a:r>
              <a:rPr lang="en-GB" sz="1400" b="1">
                <a:latin typeface="Arial"/>
                <a:cs typeface="Arial"/>
              </a:rPr>
              <a:t>Next steps for integrating primary care: </a:t>
            </a:r>
            <a:r>
              <a:rPr lang="en-GB" sz="1400" b="1">
                <a:latin typeface="Arial"/>
                <a:cs typeface="Arial"/>
                <a:hlinkClick r:id="rId7"/>
              </a:rPr>
              <a:t>Fuller stocktake report </a:t>
            </a:r>
            <a:r>
              <a:rPr lang="en-GB" sz="1400" b="1">
                <a:latin typeface="Arial"/>
                <a:cs typeface="Arial"/>
              </a:rPr>
              <a:t>– highlighting importance of:</a:t>
            </a:r>
          </a:p>
          <a:p>
            <a:pPr marL="285750" indent="-285750">
              <a:buFont typeface="Arial" panose="020B0604020202020204" pitchFamily="34" charset="0"/>
              <a:buChar char="•"/>
            </a:pPr>
            <a:r>
              <a:rPr lang="en-GB" sz="1400">
                <a:latin typeface="Arial"/>
                <a:cs typeface="Arial"/>
              </a:rPr>
              <a:t>Providing proactive, personalised care in </a:t>
            </a:r>
            <a:r>
              <a:rPr lang="en-GB" sz="1400" b="1">
                <a:latin typeface="Arial"/>
                <a:cs typeface="Arial"/>
              </a:rPr>
              <a:t>multidisciplinary teams</a:t>
            </a:r>
            <a:r>
              <a:rPr lang="en-GB" sz="1400">
                <a:latin typeface="Arial"/>
                <a:cs typeface="Arial"/>
              </a:rPr>
              <a:t>, for example for those with Long Term Conditions</a:t>
            </a:r>
          </a:p>
          <a:p>
            <a:pPr marL="285750" indent="-285750">
              <a:buFont typeface="Arial" panose="020B0604020202020204" pitchFamily="34" charset="0"/>
              <a:buChar char="•"/>
            </a:pPr>
            <a:r>
              <a:rPr lang="en-GB" sz="1400">
                <a:latin typeface="Arial"/>
                <a:cs typeface="Arial"/>
              </a:rPr>
              <a:t>Building integrated teams in every neighbourhood, from across PCNs, wider primary care providers</a:t>
            </a:r>
            <a:r>
              <a:rPr lang="en-GB" sz="1400" b="1">
                <a:latin typeface="Arial"/>
                <a:cs typeface="Arial"/>
              </a:rPr>
              <a:t>, secondary care teams</a:t>
            </a:r>
            <a:r>
              <a:rPr lang="en-GB" sz="1400">
                <a:latin typeface="Arial"/>
                <a:cs typeface="Arial"/>
              </a:rPr>
              <a:t>, social care teams, and domiciliary and care staff </a:t>
            </a:r>
            <a:endParaRPr lang="en-GB" sz="140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1400">
                <a:latin typeface="Arial"/>
                <a:cs typeface="Arial"/>
              </a:rPr>
              <a:t>A culture shift towards a more </a:t>
            </a:r>
            <a:r>
              <a:rPr lang="en-GB" sz="1400" b="1">
                <a:latin typeface="Arial"/>
                <a:cs typeface="Arial"/>
              </a:rPr>
              <a:t>psychosocial model of care</a:t>
            </a:r>
            <a:r>
              <a:rPr lang="en-GB" sz="1400">
                <a:latin typeface="Arial"/>
                <a:cs typeface="Arial"/>
              </a:rPr>
              <a:t> that takes a more holistic approach and realignment of the wider health &amp; care system to a population-based approach e.g. through aligning secondary care specialists to neighbourhood teams</a:t>
            </a:r>
          </a:p>
          <a:p>
            <a:endParaRPr lang="en-GB" sz="14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142612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FEF32933-B260-1191-CD22-403A61CADF56}"/>
              </a:ext>
            </a:extLst>
          </p:cNvPr>
          <p:cNvSpPr txBox="1"/>
          <p:nvPr/>
        </p:nvSpPr>
        <p:spPr>
          <a:xfrm>
            <a:off x="110915" y="821610"/>
            <a:ext cx="11881697" cy="653007"/>
          </a:xfrm>
          <a:prstGeom prst="rect">
            <a:avLst/>
          </a:prstGeom>
          <a:solidFill>
            <a:schemeClr val="accent1">
              <a:lumMod val="20000"/>
              <a:lumOff val="80000"/>
            </a:schemeClr>
          </a:solidFill>
          <a:ln>
            <a:solidFill>
              <a:schemeClr val="accent1">
                <a:lumMod val="75000"/>
              </a:schemeClr>
            </a:solidFill>
          </a:ln>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750" b="1" i="0" u="none" strike="noStrike" kern="1200" cap="none" spc="0" normalizeH="0" baseline="0" noProof="0">
                <a:ln>
                  <a:noFill/>
                </a:ln>
                <a:effectLst/>
                <a:uLnTx/>
                <a:uFillTx/>
                <a:latin typeface="Calibri" panose="020F0502020204030204"/>
                <a:ea typeface="+mn-ea"/>
                <a:cs typeface="+mn-cs"/>
              </a:rPr>
              <a:t> Supporting London’s health and care systems to develop more proactive, preventative and community centred approaches to improve the health and wellbeing of those most impacted by health inequity</a:t>
            </a:r>
          </a:p>
        </p:txBody>
      </p:sp>
      <p:cxnSp>
        <p:nvCxnSpPr>
          <p:cNvPr id="16" name="Straight Connector 15">
            <a:extLst>
              <a:ext uri="{FF2B5EF4-FFF2-40B4-BE49-F238E27FC236}">
                <a16:creationId xmlns:a16="http://schemas.microsoft.com/office/drawing/2014/main" id="{02FD65D9-B477-EC37-4A91-B93A1694DB41}"/>
              </a:ext>
            </a:extLst>
          </p:cNvPr>
          <p:cNvCxnSpPr>
            <a:cxnSpLocks/>
            <a:stCxn id="8" idx="2"/>
            <a:endCxn id="9" idx="0"/>
          </p:cNvCxnSpPr>
          <p:nvPr/>
        </p:nvCxnSpPr>
        <p:spPr>
          <a:xfrm>
            <a:off x="6051764" y="1474617"/>
            <a:ext cx="21730" cy="954370"/>
          </a:xfrm>
          <a:prstGeom prst="line">
            <a:avLst/>
          </a:prstGeom>
        </p:spPr>
        <p:style>
          <a:lnRef idx="3">
            <a:schemeClr val="accent1"/>
          </a:lnRef>
          <a:fillRef idx="0">
            <a:schemeClr val="accent1"/>
          </a:fillRef>
          <a:effectRef idx="2">
            <a:schemeClr val="accent1"/>
          </a:effectRef>
          <a:fontRef idx="minor">
            <a:schemeClr val="tx1"/>
          </a:fontRef>
        </p:style>
      </p:cxnSp>
      <p:sp>
        <p:nvSpPr>
          <p:cNvPr id="26" name="TextBox 25">
            <a:extLst>
              <a:ext uri="{FF2B5EF4-FFF2-40B4-BE49-F238E27FC236}">
                <a16:creationId xmlns:a16="http://schemas.microsoft.com/office/drawing/2014/main" id="{1BB593C8-F41B-9292-8937-52C5F35911DA}"/>
              </a:ext>
            </a:extLst>
          </p:cNvPr>
          <p:cNvSpPr txBox="1"/>
          <p:nvPr/>
        </p:nvSpPr>
        <p:spPr>
          <a:xfrm>
            <a:off x="181505" y="4882544"/>
            <a:ext cx="11881697" cy="1846659"/>
          </a:xfrm>
          <a:prstGeom prst="rect">
            <a:avLst/>
          </a:prstGeom>
          <a:solidFill>
            <a:schemeClr val="accent5">
              <a:lumMod val="20000"/>
              <a:lumOff val="80000"/>
            </a:schemeClr>
          </a:solidFill>
          <a:ln>
            <a:solidFill>
              <a:schemeClr val="tx1"/>
            </a:solidFill>
          </a:ln>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a:ln>
                  <a:noFill/>
                </a:ln>
                <a:solidFill>
                  <a:prstClr val="black"/>
                </a:solidFill>
                <a:effectLst/>
                <a:uLnTx/>
                <a:uFillTx/>
                <a:latin typeface="Calibri" panose="020F0502020204030204"/>
                <a:ea typeface="+mn-ea"/>
                <a:cs typeface="+mn-cs"/>
              </a:rPr>
              <a:t>To deliver maximum impact for London we will:</a:t>
            </a:r>
            <a:endParaRPr kumimoji="0" lang="en-GB" sz="100" b="0" i="0" u="none" strike="noStrike" kern="1200" cap="none" spc="0" normalizeH="0" baseline="0" noProof="0">
              <a:ln>
                <a:noFill/>
              </a:ln>
              <a:solidFill>
                <a:prstClr val="black"/>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GB" sz="1400">
                <a:solidFill>
                  <a:prstClr val="black"/>
                </a:solidFill>
                <a:latin typeface="Calibri" panose="020F0502020204030204"/>
              </a:rPr>
              <a:t>E</a:t>
            </a:r>
            <a:r>
              <a:rPr kumimoji="0" lang="en-GB" sz="1400" b="0" i="0" u="none" strike="noStrike" kern="1200" cap="none" spc="0" normalizeH="0" baseline="0" noProof="0">
                <a:ln>
                  <a:noFill/>
                </a:ln>
                <a:solidFill>
                  <a:prstClr val="black"/>
                </a:solidFill>
                <a:effectLst/>
                <a:uLnTx/>
                <a:uFillTx/>
                <a:latin typeface="Calibri" panose="020F0502020204030204"/>
                <a:ea typeface="+mn-ea"/>
                <a:cs typeface="+mn-cs"/>
              </a:rPr>
              <a:t>stablish cross sector partnerships to harness collective assets and resources</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GB" sz="1400">
                <a:solidFill>
                  <a:prstClr val="black"/>
                </a:solidFill>
                <a:latin typeface="Calibri" panose="020F0502020204030204"/>
              </a:rPr>
              <a:t>Provide a voice for community prevention in London and a platform to share latest guidance, updates, innovations, good practice and evidence</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n-GB" sz="1400" b="0" i="0" u="none" strike="noStrike" kern="1200" cap="none" spc="0" normalizeH="0" baseline="0" noProof="0">
                <a:ln>
                  <a:noFill/>
                </a:ln>
                <a:solidFill>
                  <a:prstClr val="black"/>
                </a:solidFill>
                <a:effectLst/>
                <a:uLnTx/>
                <a:uFillTx/>
                <a:latin typeface="Calibri" panose="020F0502020204030204"/>
                <a:ea typeface="+mn-ea"/>
                <a:cs typeface="+mn-cs"/>
              </a:rPr>
              <a:t>Deliver “once for London” projects, co-produce shared resources, and hold regional events and webinars to share best practice to support local delivery</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GB" sz="1400">
                <a:solidFill>
                  <a:prstClr val="black"/>
                </a:solidFill>
                <a:latin typeface="Calibri" panose="020F0502020204030204"/>
              </a:rPr>
              <a:t>Continue to develop the evidence across all our activity and remain outcome and impact driven to support sustainable long-term transformation</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n-GB" sz="1400" b="0" i="0" u="none" strike="noStrike" kern="1200" cap="none" spc="0" normalizeH="0" baseline="0" noProof="0">
                <a:ln>
                  <a:noFill/>
                </a:ln>
                <a:solidFill>
                  <a:prstClr val="black"/>
                </a:solidFill>
                <a:effectLst/>
                <a:uLnTx/>
                <a:uFillTx/>
                <a:latin typeface="Calibri" panose="020F0502020204030204"/>
                <a:ea typeface="+mn-ea"/>
                <a:cs typeface="+mn-cs"/>
              </a:rPr>
              <a:t>Convene stakeholders </a:t>
            </a:r>
            <a:r>
              <a:rPr lang="en-GB" sz="1400">
                <a:solidFill>
                  <a:prstClr val="black"/>
                </a:solidFill>
                <a:latin typeface="Calibri" panose="020F0502020204030204"/>
              </a:rPr>
              <a:t>to shape our work ensuring its adding value to local systems and support systems to align with regional and national priorities</a:t>
            </a:r>
            <a:endParaRPr kumimoji="0" lang="en-GB" sz="1400" b="0" i="0" u="none" strike="noStrike" kern="1200" cap="none" spc="0" normalizeH="0" baseline="0" noProof="0">
              <a:ln>
                <a:noFill/>
              </a:ln>
              <a:solidFill>
                <a:prstClr val="black"/>
              </a:solidFill>
              <a:effectLst/>
              <a:uLnTx/>
              <a:uFillTx/>
              <a:latin typeface="Calibri" panose="020F0502020204030204"/>
              <a:ea typeface="+mn-ea"/>
              <a:cs typeface="Calibri"/>
            </a:endParaRPr>
          </a:p>
          <a:p>
            <a:pPr marL="285750" lvl="0" indent="-285750">
              <a:buFont typeface="Wingdings" panose="05000000000000000000" pitchFamily="2" charset="2"/>
              <a:buChar char="ü"/>
              <a:defRPr/>
            </a:pPr>
            <a:r>
              <a:rPr kumimoji="0" lang="en-GB" sz="1400" b="0" i="0" u="none" strike="noStrike" kern="1200" cap="none" spc="0" normalizeH="0" baseline="0" noProof="0">
                <a:ln>
                  <a:noFill/>
                </a:ln>
                <a:solidFill>
                  <a:prstClr val="black"/>
                </a:solidFill>
                <a:effectLst/>
                <a:uLnTx/>
                <a:uFillTx/>
                <a:latin typeface="Calibri" panose="020F0502020204030204"/>
                <a:ea typeface="+mn-ea"/>
                <a:cs typeface="+mn-cs"/>
              </a:rPr>
              <a:t>Offer bespoke tailored support based on local priorities. This includes specific support to ICSs, boroughs, neighbourhoods, providers, and other regional programmes as agreed</a:t>
            </a:r>
            <a:r>
              <a:rPr lang="en-GB" sz="1400">
                <a:solidFill>
                  <a:prstClr val="black"/>
                </a:solidFill>
                <a:latin typeface="Calibri" panose="020F0502020204030204"/>
              </a:rPr>
              <a:t>. </a:t>
            </a:r>
            <a:endParaRPr kumimoji="0" lang="en-GB" sz="1400" b="0" i="0" u="none" strike="noStrike" kern="1200" cap="none" spc="0" normalizeH="0" baseline="0" noProof="0">
              <a:ln>
                <a:noFill/>
              </a:ln>
              <a:solidFill>
                <a:prstClr val="black"/>
              </a:solidFill>
              <a:effectLst/>
              <a:uLnTx/>
              <a:uFillTx/>
              <a:latin typeface="Calibri" panose="020F0502020204030204"/>
              <a:ea typeface="+mn-ea"/>
              <a:cs typeface="Calibri"/>
            </a:endParaRPr>
          </a:p>
        </p:txBody>
      </p:sp>
      <p:sp>
        <p:nvSpPr>
          <p:cNvPr id="2" name="TextBox 1">
            <a:extLst>
              <a:ext uri="{FF2B5EF4-FFF2-40B4-BE49-F238E27FC236}">
                <a16:creationId xmlns:a16="http://schemas.microsoft.com/office/drawing/2014/main" id="{4DD68292-B479-89FC-F282-7DDD6ED29DFB}"/>
              </a:ext>
            </a:extLst>
          </p:cNvPr>
          <p:cNvSpPr txBox="1"/>
          <p:nvPr/>
        </p:nvSpPr>
        <p:spPr>
          <a:xfrm>
            <a:off x="2787593" y="166410"/>
            <a:ext cx="6399124" cy="461665"/>
          </a:xfrm>
          <a:prstGeom prst="rect">
            <a:avLst/>
          </a:prstGeom>
          <a:noFill/>
        </p:spPr>
        <p:txBody>
          <a:bodyPr wrap="none" lIns="91440" tIns="45720" rIns="91440" bIns="45720" rtlCol="0" anchor="t">
            <a:spAutoFit/>
          </a:bodyPr>
          <a:lstStyle/>
          <a:p>
            <a:pPr marL="94615">
              <a:defRPr/>
            </a:pPr>
            <a:r>
              <a:rPr lang="en-US" sz="2400" b="1">
                <a:solidFill>
                  <a:srgbClr val="4472C4"/>
                </a:solidFill>
              </a:rPr>
              <a:t>Social Prescribing &amp; Community </a:t>
            </a:r>
            <a:r>
              <a:rPr lang="en-US" sz="2400" b="1">
                <a:solidFill>
                  <a:srgbClr val="4472C4"/>
                </a:solidFill>
                <a:latin typeface="Calibri" panose="020F0502020204030204"/>
              </a:rPr>
              <a:t>Led </a:t>
            </a:r>
            <a:r>
              <a:rPr kumimoji="0" lang="en-US" sz="2400" b="1" i="0" u="none" strike="noStrike" kern="1200" cap="none" spc="0" normalizeH="0" baseline="0" noProof="0">
                <a:ln>
                  <a:noFill/>
                </a:ln>
                <a:solidFill>
                  <a:srgbClr val="4472C4"/>
                </a:solidFill>
                <a:effectLst/>
                <a:uLnTx/>
                <a:uFillTx/>
                <a:latin typeface="Calibri" panose="020F0502020204030204"/>
                <a:ea typeface="+mn-ea"/>
                <a:cs typeface="+mn-cs"/>
              </a:rPr>
              <a:t>Prevention</a:t>
            </a:r>
            <a:r>
              <a:rPr lang="en-US" sz="2400" b="1">
                <a:solidFill>
                  <a:srgbClr val="4472C4"/>
                </a:solidFill>
                <a:latin typeface="Calibri" panose="020F0502020204030204"/>
              </a:rPr>
              <a:t> </a:t>
            </a:r>
            <a:endParaRPr lang="en-US">
              <a:ea typeface="+mn-ea"/>
              <a:cs typeface="+mn-cs"/>
            </a:endParaRPr>
          </a:p>
        </p:txBody>
      </p:sp>
      <p:grpSp>
        <p:nvGrpSpPr>
          <p:cNvPr id="3" name="Group 2">
            <a:extLst>
              <a:ext uri="{FF2B5EF4-FFF2-40B4-BE49-F238E27FC236}">
                <a16:creationId xmlns:a16="http://schemas.microsoft.com/office/drawing/2014/main" id="{C5C6DB9D-A597-F2ED-159C-1BDDEC951720}"/>
              </a:ext>
            </a:extLst>
          </p:cNvPr>
          <p:cNvGrpSpPr/>
          <p:nvPr/>
        </p:nvGrpSpPr>
        <p:grpSpPr>
          <a:xfrm>
            <a:off x="167940" y="1660088"/>
            <a:ext cx="11876936" cy="3131551"/>
            <a:chOff x="73456" y="1489162"/>
            <a:chExt cx="11876936" cy="3131551"/>
          </a:xfrm>
        </p:grpSpPr>
        <p:sp>
          <p:nvSpPr>
            <p:cNvPr id="9" name="TextBox 8">
              <a:extLst>
                <a:ext uri="{FF2B5EF4-FFF2-40B4-BE49-F238E27FC236}">
                  <a16:creationId xmlns:a16="http://schemas.microsoft.com/office/drawing/2014/main" id="{37F542E4-2572-99AF-DDC6-E177C941BABD}"/>
                </a:ext>
              </a:extLst>
            </p:cNvPr>
            <p:cNvSpPr txBox="1"/>
            <p:nvPr/>
          </p:nvSpPr>
          <p:spPr>
            <a:xfrm>
              <a:off x="3952910" y="2258061"/>
              <a:ext cx="4052199" cy="523220"/>
            </a:xfrm>
            <a:prstGeom prst="rect">
              <a:avLst/>
            </a:prstGeom>
            <a:solidFill>
              <a:srgbClr val="F6DCF7"/>
            </a:solidFill>
            <a:ln>
              <a:solidFill>
                <a:schemeClr val="accent1">
                  <a:lumMod val="75000"/>
                </a:schemeClr>
              </a:solidFill>
            </a:ln>
          </p:spPr>
          <p:txBody>
            <a:bodyPr wrap="square" lIns="91440" tIns="45720" rIns="91440" bIns="45720" rtlCol="0" anchor="t">
              <a:spAutoFit/>
            </a:bodyPr>
            <a:lstStyle/>
            <a:p>
              <a:pPr algn="ctr">
                <a:defRPr/>
              </a:pPr>
              <a:r>
                <a:rPr kumimoji="0" lang="en-GB" sz="1400" b="1" i="0" u="none" strike="noStrike" kern="1200" cap="none" spc="0" normalizeH="0" baseline="0" noProof="0">
                  <a:ln>
                    <a:noFill/>
                  </a:ln>
                  <a:solidFill>
                    <a:srgbClr val="4472C4"/>
                  </a:solidFill>
                  <a:effectLst/>
                  <a:uLnTx/>
                  <a:uFillTx/>
                  <a:latin typeface="Calibri" panose="020F0502020204030204"/>
                  <a:ea typeface="+mn-ea"/>
                  <a:cs typeface="+mn-cs"/>
                </a:rPr>
                <a:t>Develop local community </a:t>
              </a:r>
              <a:r>
                <a:rPr lang="en-GB" sz="1400" b="1">
                  <a:solidFill>
                    <a:srgbClr val="4472C4"/>
                  </a:solidFill>
                  <a:latin typeface="Calibri" panose="020F0502020204030204"/>
                </a:rPr>
                <a:t>assets to address local unmet needs</a:t>
              </a:r>
              <a:endParaRPr kumimoji="0" lang="en-GB" sz="1400" b="1" i="0" u="none" strike="noStrike" kern="1200" cap="none" spc="0" normalizeH="0" baseline="0" noProof="0">
                <a:ln>
                  <a:noFill/>
                </a:ln>
                <a:solidFill>
                  <a:srgbClr val="4472C4"/>
                </a:solidFill>
                <a:effectLst/>
                <a:uLnTx/>
                <a:uFillTx/>
                <a:latin typeface="Calibri" panose="020F0502020204030204"/>
                <a:ea typeface="+mn-ea"/>
                <a:cs typeface="Calibri"/>
              </a:endParaRPr>
            </a:p>
          </p:txBody>
        </p:sp>
        <p:sp>
          <p:nvSpPr>
            <p:cNvPr id="10" name="TextBox 9">
              <a:extLst>
                <a:ext uri="{FF2B5EF4-FFF2-40B4-BE49-F238E27FC236}">
                  <a16:creationId xmlns:a16="http://schemas.microsoft.com/office/drawing/2014/main" id="{0057556C-79B1-3696-EA18-1643C7567909}"/>
                </a:ext>
              </a:extLst>
            </p:cNvPr>
            <p:cNvSpPr txBox="1"/>
            <p:nvPr/>
          </p:nvSpPr>
          <p:spPr>
            <a:xfrm>
              <a:off x="73456" y="2049441"/>
              <a:ext cx="3706709" cy="987474"/>
            </a:xfrm>
            <a:prstGeom prst="rect">
              <a:avLst/>
            </a:prstGeom>
            <a:solidFill>
              <a:schemeClr val="accent6">
                <a:lumMod val="20000"/>
                <a:lumOff val="80000"/>
              </a:schemeClr>
            </a:solidFill>
            <a:ln>
              <a:solidFill>
                <a:schemeClr val="accent1">
                  <a:lumMod val="75000"/>
                </a:schemeClr>
              </a:solidFill>
            </a:ln>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a:ln>
                    <a:noFill/>
                  </a:ln>
                  <a:solidFill>
                    <a:srgbClr val="4472C4"/>
                  </a:solidFill>
                  <a:effectLst/>
                  <a:uLnTx/>
                  <a:uFillTx/>
                  <a:latin typeface="Calibri" panose="020F0502020204030204"/>
                  <a:ea typeface="+mn-ea"/>
                  <a:cs typeface="+mn-cs"/>
                </a:rPr>
                <a:t>Develop a thriving personalised care workforce to maximise impact, ensuring benefits are measured, understood, and effectively communicated </a:t>
              </a:r>
            </a:p>
          </p:txBody>
        </p:sp>
        <p:sp>
          <p:nvSpPr>
            <p:cNvPr id="12" name="TextBox 11">
              <a:extLst>
                <a:ext uri="{FF2B5EF4-FFF2-40B4-BE49-F238E27FC236}">
                  <a16:creationId xmlns:a16="http://schemas.microsoft.com/office/drawing/2014/main" id="{22E576A3-B372-B0CD-4F26-38F113B20874}"/>
                </a:ext>
              </a:extLst>
            </p:cNvPr>
            <p:cNvSpPr txBox="1"/>
            <p:nvPr/>
          </p:nvSpPr>
          <p:spPr>
            <a:xfrm>
              <a:off x="8193966" y="2287539"/>
              <a:ext cx="3756426" cy="523220"/>
            </a:xfrm>
            <a:prstGeom prst="rect">
              <a:avLst/>
            </a:prstGeom>
            <a:solidFill>
              <a:schemeClr val="accent4">
                <a:lumMod val="20000"/>
                <a:lumOff val="80000"/>
              </a:schemeClr>
            </a:solidFill>
            <a:ln>
              <a:solidFill>
                <a:schemeClr val="accent1">
                  <a:lumMod val="75000"/>
                </a:schemeClr>
              </a:solidFill>
            </a:ln>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a:ln>
                    <a:noFill/>
                  </a:ln>
                  <a:solidFill>
                    <a:srgbClr val="4472C4"/>
                  </a:solidFill>
                  <a:effectLst/>
                  <a:uLnTx/>
                  <a:uFillTx/>
                  <a:latin typeface="Calibri" panose="020F0502020204030204"/>
                  <a:ea typeface="+mn-ea"/>
                  <a:cs typeface="+mn-cs"/>
                </a:rPr>
                <a:t>Improve access to personalised care across secondary care</a:t>
              </a:r>
              <a:endParaRPr kumimoji="0" lang="en-GB" sz="1400" b="1" i="0" u="none" strike="noStrike" kern="1200" cap="none" spc="0" normalizeH="0" baseline="0" noProof="0">
                <a:ln>
                  <a:noFill/>
                </a:ln>
                <a:solidFill>
                  <a:srgbClr val="4472C4"/>
                </a:solidFill>
                <a:effectLst/>
                <a:uLnTx/>
                <a:uFillTx/>
                <a:latin typeface="Calibri" panose="020F0502020204030204"/>
                <a:ea typeface="+mn-ea"/>
                <a:cs typeface="Calibri"/>
              </a:endParaRPr>
            </a:p>
          </p:txBody>
        </p:sp>
        <p:sp>
          <p:nvSpPr>
            <p:cNvPr id="13" name="TextBox 12">
              <a:extLst>
                <a:ext uri="{FF2B5EF4-FFF2-40B4-BE49-F238E27FC236}">
                  <a16:creationId xmlns:a16="http://schemas.microsoft.com/office/drawing/2014/main" id="{27766219-E6BA-3390-0AAD-732518C212C2}"/>
                </a:ext>
              </a:extLst>
            </p:cNvPr>
            <p:cNvSpPr txBox="1"/>
            <p:nvPr/>
          </p:nvSpPr>
          <p:spPr>
            <a:xfrm>
              <a:off x="87021" y="3420384"/>
              <a:ext cx="3706708" cy="1200329"/>
            </a:xfrm>
            <a:prstGeom prst="rect">
              <a:avLst/>
            </a:prstGeom>
            <a:solidFill>
              <a:schemeClr val="accent6">
                <a:lumMod val="20000"/>
                <a:lumOff val="80000"/>
              </a:schemeClr>
            </a:solidFill>
            <a:ln>
              <a:solidFill>
                <a:schemeClr val="accent1">
                  <a:lumMod val="75000"/>
                </a:schemeClr>
              </a:solidFill>
            </a:ln>
          </p:spPr>
          <p:txBody>
            <a:bodyPr wrap="square" lIns="91440" tIns="45720" rIns="91440" bIns="45720" rtlCol="0" anchor="t">
              <a:spAutoFit/>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n-GB" sz="1200" b="0" i="0" u="none" strike="noStrike" kern="1200" cap="none" spc="0" normalizeH="0" baseline="0" noProof="0">
                  <a:ln>
                    <a:noFill/>
                  </a:ln>
                  <a:solidFill>
                    <a:prstClr val="black"/>
                  </a:solidFill>
                  <a:effectLst/>
                  <a:uLnTx/>
                  <a:uFillTx/>
                  <a:latin typeface="Calibri" panose="020F0502020204030204"/>
                  <a:ea typeface="+mn-ea"/>
                  <a:cs typeface="+mn-cs"/>
                </a:rPr>
                <a:t>Supporting system leaders and managers to embed proactive, personalised care</a:t>
              </a:r>
            </a:p>
            <a:p>
              <a:pPr marL="285750" indent="-285750">
                <a:buFont typeface="Wingdings" panose="05000000000000000000" pitchFamily="2" charset="2"/>
                <a:buChar char="ü"/>
                <a:defRPr/>
              </a:pPr>
              <a:r>
                <a:rPr kumimoji="0" lang="en-GB" sz="1200" b="0" i="0" u="none" strike="noStrike" kern="1200" cap="none" spc="0" normalizeH="0" baseline="0" noProof="0">
                  <a:ln>
                    <a:noFill/>
                  </a:ln>
                  <a:solidFill>
                    <a:prstClr val="black"/>
                  </a:solidFill>
                  <a:effectLst/>
                  <a:uLnTx/>
                  <a:uFillTx/>
                  <a:latin typeface="Calibri" panose="020F0502020204030204"/>
                  <a:ea typeface="+mn-ea"/>
                  <a:cs typeface="+mn-cs"/>
                </a:rPr>
                <a:t>workforce development support inc. leadership, recruitment &amp; retention</a:t>
              </a:r>
              <a:endParaRPr lang="en-GB" sz="1200">
                <a:solidFill>
                  <a:prstClr val="black"/>
                </a:solidFill>
                <a:latin typeface="Calibri" panose="020F0502020204030204"/>
                <a:cs typeface="Calibri"/>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n-GB" sz="1200" b="0" i="0" u="none" strike="noStrike" kern="1200" cap="none" spc="0" normalizeH="0" baseline="0" noProof="0">
                  <a:ln>
                    <a:noFill/>
                  </a:ln>
                  <a:solidFill>
                    <a:prstClr val="black"/>
                  </a:solidFill>
                  <a:effectLst/>
                  <a:uLnTx/>
                  <a:uFillTx/>
                  <a:latin typeface="Calibri" panose="020F0502020204030204"/>
                  <a:ea typeface="+mn-ea"/>
                  <a:cs typeface="+mn-cs"/>
                </a:rPr>
                <a:t>Support evidence, evaluation and demonstrating impact of Social Prescribing</a:t>
              </a:r>
            </a:p>
          </p:txBody>
        </p:sp>
        <p:sp>
          <p:nvSpPr>
            <p:cNvPr id="14" name="TextBox 13">
              <a:extLst>
                <a:ext uri="{FF2B5EF4-FFF2-40B4-BE49-F238E27FC236}">
                  <a16:creationId xmlns:a16="http://schemas.microsoft.com/office/drawing/2014/main" id="{5C6FBD46-4F60-9148-CCD5-17FAD1E8723E}"/>
                </a:ext>
              </a:extLst>
            </p:cNvPr>
            <p:cNvSpPr txBox="1"/>
            <p:nvPr/>
          </p:nvSpPr>
          <p:spPr>
            <a:xfrm>
              <a:off x="3944341" y="3531423"/>
              <a:ext cx="4052199" cy="1015663"/>
            </a:xfrm>
            <a:prstGeom prst="rect">
              <a:avLst/>
            </a:prstGeom>
            <a:solidFill>
              <a:srgbClr val="F6DCF7"/>
            </a:solidFill>
            <a:ln>
              <a:solidFill>
                <a:schemeClr val="accent1">
                  <a:lumMod val="75000"/>
                </a:schemeClr>
              </a:solidFill>
            </a:ln>
          </p:spPr>
          <p:txBody>
            <a:bodyPr wrap="square" lIns="91440" tIns="45720" rIns="91440" bIns="45720" rtlCol="0" anchor="t">
              <a:spAutoFit/>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n-GB" sz="1200" b="0" i="0" u="none" strike="noStrike" kern="1200" cap="none" spc="0" normalizeH="0" baseline="0" noProof="0">
                  <a:ln>
                    <a:noFill/>
                  </a:ln>
                  <a:solidFill>
                    <a:prstClr val="black"/>
                  </a:solidFill>
                  <a:effectLst/>
                  <a:uLnTx/>
                  <a:uFillTx/>
                  <a:latin typeface="Calibri" panose="020F0502020204030204"/>
                  <a:ea typeface="+mn-ea"/>
                  <a:cs typeface="+mn-cs"/>
                </a:rPr>
                <a:t>Develop and scale a community chest for social prescribing type model across London</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n-GB" sz="1200" b="0" i="0" u="none" strike="noStrike" kern="1200" cap="none" spc="0" normalizeH="0" baseline="0" noProof="0">
                  <a:ln>
                    <a:noFill/>
                  </a:ln>
                  <a:solidFill>
                    <a:prstClr val="black"/>
                  </a:solidFill>
                  <a:effectLst/>
                  <a:uLnTx/>
                  <a:uFillTx/>
                  <a:latin typeface="Calibri" panose="020F0502020204030204"/>
                  <a:ea typeface="+mn-ea"/>
                  <a:cs typeface="+mn-cs"/>
                </a:rPr>
                <a:t>Support the expansion of specialist community assets to support local population needs. Initial focus BCYP &amp; Social Welfare &amp; Legal Advice</a:t>
              </a:r>
            </a:p>
          </p:txBody>
        </p:sp>
        <p:sp>
          <p:nvSpPr>
            <p:cNvPr id="15" name="TextBox 14">
              <a:extLst>
                <a:ext uri="{FF2B5EF4-FFF2-40B4-BE49-F238E27FC236}">
                  <a16:creationId xmlns:a16="http://schemas.microsoft.com/office/drawing/2014/main" id="{1F25C440-B46B-5283-FB7F-D453020D6A99}"/>
                </a:ext>
              </a:extLst>
            </p:cNvPr>
            <p:cNvSpPr txBox="1"/>
            <p:nvPr/>
          </p:nvSpPr>
          <p:spPr>
            <a:xfrm>
              <a:off x="8184660" y="3514793"/>
              <a:ext cx="3764596" cy="1015663"/>
            </a:xfrm>
            <a:prstGeom prst="rect">
              <a:avLst/>
            </a:prstGeom>
            <a:solidFill>
              <a:schemeClr val="accent4">
                <a:lumMod val="20000"/>
                <a:lumOff val="80000"/>
              </a:schemeClr>
            </a:solidFill>
            <a:ln>
              <a:solidFill>
                <a:schemeClr val="accent1">
                  <a:lumMod val="75000"/>
                </a:schemeClr>
              </a:solidFill>
            </a:ln>
          </p:spPr>
          <p:txBody>
            <a:bodyPr wrap="square" lIns="91440" tIns="45720" rIns="91440" bIns="45720" rtlCol="0" anchor="t">
              <a:spAutoFit/>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n-GB" sz="1200" b="0" i="0" u="none" strike="noStrike" kern="1200" cap="none" spc="0" normalizeH="0" baseline="0" noProof="0">
                  <a:ln>
                    <a:noFill/>
                  </a:ln>
                  <a:solidFill>
                    <a:prstClr val="black"/>
                  </a:solidFill>
                  <a:effectLst/>
                  <a:uLnTx/>
                  <a:uFillTx/>
                  <a:latin typeface="Calibri" panose="020F0502020204030204"/>
                  <a:ea typeface="+mn-ea"/>
                  <a:cs typeface="+mn-cs"/>
                </a:rPr>
                <a:t>Support and scale approaches to improve access to holistic support in secondary care leading to more</a:t>
              </a:r>
              <a:r>
                <a:rPr lang="en-GB" sz="1200">
                  <a:solidFill>
                    <a:prstClr val="black"/>
                  </a:solidFill>
                  <a:latin typeface="Calibri" panose="020F0502020204030204"/>
                </a:rPr>
                <a:t> </a:t>
              </a:r>
              <a:r>
                <a:rPr lang="en-GB" sz="1200"/>
                <a:t>sustainable and integrated pathways</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GB" sz="1200">
                  <a:solidFill>
                    <a:prstClr val="black"/>
                  </a:solidFill>
                  <a:latin typeface="Calibri" panose="020F0502020204030204"/>
                </a:rPr>
                <a:t>Develop resources, build the evidence base and communicate the impact</a:t>
              </a:r>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cxnSp>
          <p:nvCxnSpPr>
            <p:cNvPr id="17" name="Straight Connector 16">
              <a:extLst>
                <a:ext uri="{FF2B5EF4-FFF2-40B4-BE49-F238E27FC236}">
                  <a16:creationId xmlns:a16="http://schemas.microsoft.com/office/drawing/2014/main" id="{837D070A-A938-4123-BEC4-5065137F1BFA}"/>
                </a:ext>
              </a:extLst>
            </p:cNvPr>
            <p:cNvCxnSpPr>
              <a:cxnSpLocks/>
              <a:stCxn id="18" idx="3"/>
              <a:endCxn id="11" idx="1"/>
            </p:cNvCxnSpPr>
            <p:nvPr/>
          </p:nvCxnSpPr>
          <p:spPr>
            <a:xfrm>
              <a:off x="3549770" y="1735384"/>
              <a:ext cx="5766648" cy="22978"/>
            </a:xfrm>
            <a:prstGeom prst="line">
              <a:avLst/>
            </a:prstGeom>
          </p:spPr>
          <p:style>
            <a:lnRef idx="3">
              <a:schemeClr val="accent1"/>
            </a:lnRef>
            <a:fillRef idx="0">
              <a:schemeClr val="accent1"/>
            </a:fillRef>
            <a:effectRef idx="2">
              <a:schemeClr val="accent1"/>
            </a:effectRef>
            <a:fontRef idx="minor">
              <a:schemeClr val="tx1"/>
            </a:fontRef>
          </p:style>
        </p:cxnSp>
        <p:cxnSp>
          <p:nvCxnSpPr>
            <p:cNvPr id="20" name="Straight Connector 19">
              <a:extLst>
                <a:ext uri="{FF2B5EF4-FFF2-40B4-BE49-F238E27FC236}">
                  <a16:creationId xmlns:a16="http://schemas.microsoft.com/office/drawing/2014/main" id="{E07CEC71-9F98-A29F-C7F2-6D4AB29AF3AA}"/>
                </a:ext>
              </a:extLst>
            </p:cNvPr>
            <p:cNvCxnSpPr>
              <a:cxnSpLocks/>
              <a:endCxn id="10" idx="0"/>
            </p:cNvCxnSpPr>
            <p:nvPr/>
          </p:nvCxnSpPr>
          <p:spPr>
            <a:xfrm>
              <a:off x="1926810" y="1796165"/>
              <a:ext cx="1" cy="253272"/>
            </a:xfrm>
            <a:prstGeom prst="line">
              <a:avLst/>
            </a:prstGeom>
          </p:spPr>
          <p:style>
            <a:lnRef idx="3">
              <a:schemeClr val="accent1"/>
            </a:lnRef>
            <a:fillRef idx="0">
              <a:schemeClr val="accent1"/>
            </a:fillRef>
            <a:effectRef idx="2">
              <a:schemeClr val="accent1"/>
            </a:effectRef>
            <a:fontRef idx="minor">
              <a:schemeClr val="tx1"/>
            </a:fontRef>
          </p:style>
        </p:cxnSp>
        <p:cxnSp>
          <p:nvCxnSpPr>
            <p:cNvPr id="21" name="Straight Connector 20">
              <a:extLst>
                <a:ext uri="{FF2B5EF4-FFF2-40B4-BE49-F238E27FC236}">
                  <a16:creationId xmlns:a16="http://schemas.microsoft.com/office/drawing/2014/main" id="{BEA6F1FD-430D-2B76-0200-3D813A355D9E}"/>
                </a:ext>
              </a:extLst>
            </p:cNvPr>
            <p:cNvCxnSpPr>
              <a:cxnSpLocks/>
              <a:stCxn id="11" idx="2"/>
              <a:endCxn id="12" idx="0"/>
            </p:cNvCxnSpPr>
            <p:nvPr/>
          </p:nvCxnSpPr>
          <p:spPr>
            <a:xfrm>
              <a:off x="10069574" y="2004583"/>
              <a:ext cx="2605" cy="282956"/>
            </a:xfrm>
            <a:prstGeom prst="line">
              <a:avLst/>
            </a:prstGeom>
          </p:spPr>
          <p:style>
            <a:lnRef idx="3">
              <a:schemeClr val="accent1"/>
            </a:lnRef>
            <a:fillRef idx="0">
              <a:schemeClr val="accent1"/>
            </a:fillRef>
            <a:effectRef idx="2">
              <a:schemeClr val="accent1"/>
            </a:effectRef>
            <a:fontRef idx="minor">
              <a:schemeClr val="tx1"/>
            </a:fontRef>
          </p:style>
        </p:cxnSp>
        <p:cxnSp>
          <p:nvCxnSpPr>
            <p:cNvPr id="22" name="Straight Connector 21">
              <a:extLst>
                <a:ext uri="{FF2B5EF4-FFF2-40B4-BE49-F238E27FC236}">
                  <a16:creationId xmlns:a16="http://schemas.microsoft.com/office/drawing/2014/main" id="{B5FB1E29-8262-77EB-4AA5-02C915C28C18}"/>
                </a:ext>
              </a:extLst>
            </p:cNvPr>
            <p:cNvCxnSpPr>
              <a:cxnSpLocks/>
              <a:stCxn id="10" idx="2"/>
              <a:endCxn id="13" idx="0"/>
            </p:cNvCxnSpPr>
            <p:nvPr/>
          </p:nvCxnSpPr>
          <p:spPr>
            <a:xfrm>
              <a:off x="1926811" y="3036915"/>
              <a:ext cx="13564" cy="383469"/>
            </a:xfrm>
            <a:prstGeom prst="line">
              <a:avLst/>
            </a:prstGeom>
          </p:spPr>
          <p:style>
            <a:lnRef idx="3">
              <a:schemeClr val="accent1"/>
            </a:lnRef>
            <a:fillRef idx="0">
              <a:schemeClr val="accent1"/>
            </a:fillRef>
            <a:effectRef idx="2">
              <a:schemeClr val="accent1"/>
            </a:effectRef>
            <a:fontRef idx="minor">
              <a:schemeClr val="tx1"/>
            </a:fontRef>
          </p:style>
        </p:cxnSp>
        <p:cxnSp>
          <p:nvCxnSpPr>
            <p:cNvPr id="23" name="Straight Connector 22">
              <a:extLst>
                <a:ext uri="{FF2B5EF4-FFF2-40B4-BE49-F238E27FC236}">
                  <a16:creationId xmlns:a16="http://schemas.microsoft.com/office/drawing/2014/main" id="{919F9EC0-1183-0796-E260-90A583775FAA}"/>
                </a:ext>
              </a:extLst>
            </p:cNvPr>
            <p:cNvCxnSpPr>
              <a:cxnSpLocks/>
              <a:stCxn id="9" idx="2"/>
              <a:endCxn id="14" idx="0"/>
            </p:cNvCxnSpPr>
            <p:nvPr/>
          </p:nvCxnSpPr>
          <p:spPr>
            <a:xfrm flipH="1">
              <a:off x="5970441" y="2781281"/>
              <a:ext cx="8569" cy="750142"/>
            </a:xfrm>
            <a:prstGeom prst="line">
              <a:avLst/>
            </a:prstGeom>
          </p:spPr>
          <p:style>
            <a:lnRef idx="3">
              <a:schemeClr val="accent1"/>
            </a:lnRef>
            <a:fillRef idx="0">
              <a:schemeClr val="accent1"/>
            </a:fillRef>
            <a:effectRef idx="2">
              <a:schemeClr val="accent1"/>
            </a:effectRef>
            <a:fontRef idx="minor">
              <a:schemeClr val="tx1"/>
            </a:fontRef>
          </p:style>
        </p:cxnSp>
        <p:cxnSp>
          <p:nvCxnSpPr>
            <p:cNvPr id="24" name="Straight Connector 23">
              <a:extLst>
                <a:ext uri="{FF2B5EF4-FFF2-40B4-BE49-F238E27FC236}">
                  <a16:creationId xmlns:a16="http://schemas.microsoft.com/office/drawing/2014/main" id="{67BCE7A5-A32E-0589-EF7A-8CBA6348896C}"/>
                </a:ext>
              </a:extLst>
            </p:cNvPr>
            <p:cNvCxnSpPr>
              <a:cxnSpLocks/>
              <a:stCxn id="12" idx="2"/>
              <a:endCxn id="15" idx="0"/>
            </p:cNvCxnSpPr>
            <p:nvPr/>
          </p:nvCxnSpPr>
          <p:spPr>
            <a:xfrm flipH="1">
              <a:off x="10066958" y="2810759"/>
              <a:ext cx="5221" cy="704034"/>
            </a:xfrm>
            <a:prstGeom prst="line">
              <a:avLst/>
            </a:prstGeom>
          </p:spPr>
          <p:style>
            <a:lnRef idx="3">
              <a:schemeClr val="accent1"/>
            </a:lnRef>
            <a:fillRef idx="0">
              <a:schemeClr val="accent1"/>
            </a:fillRef>
            <a:effectRef idx="2">
              <a:schemeClr val="accent1"/>
            </a:effectRef>
            <a:fontRef idx="minor">
              <a:schemeClr val="tx1"/>
            </a:fontRef>
          </p:style>
        </p:cxnSp>
        <p:sp>
          <p:nvSpPr>
            <p:cNvPr id="6" name="TextBox 5">
              <a:extLst>
                <a:ext uri="{FF2B5EF4-FFF2-40B4-BE49-F238E27FC236}">
                  <a16:creationId xmlns:a16="http://schemas.microsoft.com/office/drawing/2014/main" id="{954C643E-49B3-40D5-9DBA-2EF82D1B0C5F}"/>
                </a:ext>
              </a:extLst>
            </p:cNvPr>
            <p:cNvSpPr txBox="1"/>
            <p:nvPr/>
          </p:nvSpPr>
          <p:spPr>
            <a:xfrm>
              <a:off x="5102615" y="1505736"/>
              <a:ext cx="1765420" cy="492443"/>
            </a:xfrm>
            <a:prstGeom prst="rect">
              <a:avLst/>
            </a:prstGeom>
            <a:solidFill>
              <a:schemeClr val="accent1"/>
            </a:solidFill>
            <a:ln>
              <a:solidFill>
                <a:schemeClr val="accent1"/>
              </a:solidFill>
            </a:ln>
          </p:spPr>
          <p:txBody>
            <a:bodyPr wrap="none" rtlCol="0">
              <a:spAutoFit/>
            </a:bodyPr>
            <a:lstStyle/>
            <a:p>
              <a:pPr algn="ctr"/>
              <a:r>
                <a:rPr lang="en-GB" sz="1000" b="1">
                  <a:solidFill>
                    <a:schemeClr val="bg1"/>
                  </a:solidFill>
                </a:rPr>
                <a:t>Workstream 2</a:t>
              </a:r>
            </a:p>
            <a:p>
              <a:pPr algn="ctr"/>
              <a:r>
                <a:rPr lang="en-GB" sz="1600" b="1">
                  <a:solidFill>
                    <a:schemeClr val="bg1"/>
                  </a:solidFill>
                </a:rPr>
                <a:t>Community Assets</a:t>
              </a:r>
            </a:p>
          </p:txBody>
        </p:sp>
        <p:sp>
          <p:nvSpPr>
            <p:cNvPr id="11" name="TextBox 10">
              <a:extLst>
                <a:ext uri="{FF2B5EF4-FFF2-40B4-BE49-F238E27FC236}">
                  <a16:creationId xmlns:a16="http://schemas.microsoft.com/office/drawing/2014/main" id="{A1D23D56-65B4-6465-F1F2-16C4A2D90412}"/>
                </a:ext>
              </a:extLst>
            </p:cNvPr>
            <p:cNvSpPr txBox="1"/>
            <p:nvPr/>
          </p:nvSpPr>
          <p:spPr>
            <a:xfrm>
              <a:off x="9316418" y="1512140"/>
              <a:ext cx="1506311" cy="492443"/>
            </a:xfrm>
            <a:prstGeom prst="rect">
              <a:avLst/>
            </a:prstGeom>
            <a:solidFill>
              <a:schemeClr val="accent1"/>
            </a:solidFill>
            <a:ln>
              <a:solidFill>
                <a:schemeClr val="accent1"/>
              </a:solidFill>
            </a:ln>
          </p:spPr>
          <p:txBody>
            <a:bodyPr wrap="none" rtlCol="0">
              <a:spAutoFit/>
            </a:bodyPr>
            <a:lstStyle/>
            <a:p>
              <a:pPr algn="ctr"/>
              <a:r>
                <a:rPr lang="en-GB" sz="1000" b="1">
                  <a:solidFill>
                    <a:schemeClr val="bg1"/>
                  </a:solidFill>
                </a:rPr>
                <a:t>Workstream 3</a:t>
              </a:r>
            </a:p>
            <a:p>
              <a:pPr algn="ctr"/>
              <a:r>
                <a:rPr lang="en-GB" sz="1600" b="1">
                  <a:solidFill>
                    <a:schemeClr val="bg1"/>
                  </a:solidFill>
                </a:rPr>
                <a:t>Secondary Care</a:t>
              </a:r>
            </a:p>
          </p:txBody>
        </p:sp>
        <p:sp>
          <p:nvSpPr>
            <p:cNvPr id="18" name="TextBox 17">
              <a:extLst>
                <a:ext uri="{FF2B5EF4-FFF2-40B4-BE49-F238E27FC236}">
                  <a16:creationId xmlns:a16="http://schemas.microsoft.com/office/drawing/2014/main" id="{47176653-3185-71D2-B13E-6479F0F62B2A}"/>
                </a:ext>
              </a:extLst>
            </p:cNvPr>
            <p:cNvSpPr txBox="1"/>
            <p:nvPr/>
          </p:nvSpPr>
          <p:spPr>
            <a:xfrm>
              <a:off x="605980" y="1489162"/>
              <a:ext cx="2943790" cy="492443"/>
            </a:xfrm>
            <a:prstGeom prst="rect">
              <a:avLst/>
            </a:prstGeom>
            <a:solidFill>
              <a:schemeClr val="accent1"/>
            </a:solidFill>
            <a:ln>
              <a:solidFill>
                <a:schemeClr val="accent1"/>
              </a:solidFill>
            </a:ln>
          </p:spPr>
          <p:txBody>
            <a:bodyPr wrap="square" rtlCol="0">
              <a:spAutoFit/>
            </a:bodyPr>
            <a:lstStyle/>
            <a:p>
              <a:pPr algn="ctr"/>
              <a:r>
                <a:rPr lang="en-GB" sz="1000" b="1">
                  <a:solidFill>
                    <a:schemeClr val="bg1"/>
                  </a:solidFill>
                </a:rPr>
                <a:t>Workstream 1</a:t>
              </a:r>
            </a:p>
            <a:p>
              <a:pPr algn="ctr"/>
              <a:r>
                <a:rPr lang="en-GB" sz="1600" b="1">
                  <a:solidFill>
                    <a:schemeClr val="bg1"/>
                  </a:solidFill>
                </a:rPr>
                <a:t>System Support &amp; Evaluation</a:t>
              </a:r>
            </a:p>
          </p:txBody>
        </p:sp>
        <p:sp>
          <p:nvSpPr>
            <p:cNvPr id="5" name="TextBox 4">
              <a:extLst>
                <a:ext uri="{FF2B5EF4-FFF2-40B4-BE49-F238E27FC236}">
                  <a16:creationId xmlns:a16="http://schemas.microsoft.com/office/drawing/2014/main" id="{7BE90920-7439-C54E-1000-79722C23AEAC}"/>
                </a:ext>
              </a:extLst>
            </p:cNvPr>
            <p:cNvSpPr txBox="1"/>
            <p:nvPr/>
          </p:nvSpPr>
          <p:spPr>
            <a:xfrm>
              <a:off x="1236827" y="3106363"/>
              <a:ext cx="1308707" cy="261610"/>
            </a:xfrm>
            <a:prstGeom prst="rect">
              <a:avLst/>
            </a:prstGeom>
            <a:solidFill>
              <a:schemeClr val="accent1"/>
            </a:solidFill>
            <a:ln>
              <a:solidFill>
                <a:schemeClr val="accent1"/>
              </a:solidFill>
            </a:ln>
          </p:spPr>
          <p:txBody>
            <a:bodyPr wrap="square" rtlCol="0">
              <a:spAutoFit/>
            </a:bodyPr>
            <a:lstStyle/>
            <a:p>
              <a:pPr algn="ctr"/>
              <a:r>
                <a:rPr lang="en-GB" sz="1100" b="1">
                  <a:solidFill>
                    <a:schemeClr val="bg1"/>
                  </a:solidFill>
                </a:rPr>
                <a:t>Priority Activities</a:t>
              </a:r>
            </a:p>
          </p:txBody>
        </p:sp>
        <p:sp>
          <p:nvSpPr>
            <p:cNvPr id="7" name="TextBox 6">
              <a:extLst>
                <a:ext uri="{FF2B5EF4-FFF2-40B4-BE49-F238E27FC236}">
                  <a16:creationId xmlns:a16="http://schemas.microsoft.com/office/drawing/2014/main" id="{C3D54601-03C3-73A9-EED2-D223A1DA07CA}"/>
                </a:ext>
              </a:extLst>
            </p:cNvPr>
            <p:cNvSpPr txBox="1"/>
            <p:nvPr/>
          </p:nvSpPr>
          <p:spPr>
            <a:xfrm>
              <a:off x="5453288" y="2977187"/>
              <a:ext cx="1197764" cy="261610"/>
            </a:xfrm>
            <a:prstGeom prst="rect">
              <a:avLst/>
            </a:prstGeom>
            <a:solidFill>
              <a:schemeClr val="accent1"/>
            </a:solidFill>
            <a:ln>
              <a:solidFill>
                <a:schemeClr val="accent1"/>
              </a:solidFill>
            </a:ln>
          </p:spPr>
          <p:txBody>
            <a:bodyPr wrap="none" rtlCol="0">
              <a:spAutoFit/>
            </a:bodyPr>
            <a:lstStyle/>
            <a:p>
              <a:pPr algn="ctr"/>
              <a:r>
                <a:rPr lang="en-GB" sz="1100" b="1">
                  <a:solidFill>
                    <a:schemeClr val="bg1"/>
                  </a:solidFill>
                </a:rPr>
                <a:t>Priority Activities</a:t>
              </a:r>
            </a:p>
          </p:txBody>
        </p:sp>
        <p:sp>
          <p:nvSpPr>
            <p:cNvPr id="19" name="TextBox 18">
              <a:extLst>
                <a:ext uri="{FF2B5EF4-FFF2-40B4-BE49-F238E27FC236}">
                  <a16:creationId xmlns:a16="http://schemas.microsoft.com/office/drawing/2014/main" id="{A2673E15-42BB-FD81-EBE2-99ED3AFE6139}"/>
                </a:ext>
              </a:extLst>
            </p:cNvPr>
            <p:cNvSpPr txBox="1"/>
            <p:nvPr/>
          </p:nvSpPr>
          <p:spPr>
            <a:xfrm>
              <a:off x="9504212" y="3101130"/>
              <a:ext cx="1197764" cy="261610"/>
            </a:xfrm>
            <a:prstGeom prst="rect">
              <a:avLst/>
            </a:prstGeom>
            <a:solidFill>
              <a:schemeClr val="accent1"/>
            </a:solidFill>
            <a:ln>
              <a:solidFill>
                <a:schemeClr val="accent1"/>
              </a:solidFill>
            </a:ln>
          </p:spPr>
          <p:txBody>
            <a:bodyPr wrap="none" rtlCol="0">
              <a:spAutoFit/>
            </a:bodyPr>
            <a:lstStyle/>
            <a:p>
              <a:pPr algn="ctr"/>
              <a:r>
                <a:rPr lang="en-GB" sz="1100" b="1">
                  <a:solidFill>
                    <a:schemeClr val="bg1"/>
                  </a:solidFill>
                </a:rPr>
                <a:t>Priority Activities</a:t>
              </a:r>
            </a:p>
          </p:txBody>
        </p:sp>
      </p:grpSp>
    </p:spTree>
    <p:extLst>
      <p:ext uri="{BB962C8B-B14F-4D97-AF65-F5344CB8AC3E}">
        <p14:creationId xmlns:p14="http://schemas.microsoft.com/office/powerpoint/2010/main" val="13487752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a:extLst>
              <a:ext uri="{FF2B5EF4-FFF2-40B4-BE49-F238E27FC236}">
                <a16:creationId xmlns:a16="http://schemas.microsoft.com/office/drawing/2014/main" id="{903B9EAA-E87F-B667-2B4F-FA2789F4A26D}"/>
              </a:ext>
            </a:extLst>
          </p:cNvPr>
          <p:cNvSpPr>
            <a:spLocks noGrp="1"/>
          </p:cNvSpPr>
          <p:nvPr>
            <p:ph type="body" sz="quarter" idx="13"/>
          </p:nvPr>
        </p:nvSpPr>
        <p:spPr>
          <a:xfrm>
            <a:off x="1898991" y="210255"/>
            <a:ext cx="7491589" cy="716920"/>
          </a:xfrm>
        </p:spPr>
        <p:txBody>
          <a:bodyPr lIns="91440" tIns="45720" rIns="91440" bIns="45720" anchor="t">
            <a:normAutofit/>
          </a:bodyPr>
          <a:lstStyle/>
          <a:p>
            <a:r>
              <a:rPr lang="en-US" sz="2000">
                <a:solidFill>
                  <a:srgbClr val="4472C4"/>
                </a:solidFill>
                <a:latin typeface="Calibri"/>
                <a:cs typeface="Calibri"/>
              </a:rPr>
              <a:t>Improving access to </a:t>
            </a:r>
            <a:r>
              <a:rPr lang="en-US" sz="2000" err="1">
                <a:solidFill>
                  <a:srgbClr val="4472C4"/>
                </a:solidFill>
                <a:latin typeface="Calibri"/>
                <a:cs typeface="Calibri"/>
              </a:rPr>
              <a:t>Personalised</a:t>
            </a:r>
            <a:r>
              <a:rPr lang="en-US" sz="2000">
                <a:solidFill>
                  <a:srgbClr val="4472C4"/>
                </a:solidFill>
                <a:latin typeface="Calibri"/>
                <a:cs typeface="Calibri"/>
              </a:rPr>
              <a:t> Care across secondary care: Workstream Theory of Change   </a:t>
            </a:r>
            <a:endParaRPr lang="en-US"/>
          </a:p>
        </p:txBody>
      </p:sp>
      <p:graphicFrame>
        <p:nvGraphicFramePr>
          <p:cNvPr id="7" name="Diagram 7">
            <a:extLst>
              <a:ext uri="{FF2B5EF4-FFF2-40B4-BE49-F238E27FC236}">
                <a16:creationId xmlns:a16="http://schemas.microsoft.com/office/drawing/2014/main" id="{E8120BB5-E813-C45C-3080-1FADB7C03CF6}"/>
              </a:ext>
            </a:extLst>
          </p:cNvPr>
          <p:cNvGraphicFramePr/>
          <p:nvPr>
            <p:extLst>
              <p:ext uri="{D42A27DB-BD31-4B8C-83A1-F6EECF244321}">
                <p14:modId xmlns:p14="http://schemas.microsoft.com/office/powerpoint/2010/main" val="1447079266"/>
              </p:ext>
            </p:extLst>
          </p:nvPr>
        </p:nvGraphicFramePr>
        <p:xfrm>
          <a:off x="446979" y="1001053"/>
          <a:ext cx="11439290" cy="564669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997344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a:extLst>
              <a:ext uri="{FF2B5EF4-FFF2-40B4-BE49-F238E27FC236}">
                <a16:creationId xmlns:a16="http://schemas.microsoft.com/office/drawing/2014/main" id="{903B9EAA-E87F-B667-2B4F-FA2789F4A26D}"/>
              </a:ext>
            </a:extLst>
          </p:cNvPr>
          <p:cNvSpPr>
            <a:spLocks noGrp="1"/>
          </p:cNvSpPr>
          <p:nvPr>
            <p:ph type="body" sz="quarter" idx="13"/>
          </p:nvPr>
        </p:nvSpPr>
        <p:spPr>
          <a:xfrm>
            <a:off x="1888715" y="343006"/>
            <a:ext cx="6107325" cy="716920"/>
          </a:xfrm>
        </p:spPr>
        <p:txBody>
          <a:bodyPr lIns="91440" tIns="45720" rIns="91440" bIns="45720" anchor="t">
            <a:normAutofit/>
          </a:bodyPr>
          <a:lstStyle/>
          <a:p>
            <a:r>
              <a:rPr lang="en-US" sz="2000">
                <a:solidFill>
                  <a:srgbClr val="4472C4"/>
                </a:solidFill>
                <a:latin typeface="Arial"/>
                <a:cs typeface="Calibri"/>
              </a:rPr>
              <a:t>Value of </a:t>
            </a:r>
            <a:r>
              <a:rPr lang="en-US" sz="2000" err="1">
                <a:solidFill>
                  <a:srgbClr val="4472C4"/>
                </a:solidFill>
                <a:latin typeface="Arial"/>
                <a:cs typeface="Calibri"/>
              </a:rPr>
              <a:t>Personalised</a:t>
            </a:r>
            <a:r>
              <a:rPr lang="en-US" sz="2000">
                <a:solidFill>
                  <a:srgbClr val="4472C4"/>
                </a:solidFill>
                <a:latin typeface="Arial"/>
                <a:cs typeface="Calibri"/>
              </a:rPr>
              <a:t> Care in Secondary Care</a:t>
            </a:r>
            <a:endParaRPr lang="en-US">
              <a:cs typeface="Arial"/>
            </a:endParaRPr>
          </a:p>
        </p:txBody>
      </p:sp>
      <p:sp>
        <p:nvSpPr>
          <p:cNvPr id="2" name="Text Placeholder 3">
            <a:extLst>
              <a:ext uri="{FF2B5EF4-FFF2-40B4-BE49-F238E27FC236}">
                <a16:creationId xmlns:a16="http://schemas.microsoft.com/office/drawing/2014/main" id="{34435107-83BD-9216-38D3-423DDF4BE230}"/>
              </a:ext>
            </a:extLst>
          </p:cNvPr>
          <p:cNvSpPr txBox="1">
            <a:spLocks/>
          </p:cNvSpPr>
          <p:nvPr/>
        </p:nvSpPr>
        <p:spPr>
          <a:xfrm>
            <a:off x="489281" y="1363048"/>
            <a:ext cx="9486925" cy="3834400"/>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50000"/>
              </a:lnSpc>
              <a:spcAft>
                <a:spcPts val="800"/>
              </a:spcAft>
            </a:pPr>
            <a:endParaRPr lang="en-GB" sz="1600">
              <a:latin typeface="Arial" panose="020B0604020202020204" pitchFamily="34" charset="0"/>
              <a:ea typeface="Calibri" panose="020F0502020204030204" pitchFamily="34" charset="0"/>
              <a:cs typeface="Times New Roman" panose="02020603050405020304" pitchFamily="18" charset="0"/>
            </a:endParaRPr>
          </a:p>
          <a:p>
            <a:endParaRPr lang="en-GB" sz="1600"/>
          </a:p>
          <a:p>
            <a:endParaRPr lang="en-GB" sz="1600"/>
          </a:p>
          <a:p>
            <a:endParaRPr lang="en-GB" sz="1600"/>
          </a:p>
        </p:txBody>
      </p:sp>
      <p:sp>
        <p:nvSpPr>
          <p:cNvPr id="3" name="TextBox 2">
            <a:extLst>
              <a:ext uri="{FF2B5EF4-FFF2-40B4-BE49-F238E27FC236}">
                <a16:creationId xmlns:a16="http://schemas.microsoft.com/office/drawing/2014/main" id="{A860669B-7C67-0307-27E9-237AA62CC492}"/>
              </a:ext>
            </a:extLst>
          </p:cNvPr>
          <p:cNvSpPr txBox="1"/>
          <p:nvPr/>
        </p:nvSpPr>
        <p:spPr>
          <a:xfrm>
            <a:off x="526212" y="856357"/>
            <a:ext cx="11139576" cy="600164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600">
                <a:latin typeface="Arial"/>
                <a:cs typeface="Arial"/>
              </a:rPr>
              <a:t>Holistic support and personalised care can help to </a:t>
            </a:r>
            <a:r>
              <a:rPr lang="en-GB" sz="1600" b="1">
                <a:latin typeface="Arial"/>
                <a:cs typeface="Arial"/>
              </a:rPr>
              <a:t>reduce the demand and capacity burden</a:t>
            </a:r>
            <a:r>
              <a:rPr lang="en-GB" sz="1600">
                <a:latin typeface="Arial"/>
                <a:cs typeface="Arial"/>
              </a:rPr>
              <a:t> for secondary care staff, support </a:t>
            </a:r>
            <a:r>
              <a:rPr lang="en-GB" sz="1600" b="1">
                <a:latin typeface="Arial"/>
                <a:cs typeface="Arial"/>
              </a:rPr>
              <a:t>cost savings for the NHS </a:t>
            </a:r>
            <a:r>
              <a:rPr lang="en-GB" sz="1600">
                <a:latin typeface="Arial"/>
                <a:cs typeface="Arial"/>
              </a:rPr>
              <a:t>and</a:t>
            </a:r>
            <a:r>
              <a:rPr lang="en-GB" sz="1600" b="1">
                <a:latin typeface="Arial"/>
                <a:cs typeface="Arial"/>
              </a:rPr>
              <a:t> improve patient outcomes</a:t>
            </a:r>
            <a:r>
              <a:rPr lang="en-GB" sz="1600">
                <a:latin typeface="Arial"/>
                <a:cs typeface="Arial"/>
              </a:rPr>
              <a:t>. </a:t>
            </a:r>
            <a:endParaRPr lang="en-GB">
              <a:latin typeface="Arial"/>
              <a:cs typeface="Arial"/>
            </a:endParaRPr>
          </a:p>
          <a:p>
            <a:endParaRPr lang="en-GB" sz="1600">
              <a:latin typeface="Arial"/>
              <a:cs typeface="Arial"/>
            </a:endParaRPr>
          </a:p>
          <a:p>
            <a:r>
              <a:rPr lang="en-GB" sz="1600">
                <a:latin typeface="Arial"/>
                <a:cs typeface="Arial"/>
              </a:rPr>
              <a:t>Evidence suggests that access to more holistic, personalised care can have a positive impact on:</a:t>
            </a:r>
          </a:p>
          <a:p>
            <a:endParaRPr lang="en-GB" sz="1600">
              <a:latin typeface="Arial"/>
              <a:cs typeface="Arial"/>
            </a:endParaRPr>
          </a:p>
          <a:p>
            <a:endParaRPr lang="en-GB" sz="1600">
              <a:latin typeface="Arial"/>
              <a:cs typeface="Arial"/>
            </a:endParaRPr>
          </a:p>
          <a:p>
            <a:endParaRPr lang="en-GB" sz="1600">
              <a:latin typeface="Arial"/>
              <a:cs typeface="Arial"/>
            </a:endParaRPr>
          </a:p>
          <a:p>
            <a:endParaRPr lang="en-GB" sz="1600">
              <a:latin typeface="Arial"/>
              <a:cs typeface="Arial"/>
            </a:endParaRPr>
          </a:p>
          <a:p>
            <a:endParaRPr lang="en-GB" sz="1600">
              <a:latin typeface="Arial"/>
              <a:cs typeface="Arial"/>
            </a:endParaRPr>
          </a:p>
          <a:p>
            <a:endParaRPr lang="en-GB" sz="1600">
              <a:latin typeface="Arial"/>
              <a:cs typeface="Arial"/>
            </a:endParaRPr>
          </a:p>
          <a:p>
            <a:endParaRPr lang="en-GB" sz="1600">
              <a:latin typeface="Arial"/>
              <a:cs typeface="Arial"/>
            </a:endParaRPr>
          </a:p>
          <a:p>
            <a:endParaRPr lang="en-GB" sz="1600">
              <a:latin typeface="Arial"/>
              <a:cs typeface="Arial"/>
            </a:endParaRPr>
          </a:p>
          <a:p>
            <a:endParaRPr lang="en-GB" sz="1600">
              <a:latin typeface="Arial"/>
              <a:cs typeface="Arial"/>
            </a:endParaRPr>
          </a:p>
          <a:p>
            <a:endParaRPr lang="en-GB" sz="1600">
              <a:latin typeface="Arial"/>
              <a:cs typeface="Arial"/>
            </a:endParaRPr>
          </a:p>
          <a:p>
            <a:endParaRPr lang="en-GB" sz="1600">
              <a:latin typeface="Arial"/>
              <a:cs typeface="Arial"/>
            </a:endParaRPr>
          </a:p>
          <a:p>
            <a:endParaRPr lang="en-GB" sz="1600">
              <a:latin typeface="Arial"/>
              <a:cs typeface="Arial"/>
            </a:endParaRPr>
          </a:p>
          <a:p>
            <a:endParaRPr lang="en-GB" sz="1600">
              <a:latin typeface="Arial"/>
              <a:cs typeface="Arial"/>
            </a:endParaRPr>
          </a:p>
          <a:p>
            <a:endParaRPr lang="en-GB" sz="1600">
              <a:latin typeface="Arial"/>
              <a:cs typeface="Arial"/>
            </a:endParaRPr>
          </a:p>
          <a:p>
            <a:endParaRPr lang="en-GB" sz="1600">
              <a:latin typeface="Arial"/>
              <a:cs typeface="Arial"/>
            </a:endParaRPr>
          </a:p>
          <a:p>
            <a:endParaRPr lang="en-GB" sz="1600">
              <a:latin typeface="Arial"/>
              <a:cs typeface="Arial"/>
            </a:endParaRPr>
          </a:p>
          <a:p>
            <a:endParaRPr lang="en-GB" sz="1600">
              <a:latin typeface="Arial"/>
              <a:cs typeface="Arial"/>
            </a:endParaRPr>
          </a:p>
          <a:p>
            <a:endParaRPr lang="en-GB" sz="1600">
              <a:latin typeface="Arial"/>
              <a:cs typeface="Arial"/>
            </a:endParaRPr>
          </a:p>
          <a:p>
            <a:r>
              <a:rPr lang="en-GB" sz="1600">
                <a:latin typeface="Arial"/>
                <a:cs typeface="Arial"/>
              </a:rPr>
              <a:t>NHSE are encouraging expansion of personalised care support in secondary care. Find out more about current policy, context and background in </a:t>
            </a:r>
            <a:r>
              <a:rPr lang="en-GB" sz="1600" b="1">
                <a:latin typeface="Arial"/>
                <a:cs typeface="Arial"/>
              </a:rPr>
              <a:t>slide 12 in Appendix.</a:t>
            </a:r>
            <a:endParaRPr lang="en-GB" sz="1600">
              <a:latin typeface="Arial"/>
              <a:cs typeface="Arial"/>
            </a:endParaRPr>
          </a:p>
        </p:txBody>
      </p:sp>
      <p:sp>
        <p:nvSpPr>
          <p:cNvPr id="16" name="Rectangle: Rounded Corners 15">
            <a:extLst>
              <a:ext uri="{FF2B5EF4-FFF2-40B4-BE49-F238E27FC236}">
                <a16:creationId xmlns:a16="http://schemas.microsoft.com/office/drawing/2014/main" id="{8DD82D07-CDB3-F55A-931B-9AD12C60159D}"/>
              </a:ext>
            </a:extLst>
          </p:cNvPr>
          <p:cNvSpPr/>
          <p:nvPr/>
        </p:nvSpPr>
        <p:spPr>
          <a:xfrm>
            <a:off x="249701" y="1969293"/>
            <a:ext cx="2842168" cy="4130052"/>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lvl="0" rtl="0"/>
            <a:r>
              <a:rPr lang="en-GB" sz="1400" b="1">
                <a:solidFill>
                  <a:schemeClr val="bg1"/>
                </a:solidFill>
                <a:latin typeface="Arial"/>
                <a:ea typeface="Arial"/>
                <a:cs typeface="Arial"/>
              </a:rPr>
              <a:t>Patient outcomes:​</a:t>
            </a:r>
            <a:endParaRPr lang="en-US" sz="1400" b="1">
              <a:solidFill>
                <a:schemeClr val="bg1"/>
              </a:solidFill>
              <a:latin typeface="Arial"/>
              <a:cs typeface="Arial"/>
            </a:endParaRPr>
          </a:p>
          <a:p>
            <a:endParaRPr lang="en-GB" sz="1400" b="1">
              <a:solidFill>
                <a:schemeClr val="bg1"/>
              </a:solidFill>
              <a:latin typeface="Arial"/>
              <a:ea typeface="Calibri"/>
              <a:cs typeface="Arial"/>
            </a:endParaRPr>
          </a:p>
          <a:p>
            <a:pPr rtl="0"/>
            <a:r>
              <a:rPr lang="en-GB" sz="1400">
                <a:solidFill>
                  <a:schemeClr val="bg1"/>
                </a:solidFill>
                <a:latin typeface="Arial"/>
                <a:ea typeface="Calibri"/>
                <a:cs typeface="Calibri"/>
              </a:rPr>
              <a:t>Improvements in mental health, social connections &amp; in overall wellbeing, in turn improves clinical outcomes. ​</a:t>
            </a:r>
          </a:p>
          <a:p>
            <a:endParaRPr lang="en-GB" sz="1400">
              <a:solidFill>
                <a:schemeClr val="bg1"/>
              </a:solidFill>
              <a:latin typeface="Arial"/>
              <a:ea typeface="Calibri"/>
              <a:cs typeface="Calibri"/>
            </a:endParaRPr>
          </a:p>
          <a:p>
            <a:r>
              <a:rPr lang="en-GB" sz="1400">
                <a:solidFill>
                  <a:schemeClr val="bg1"/>
                </a:solidFill>
                <a:latin typeface="Arial"/>
                <a:ea typeface="Calibri"/>
                <a:cs typeface="Calibri"/>
                <a:hlinkClick r:id="rId3">
                  <a:extLst>
                    <a:ext uri="{A12FA001-AC4F-418D-AE19-62706E023703}">
                      <ahyp:hlinkClr xmlns:ahyp="http://schemas.microsoft.com/office/drawing/2018/hyperlinkcolor" val="tx"/>
                    </a:ext>
                  </a:extLst>
                </a:hlinkClick>
              </a:rPr>
              <a:t>The NAPC</a:t>
            </a:r>
            <a:r>
              <a:rPr lang="en-GB" sz="1400">
                <a:solidFill>
                  <a:schemeClr val="bg1"/>
                </a:solidFill>
                <a:latin typeface="Arial"/>
                <a:ea typeface="Calibri"/>
                <a:cs typeface="Calibri"/>
              </a:rPr>
              <a:t> found that Social Prescribing &amp; Care Coordination support led to </a:t>
            </a:r>
            <a:r>
              <a:rPr lang="en-GB" sz="1400" b="1">
                <a:solidFill>
                  <a:schemeClr val="bg1"/>
                </a:solidFill>
                <a:latin typeface="Arial"/>
                <a:ea typeface="Calibri"/>
                <a:cs typeface="Calibri"/>
              </a:rPr>
              <a:t>increased activation, less hospital admissions, less falls, less GP contacts​.</a:t>
            </a:r>
          </a:p>
          <a:p>
            <a:endParaRPr lang="en-GB" sz="1400" b="1">
              <a:solidFill>
                <a:schemeClr val="bg1"/>
              </a:solidFill>
              <a:latin typeface="Arial"/>
              <a:cs typeface="Calibri" panose="020F0502020204030204"/>
            </a:endParaRPr>
          </a:p>
          <a:p>
            <a:endParaRPr lang="en-GB" sz="1400" b="1">
              <a:solidFill>
                <a:schemeClr val="bg1"/>
              </a:solidFill>
              <a:latin typeface="Arial"/>
              <a:cs typeface="Calibri" panose="020F0502020204030204"/>
            </a:endParaRPr>
          </a:p>
          <a:p>
            <a:endParaRPr lang="en-GB" sz="1400" b="1">
              <a:solidFill>
                <a:schemeClr val="bg1"/>
              </a:solidFill>
              <a:latin typeface="Arial"/>
              <a:cs typeface="Calibri" panose="020F0502020204030204"/>
            </a:endParaRPr>
          </a:p>
        </p:txBody>
      </p:sp>
      <p:sp>
        <p:nvSpPr>
          <p:cNvPr id="17" name="Rectangle: Rounded Corners 16">
            <a:extLst>
              <a:ext uri="{FF2B5EF4-FFF2-40B4-BE49-F238E27FC236}">
                <a16:creationId xmlns:a16="http://schemas.microsoft.com/office/drawing/2014/main" id="{7C9D30B5-EFC4-3645-4A34-6DFFD388DDF4}"/>
              </a:ext>
            </a:extLst>
          </p:cNvPr>
          <p:cNvSpPr/>
          <p:nvPr/>
        </p:nvSpPr>
        <p:spPr>
          <a:xfrm>
            <a:off x="3203755" y="1969291"/>
            <a:ext cx="2818356" cy="4130052"/>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r>
              <a:rPr lang="en-GB" sz="1400" b="1">
                <a:solidFill>
                  <a:schemeClr val="bg1"/>
                </a:solidFill>
                <a:latin typeface="Arial"/>
                <a:ea typeface="Arial"/>
                <a:cs typeface="Arial"/>
              </a:rPr>
              <a:t>Economic outcomes:​</a:t>
            </a:r>
            <a:endParaRPr lang="en-US" sz="1400" b="1">
              <a:solidFill>
                <a:schemeClr val="bg1"/>
              </a:solidFill>
              <a:latin typeface="Arial"/>
              <a:cs typeface="Arial"/>
            </a:endParaRPr>
          </a:p>
          <a:p>
            <a:endParaRPr lang="en-GB" sz="1400" b="1">
              <a:solidFill>
                <a:schemeClr val="bg1"/>
              </a:solidFill>
              <a:latin typeface="Arial"/>
              <a:ea typeface="Calibri"/>
              <a:cs typeface="Arial"/>
            </a:endParaRPr>
          </a:p>
          <a:p>
            <a:r>
              <a:rPr lang="en-GB" sz="1400">
                <a:solidFill>
                  <a:srgbClr val="FFFFFF"/>
                </a:solidFill>
                <a:latin typeface="Arial"/>
                <a:ea typeface="Calibri"/>
                <a:cs typeface="Arial"/>
              </a:rPr>
              <a:t>Evaluations of Social Prescribing demonstrate a favourable SROI &amp; studies reported a link to </a:t>
            </a:r>
            <a:r>
              <a:rPr lang="en-GB" sz="1400" b="1">
                <a:solidFill>
                  <a:schemeClr val="bg1"/>
                </a:solidFill>
                <a:latin typeface="Arial"/>
                <a:ea typeface="Calibri"/>
                <a:cs typeface="Arial"/>
                <a:hlinkClick r:id="rId4">
                  <a:extLst>
                    <a:ext uri="{A12FA001-AC4F-418D-AE19-62706E023703}">
                      <ahyp:hlinkClr xmlns:ahyp="http://schemas.microsoft.com/office/drawing/2018/hyperlinkcolor" val="tx"/>
                    </a:ext>
                  </a:extLst>
                </a:hlinkClick>
              </a:rPr>
              <a:t>reduced secondary care use</a:t>
            </a:r>
            <a:r>
              <a:rPr lang="en-GB" sz="1400">
                <a:solidFill>
                  <a:schemeClr val="bg1"/>
                </a:solidFill>
                <a:latin typeface="Arial"/>
                <a:ea typeface="Calibri"/>
                <a:cs typeface="Arial"/>
              </a:rPr>
              <a:t>. </a:t>
            </a:r>
            <a:endParaRPr lang="en-GB" sz="1400" b="1">
              <a:solidFill>
                <a:schemeClr val="bg1"/>
              </a:solidFill>
              <a:latin typeface="Arial"/>
              <a:cs typeface="Calibri" panose="020F0502020204030204"/>
            </a:endParaRPr>
          </a:p>
          <a:p>
            <a:endParaRPr lang="en-GB" sz="1400">
              <a:solidFill>
                <a:schemeClr val="bg1"/>
              </a:solidFill>
              <a:latin typeface="Arial"/>
              <a:cs typeface="Arial"/>
            </a:endParaRPr>
          </a:p>
          <a:p>
            <a:r>
              <a:rPr lang="en-GB" sz="1400">
                <a:solidFill>
                  <a:schemeClr val="bg1"/>
                </a:solidFill>
                <a:latin typeface="Arial"/>
                <a:cs typeface="Calibri" panose="020F0502020204030204"/>
              </a:rPr>
              <a:t>Personalised care addressing social determinants can help prevent </a:t>
            </a:r>
            <a:r>
              <a:rPr lang="en-GB" sz="1400" b="1">
                <a:solidFill>
                  <a:schemeClr val="bg1"/>
                </a:solidFill>
                <a:latin typeface="Arial"/>
                <a:cs typeface="Calibri" panose="020F0502020204030204"/>
              </a:rPr>
              <a:t>problematic polypharmacy </a:t>
            </a:r>
            <a:r>
              <a:rPr lang="en-GB" sz="1400">
                <a:solidFill>
                  <a:schemeClr val="bg1"/>
                </a:solidFill>
                <a:latin typeface="Arial"/>
                <a:cs typeface="Calibri" panose="020F0502020204030204"/>
              </a:rPr>
              <a:t>exacerbated by the socioeconomic gradient saving</a:t>
            </a:r>
            <a:r>
              <a:rPr lang="en-GB" sz="1400" b="1">
                <a:solidFill>
                  <a:schemeClr val="bg1"/>
                </a:solidFill>
                <a:latin typeface="Arial"/>
                <a:cs typeface="Calibri" panose="020F0502020204030204"/>
              </a:rPr>
              <a:t> the NHS ~£1 billion on medicine related admissions </a:t>
            </a:r>
            <a:r>
              <a:rPr lang="en-GB" sz="1400">
                <a:solidFill>
                  <a:schemeClr val="bg1"/>
                </a:solidFill>
                <a:latin typeface="Arial"/>
                <a:cs typeface="Calibri" panose="020F0502020204030204"/>
              </a:rPr>
              <a:t>(see slide 11 in appendix).</a:t>
            </a:r>
            <a:endParaRPr lang="en-GB" sz="1400" b="1">
              <a:solidFill>
                <a:schemeClr val="bg1"/>
              </a:solidFill>
              <a:latin typeface="Arial"/>
              <a:cs typeface="Calibri" panose="020F0502020204030204"/>
            </a:endParaRPr>
          </a:p>
        </p:txBody>
      </p:sp>
      <p:sp>
        <p:nvSpPr>
          <p:cNvPr id="18" name="Rectangle: Rounded Corners 17">
            <a:extLst>
              <a:ext uri="{FF2B5EF4-FFF2-40B4-BE49-F238E27FC236}">
                <a16:creationId xmlns:a16="http://schemas.microsoft.com/office/drawing/2014/main" id="{2CC5AB7C-534F-C2A7-0CF2-FB5B88DBB2B9}"/>
              </a:ext>
            </a:extLst>
          </p:cNvPr>
          <p:cNvSpPr/>
          <p:nvPr/>
        </p:nvSpPr>
        <p:spPr>
          <a:xfrm>
            <a:off x="6147371" y="1969292"/>
            <a:ext cx="2818356" cy="4125485"/>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r>
              <a:rPr lang="en-GB" sz="1400" b="1">
                <a:solidFill>
                  <a:schemeClr val="bg1"/>
                </a:solidFill>
                <a:latin typeface="Arial"/>
                <a:ea typeface="Arial"/>
                <a:cs typeface="Arial"/>
              </a:rPr>
              <a:t>Demand &amp; capacity:​</a:t>
            </a:r>
            <a:endParaRPr lang="en-US" sz="1400" b="1">
              <a:solidFill>
                <a:schemeClr val="bg1"/>
              </a:solidFill>
              <a:latin typeface="Arial"/>
              <a:cs typeface="Arial"/>
            </a:endParaRPr>
          </a:p>
          <a:p>
            <a:endParaRPr lang="en-GB" sz="1400" b="1">
              <a:solidFill>
                <a:schemeClr val="bg1"/>
              </a:solidFill>
              <a:latin typeface="Arial"/>
              <a:ea typeface="Calibri"/>
              <a:cs typeface="Arial"/>
            </a:endParaRPr>
          </a:p>
          <a:p>
            <a:r>
              <a:rPr lang="en-GB" sz="1400">
                <a:solidFill>
                  <a:schemeClr val="bg1"/>
                </a:solidFill>
                <a:latin typeface="Arial"/>
                <a:ea typeface="Calibri"/>
                <a:cs typeface="Calibri"/>
              </a:rPr>
              <a:t>People from the most deprived areas &amp; most impacted by health inequalities are more likely to be in poor health &amp; </a:t>
            </a:r>
            <a:r>
              <a:rPr lang="en-GB" sz="1400" b="1">
                <a:solidFill>
                  <a:schemeClr val="bg1"/>
                </a:solidFill>
                <a:latin typeface="Arial"/>
                <a:ea typeface="Calibri"/>
                <a:cs typeface="Calibri"/>
              </a:rPr>
              <a:t>most likely to attend A&amp;E more frequently.</a:t>
            </a:r>
          </a:p>
          <a:p>
            <a:pPr rtl="0"/>
            <a:endParaRPr lang="en-GB" sz="1400">
              <a:solidFill>
                <a:schemeClr val="bg1"/>
              </a:solidFill>
              <a:latin typeface="Arial"/>
              <a:ea typeface="Calibri"/>
              <a:cs typeface="Calibri"/>
              <a:hlinkClick r:id="rId5">
                <a:extLst>
                  <a:ext uri="{A12FA001-AC4F-418D-AE19-62706E023703}">
                    <ahyp:hlinkClr xmlns:ahyp="http://schemas.microsoft.com/office/drawing/2018/hyperlinkcolor" val="tx"/>
                  </a:ext>
                </a:extLst>
              </a:hlinkClick>
            </a:endParaRPr>
          </a:p>
          <a:p>
            <a:pPr rtl="0"/>
            <a:r>
              <a:rPr lang="en-GB" sz="1400">
                <a:solidFill>
                  <a:schemeClr val="bg1"/>
                </a:solidFill>
                <a:latin typeface="Arial"/>
                <a:ea typeface="Calibri"/>
                <a:cs typeface="Calibri"/>
                <a:hlinkClick r:id="rId5">
                  <a:extLst>
                    <a:ext uri="{A12FA001-AC4F-418D-AE19-62706E023703}">
                      <ahyp:hlinkClr xmlns:ahyp="http://schemas.microsoft.com/office/drawing/2018/hyperlinkcolor" val="tx"/>
                    </a:ext>
                  </a:extLst>
                </a:hlinkClick>
              </a:rPr>
              <a:t>A study in 2017 from the University of Westminster </a:t>
            </a:r>
            <a:r>
              <a:rPr lang="en-GB" sz="1400">
                <a:solidFill>
                  <a:schemeClr val="bg1"/>
                </a:solidFill>
                <a:latin typeface="Arial"/>
                <a:ea typeface="Calibri"/>
                <a:cs typeface="Calibri"/>
              </a:rPr>
              <a:t>illustrated Social Prescribing led to a </a:t>
            </a:r>
            <a:r>
              <a:rPr lang="en-GB" sz="1400" b="1">
                <a:solidFill>
                  <a:schemeClr val="bg1"/>
                </a:solidFill>
                <a:latin typeface="Arial"/>
                <a:ea typeface="Calibri"/>
                <a:cs typeface="Calibri"/>
              </a:rPr>
              <a:t>24% fall in A&amp;E attendance. </a:t>
            </a:r>
            <a:r>
              <a:rPr lang="en-GB" sz="1400">
                <a:solidFill>
                  <a:schemeClr val="bg1"/>
                </a:solidFill>
                <a:latin typeface="Arial"/>
                <a:ea typeface="Calibri"/>
                <a:cs typeface="Calibri"/>
              </a:rPr>
              <a:t>​</a:t>
            </a:r>
          </a:p>
          <a:p>
            <a:endParaRPr lang="en-GB" sz="1400">
              <a:solidFill>
                <a:schemeClr val="bg1"/>
              </a:solidFill>
              <a:latin typeface="Arial"/>
              <a:ea typeface="Calibri"/>
              <a:cs typeface="Calibri"/>
            </a:endParaRPr>
          </a:p>
          <a:p>
            <a:endParaRPr lang="en-GB" sz="1400">
              <a:solidFill>
                <a:schemeClr val="bg1"/>
              </a:solidFill>
              <a:latin typeface="Arial"/>
              <a:ea typeface="Calibri"/>
              <a:cs typeface="Calibri"/>
            </a:endParaRPr>
          </a:p>
          <a:p>
            <a:endParaRPr lang="en-GB" sz="1400">
              <a:solidFill>
                <a:schemeClr val="bg1"/>
              </a:solidFill>
              <a:latin typeface="Arial"/>
              <a:ea typeface="Calibri"/>
              <a:cs typeface="Calibri"/>
            </a:endParaRPr>
          </a:p>
        </p:txBody>
      </p:sp>
      <p:sp>
        <p:nvSpPr>
          <p:cNvPr id="4" name="Rectangle: Rounded Corners 3">
            <a:extLst>
              <a:ext uri="{FF2B5EF4-FFF2-40B4-BE49-F238E27FC236}">
                <a16:creationId xmlns:a16="http://schemas.microsoft.com/office/drawing/2014/main" id="{15568077-E9BB-493E-B9F6-766C2BD5FD1D}"/>
              </a:ext>
            </a:extLst>
          </p:cNvPr>
          <p:cNvSpPr/>
          <p:nvPr/>
        </p:nvSpPr>
        <p:spPr>
          <a:xfrm>
            <a:off x="9090987" y="1969290"/>
            <a:ext cx="2818356" cy="4125485"/>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r>
              <a:rPr lang="en-GB" sz="1400" b="1">
                <a:solidFill>
                  <a:schemeClr val="bg1"/>
                </a:solidFill>
                <a:latin typeface="Arial"/>
                <a:ea typeface="Arial"/>
                <a:cs typeface="Arial"/>
              </a:rPr>
              <a:t>Population health:​</a:t>
            </a:r>
            <a:endParaRPr lang="en-US" sz="1400" b="1">
              <a:solidFill>
                <a:schemeClr val="bg1"/>
              </a:solidFill>
              <a:latin typeface="Arial"/>
              <a:cs typeface="Arial"/>
            </a:endParaRPr>
          </a:p>
          <a:p>
            <a:endParaRPr lang="en-GB" sz="1400" b="1">
              <a:solidFill>
                <a:schemeClr val="bg1"/>
              </a:solidFill>
              <a:latin typeface="Arial"/>
              <a:ea typeface="Calibri"/>
              <a:cs typeface="Arial"/>
            </a:endParaRPr>
          </a:p>
          <a:p>
            <a:pPr rtl="0"/>
            <a:r>
              <a:rPr lang="en-GB" sz="1400">
                <a:solidFill>
                  <a:schemeClr val="bg1"/>
                </a:solidFill>
                <a:latin typeface="Arial"/>
                <a:ea typeface="Calibri"/>
                <a:cs typeface="Calibri"/>
              </a:rPr>
              <a:t>Personalised Care improves integration of health &amp; social care systems in the community and proactively targets groups facing higher levels of health inequalities, thereby improving population health.​</a:t>
            </a:r>
          </a:p>
          <a:p>
            <a:endParaRPr lang="en-GB" sz="1400">
              <a:solidFill>
                <a:schemeClr val="bg1"/>
              </a:solidFill>
              <a:latin typeface="Arial"/>
              <a:cs typeface="Calibri" panose="020F0502020204030204"/>
            </a:endParaRPr>
          </a:p>
          <a:p>
            <a:pPr rtl="0"/>
            <a:r>
              <a:rPr lang="en-GB" sz="1400">
                <a:solidFill>
                  <a:schemeClr val="bg1"/>
                </a:solidFill>
                <a:latin typeface="Arial"/>
                <a:cs typeface="Calibri" panose="020F0502020204030204"/>
                <a:hlinkClick r:id="rId6">
                  <a:extLst>
                    <a:ext uri="{A12FA001-AC4F-418D-AE19-62706E023703}">
                      <ahyp:hlinkClr xmlns:ahyp="http://schemas.microsoft.com/office/drawing/2018/hyperlinkcolor" val="tx"/>
                    </a:ext>
                  </a:extLst>
                </a:hlinkClick>
              </a:rPr>
              <a:t>A prediabetes support group set up in Waltham Forest</a:t>
            </a:r>
            <a:r>
              <a:rPr lang="en-GB" sz="1400">
                <a:solidFill>
                  <a:schemeClr val="bg1"/>
                </a:solidFill>
                <a:latin typeface="Arial"/>
                <a:cs typeface="Calibri" panose="020F0502020204030204"/>
              </a:rPr>
              <a:t>, used Social Prescribing to engage &amp; tailor support for people from Black &amp; South Asian backgrounds.</a:t>
            </a:r>
          </a:p>
        </p:txBody>
      </p:sp>
    </p:spTree>
    <p:extLst>
      <p:ext uri="{BB962C8B-B14F-4D97-AF65-F5344CB8AC3E}">
        <p14:creationId xmlns:p14="http://schemas.microsoft.com/office/powerpoint/2010/main" val="24386195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4ACCD1C-9421-D111-90A0-C92AED3DB1A3}"/>
              </a:ext>
            </a:extLst>
          </p:cNvPr>
          <p:cNvGrpSpPr/>
          <p:nvPr/>
        </p:nvGrpSpPr>
        <p:grpSpPr>
          <a:xfrm>
            <a:off x="54127" y="936784"/>
            <a:ext cx="11988853" cy="2207552"/>
            <a:chOff x="155140" y="1169492"/>
            <a:chExt cx="11988853" cy="2132956"/>
          </a:xfrm>
        </p:grpSpPr>
        <p:sp>
          <p:nvSpPr>
            <p:cNvPr id="6" name="TextBox 5">
              <a:extLst>
                <a:ext uri="{FF2B5EF4-FFF2-40B4-BE49-F238E27FC236}">
                  <a16:creationId xmlns:a16="http://schemas.microsoft.com/office/drawing/2014/main" id="{5810C069-EF4D-2589-C3C6-10F3B981B506}"/>
                </a:ext>
              </a:extLst>
            </p:cNvPr>
            <p:cNvSpPr txBox="1"/>
            <p:nvPr/>
          </p:nvSpPr>
          <p:spPr>
            <a:xfrm>
              <a:off x="155140" y="1169492"/>
              <a:ext cx="11988853" cy="802917"/>
            </a:xfrm>
            <a:prstGeom prst="rect">
              <a:avLst/>
            </a:prstGeom>
            <a:solidFill>
              <a:srgbClr val="00A499"/>
            </a:solidFill>
            <a:ln>
              <a:solidFill>
                <a:schemeClr val="accent1">
                  <a:lumMod val="75000"/>
                </a:schemeClr>
              </a:solidFill>
            </a:ln>
          </p:spPr>
          <p:txBody>
            <a:bodyPr wrap="square" lIns="91440" tIns="45720" rIns="91440" bIns="45720" rtlCol="0" anchor="t">
              <a:spAutoFit/>
            </a:bodyPr>
            <a:lstStyle/>
            <a:p>
              <a:pPr algn="ctr">
                <a:defRPr/>
              </a:pPr>
              <a:r>
                <a:rPr kumimoji="0" lang="en-GB" sz="1600" b="1" i="0" u="none" strike="noStrike" kern="1200" cap="none" spc="0" normalizeH="0" baseline="0" noProof="0" dirty="0">
                  <a:ln>
                    <a:noFill/>
                  </a:ln>
                  <a:solidFill>
                    <a:schemeClr val="bg1"/>
                  </a:solidFill>
                  <a:effectLst/>
                  <a:uLnTx/>
                  <a:uFillTx/>
                  <a:latin typeface="Arial"/>
                  <a:cs typeface="Arial"/>
                </a:rPr>
                <a:t> </a:t>
              </a:r>
              <a:r>
                <a:rPr lang="en-GB" sz="1600" b="1" dirty="0">
                  <a:solidFill>
                    <a:schemeClr val="bg1"/>
                  </a:solidFill>
                  <a:latin typeface="Arial"/>
                  <a:cs typeface="Arial"/>
                </a:rPr>
                <a:t>The Social Prescribing &amp; Community Led Prevention Team will</a:t>
              </a:r>
              <a:r>
                <a:rPr kumimoji="0" lang="en-GB" sz="1600" b="1" i="0" u="none" strike="noStrike" kern="1200" cap="none" spc="0" normalizeH="0" baseline="0" noProof="0" dirty="0">
                  <a:ln>
                    <a:noFill/>
                  </a:ln>
                  <a:solidFill>
                    <a:schemeClr val="bg1"/>
                  </a:solidFill>
                  <a:effectLst/>
                  <a:uLnTx/>
                  <a:uFillTx/>
                  <a:latin typeface="Arial"/>
                  <a:cs typeface="Arial"/>
                </a:rPr>
                <a:t> support London's health and care systems to scale community centred models of care which focus on addressing the wider social determinants of health and target those experiencing the greatest health inequalities</a:t>
              </a:r>
            </a:p>
          </p:txBody>
        </p:sp>
        <p:sp>
          <p:nvSpPr>
            <p:cNvPr id="7" name="TextBox 6">
              <a:extLst>
                <a:ext uri="{FF2B5EF4-FFF2-40B4-BE49-F238E27FC236}">
                  <a16:creationId xmlns:a16="http://schemas.microsoft.com/office/drawing/2014/main" id="{2ED40926-3461-3AC8-CA65-E0E43B8F4ED3}"/>
                </a:ext>
              </a:extLst>
            </p:cNvPr>
            <p:cNvSpPr txBox="1"/>
            <p:nvPr/>
          </p:nvSpPr>
          <p:spPr>
            <a:xfrm>
              <a:off x="1634874" y="2069676"/>
              <a:ext cx="8911831" cy="356852"/>
            </a:xfrm>
            <a:prstGeom prst="rect">
              <a:avLst/>
            </a:prstGeom>
            <a:solidFill>
              <a:schemeClr val="accent4">
                <a:lumMod val="20000"/>
                <a:lumOff val="80000"/>
              </a:schemeClr>
            </a:solidFill>
            <a:ln>
              <a:solidFill>
                <a:schemeClr val="accent1">
                  <a:lumMod val="75000"/>
                </a:schemeClr>
              </a:solidFill>
            </a:ln>
          </p:spPr>
          <p:txBody>
            <a:bodyPr wrap="square" lIns="91440" tIns="45720" rIns="91440" bIns="45720" rtlCol="0" anchor="t">
              <a:spAutoFit/>
            </a:bodyPr>
            <a:lstStyle/>
            <a:p>
              <a:pPr algn="ctr">
                <a:defRPr/>
              </a:pPr>
              <a:r>
                <a:rPr kumimoji="0" lang="en-GB" b="1" i="0" u="none" strike="noStrike" kern="1200" cap="none" spc="0" normalizeH="0" baseline="0" noProof="0">
                  <a:ln>
                    <a:noFill/>
                  </a:ln>
                  <a:solidFill>
                    <a:srgbClr val="4472C4"/>
                  </a:solidFill>
                  <a:effectLst/>
                  <a:uLnTx/>
                  <a:uFillTx/>
                  <a:latin typeface="Arial"/>
                  <a:cs typeface="Arial"/>
                </a:rPr>
                <a:t>Improve access to Personalised Care across </a:t>
              </a:r>
              <a:r>
                <a:rPr lang="en-GB" b="1">
                  <a:solidFill>
                    <a:srgbClr val="4472C4"/>
                  </a:solidFill>
                  <a:latin typeface="Arial"/>
                  <a:cs typeface="Arial"/>
                </a:rPr>
                <a:t>secondary care in London</a:t>
              </a:r>
              <a:endParaRPr lang="en-GB" b="1" i="0" u="none" strike="noStrike" kern="1200" cap="none" spc="0" normalizeH="0" baseline="0" noProof="0">
                <a:ln>
                  <a:noFill/>
                </a:ln>
                <a:solidFill>
                  <a:srgbClr val="4472C4"/>
                </a:solidFill>
                <a:effectLst/>
                <a:uLnTx/>
                <a:uFillTx/>
                <a:latin typeface="Arial"/>
                <a:cs typeface="Arial"/>
              </a:endParaRPr>
            </a:p>
          </p:txBody>
        </p:sp>
        <p:sp>
          <p:nvSpPr>
            <p:cNvPr id="8" name="TextBox 7">
              <a:extLst>
                <a:ext uri="{FF2B5EF4-FFF2-40B4-BE49-F238E27FC236}">
                  <a16:creationId xmlns:a16="http://schemas.microsoft.com/office/drawing/2014/main" id="{C91DEB66-B354-1785-7E66-39D7757D70D0}"/>
                </a:ext>
              </a:extLst>
            </p:cNvPr>
            <p:cNvSpPr txBox="1"/>
            <p:nvPr/>
          </p:nvSpPr>
          <p:spPr>
            <a:xfrm>
              <a:off x="1895282" y="2499531"/>
              <a:ext cx="10245329" cy="802917"/>
            </a:xfrm>
            <a:prstGeom prst="rect">
              <a:avLst/>
            </a:prstGeom>
            <a:solidFill>
              <a:schemeClr val="accent4">
                <a:lumMod val="20000"/>
                <a:lumOff val="80000"/>
              </a:schemeClr>
            </a:solidFill>
            <a:ln>
              <a:solidFill>
                <a:schemeClr val="accent1">
                  <a:lumMod val="75000"/>
                </a:schemeClr>
              </a:solidFill>
            </a:ln>
          </p:spPr>
          <p:txBody>
            <a:bodyPr wrap="square" lIns="91440" tIns="45720" rIns="91440" bIns="45720" rtlCol="0" anchor="t">
              <a:spAutoFit/>
            </a:bodyPr>
            <a:lstStyle/>
            <a:p>
              <a:pPr marL="285750" indent="-285750">
                <a:buFont typeface="Wingdings" panose="05000000000000000000" pitchFamily="2" charset="2"/>
                <a:buChar char="ü"/>
                <a:defRPr/>
              </a:pPr>
              <a:r>
                <a:rPr kumimoji="0" lang="en-GB" sz="1600" b="0" i="0" u="none" strike="noStrike" kern="1200" cap="none" spc="0" normalizeH="0" baseline="0" noProof="0">
                  <a:ln>
                    <a:noFill/>
                  </a:ln>
                  <a:effectLst/>
                  <a:uLnTx/>
                  <a:uFillTx/>
                  <a:latin typeface="Arial"/>
                  <a:cs typeface="Arial"/>
                </a:rPr>
                <a:t>Support and scale approaches to improve access to holistic support in secondary care leading to more sustainable and integrated pathways</a:t>
              </a:r>
              <a:endParaRPr lang="en-GB" sz="1600" b="0" i="0" u="none" strike="noStrike" kern="1200" cap="none" spc="0" normalizeH="0" baseline="0" noProof="0">
                <a:ln>
                  <a:noFill/>
                </a:ln>
                <a:effectLst/>
                <a:uLnTx/>
                <a:uFillTx/>
                <a:latin typeface="Arial"/>
                <a:cs typeface="Arial"/>
              </a:endParaRPr>
            </a:p>
            <a:p>
              <a:pPr marL="285750" indent="-285750">
                <a:buFont typeface="Wingdings" panose="05000000000000000000" pitchFamily="2" charset="2"/>
                <a:buChar char="ü"/>
                <a:defRPr/>
              </a:pPr>
              <a:r>
                <a:rPr kumimoji="0" lang="en-GB" sz="1600" b="0" i="0" u="none" strike="noStrike" kern="1200" cap="none" spc="0" normalizeH="0" baseline="0" noProof="0">
                  <a:ln>
                    <a:noFill/>
                  </a:ln>
                  <a:effectLst/>
                  <a:uLnTx/>
                  <a:uFillTx/>
                  <a:latin typeface="Arial"/>
                  <a:cs typeface="Arial"/>
                </a:rPr>
                <a:t>Develop resources, build the evidence base and communicate the impact</a:t>
              </a:r>
              <a:endParaRPr lang="en-GB" sz="1600" b="0" i="0" u="none" strike="noStrike" kern="1200" cap="none" spc="0" normalizeH="0" baseline="0" noProof="0">
                <a:ln>
                  <a:noFill/>
                </a:ln>
                <a:effectLst/>
                <a:uLnTx/>
                <a:uFillTx/>
                <a:latin typeface="Arial"/>
                <a:cs typeface="Arial"/>
              </a:endParaRPr>
            </a:p>
          </p:txBody>
        </p:sp>
      </p:grpSp>
      <p:sp>
        <p:nvSpPr>
          <p:cNvPr id="12" name="TextBox 11">
            <a:extLst>
              <a:ext uri="{FF2B5EF4-FFF2-40B4-BE49-F238E27FC236}">
                <a16:creationId xmlns:a16="http://schemas.microsoft.com/office/drawing/2014/main" id="{92C00A94-A1C9-5612-2851-480DCC6CC1C7}"/>
              </a:ext>
            </a:extLst>
          </p:cNvPr>
          <p:cNvSpPr txBox="1"/>
          <p:nvPr/>
        </p:nvSpPr>
        <p:spPr>
          <a:xfrm>
            <a:off x="1791068" y="98227"/>
            <a:ext cx="9109813" cy="830997"/>
          </a:xfrm>
          <a:prstGeom prst="rect">
            <a:avLst/>
          </a:prstGeom>
          <a:noFill/>
        </p:spPr>
        <p:txBody>
          <a:bodyPr wrap="square" rtlCol="0">
            <a:spAutoFit/>
          </a:bodyPr>
          <a:lstStyle/>
          <a:p>
            <a:pPr marL="94824"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a:ln>
                  <a:noFill/>
                </a:ln>
                <a:solidFill>
                  <a:srgbClr val="4472C4"/>
                </a:solidFill>
                <a:effectLst/>
                <a:uLnTx/>
                <a:uFillTx/>
                <a:latin typeface="Calibri" panose="020F0502020204030204"/>
                <a:ea typeface="+mn-ea"/>
                <a:cs typeface="+mn-cs"/>
              </a:rPr>
              <a:t>Improving access to </a:t>
            </a:r>
            <a:r>
              <a:rPr lang="en-GB" sz="2400" b="1">
                <a:solidFill>
                  <a:srgbClr val="4472C4"/>
                </a:solidFill>
                <a:latin typeface="Calibri" panose="020F0502020204030204"/>
              </a:rPr>
              <a:t>p</a:t>
            </a:r>
            <a:r>
              <a:rPr kumimoji="0" lang="en-GB" sz="2400" b="1" i="0" u="none" strike="noStrike" kern="1200" cap="none" spc="0" normalizeH="0" baseline="0" noProof="0" err="1">
                <a:ln>
                  <a:noFill/>
                </a:ln>
                <a:solidFill>
                  <a:srgbClr val="4472C4"/>
                </a:solidFill>
                <a:effectLst/>
                <a:uLnTx/>
                <a:uFillTx/>
                <a:latin typeface="Calibri" panose="020F0502020204030204"/>
                <a:ea typeface="+mn-ea"/>
                <a:cs typeface="+mn-cs"/>
              </a:rPr>
              <a:t>ersonalised</a:t>
            </a:r>
            <a:r>
              <a:rPr kumimoji="0" lang="en-GB" sz="2400" b="1" i="0" u="none" strike="noStrike" kern="1200" cap="none" spc="0" normalizeH="0" baseline="0" noProof="0">
                <a:ln>
                  <a:noFill/>
                </a:ln>
                <a:solidFill>
                  <a:srgbClr val="4472C4"/>
                </a:solidFill>
                <a:effectLst/>
                <a:uLnTx/>
                <a:uFillTx/>
                <a:latin typeface="Calibri" panose="020F0502020204030204"/>
                <a:ea typeface="+mn-ea"/>
                <a:cs typeface="+mn-cs"/>
              </a:rPr>
              <a:t> </a:t>
            </a:r>
            <a:r>
              <a:rPr lang="en-GB" sz="2400" b="1">
                <a:solidFill>
                  <a:srgbClr val="4472C4"/>
                </a:solidFill>
                <a:latin typeface="Calibri" panose="020F0502020204030204"/>
              </a:rPr>
              <a:t>c</a:t>
            </a:r>
            <a:r>
              <a:rPr kumimoji="0" lang="en-GB" sz="2400" b="1" i="0" u="none" strike="noStrike" kern="1200" cap="none" spc="0" normalizeH="0" baseline="0" noProof="0">
                <a:ln>
                  <a:noFill/>
                </a:ln>
                <a:solidFill>
                  <a:srgbClr val="4472C4"/>
                </a:solidFill>
                <a:effectLst/>
                <a:uLnTx/>
                <a:uFillTx/>
                <a:latin typeface="Calibri" panose="020F0502020204030204"/>
                <a:ea typeface="+mn-ea"/>
                <a:cs typeface="+mn-cs"/>
              </a:rPr>
              <a:t>are across secondary care: Workstream Priorities   </a:t>
            </a:r>
            <a:endParaRPr kumimoji="0" lang="en-US" sz="2400" b="1" i="0" u="none" strike="noStrike" kern="1200" cap="none" spc="0" normalizeH="0" baseline="0" noProof="0">
              <a:ln>
                <a:noFill/>
              </a:ln>
              <a:solidFill>
                <a:srgbClr val="4472C4"/>
              </a:solidFill>
              <a:effectLst/>
              <a:uLnTx/>
              <a:uFillTx/>
              <a:latin typeface="Calibri" panose="020F0502020204030204"/>
              <a:ea typeface="+mn-ea"/>
              <a:cs typeface="+mn-cs"/>
            </a:endParaRPr>
          </a:p>
        </p:txBody>
      </p:sp>
      <p:sp>
        <p:nvSpPr>
          <p:cNvPr id="14" name="TextBox 13">
            <a:extLst>
              <a:ext uri="{FF2B5EF4-FFF2-40B4-BE49-F238E27FC236}">
                <a16:creationId xmlns:a16="http://schemas.microsoft.com/office/drawing/2014/main" id="{6293E9F9-23ED-8683-3929-E0BC1B4A3D64}"/>
              </a:ext>
            </a:extLst>
          </p:cNvPr>
          <p:cNvSpPr txBox="1"/>
          <p:nvPr/>
        </p:nvSpPr>
        <p:spPr>
          <a:xfrm>
            <a:off x="152401" y="3289830"/>
            <a:ext cx="11887197" cy="36009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u="sng">
                <a:latin typeface="Arial"/>
                <a:cs typeface="Arial"/>
              </a:rPr>
              <a:t>As part of this workstream, the Social Prescribing &amp; Community Based Prevention Team are committed to:</a:t>
            </a:r>
            <a:endParaRPr lang="en-US" sz="1600">
              <a:latin typeface="Arial"/>
              <a:cs typeface="Arial"/>
            </a:endParaRPr>
          </a:p>
          <a:p>
            <a:endParaRPr lang="en-US" sz="1600" u="sng">
              <a:latin typeface="Arial" panose="020B0604020202020204" pitchFamily="34" charset="0"/>
              <a:cs typeface="Arial" panose="020B0604020202020204" pitchFamily="34" charset="0"/>
            </a:endParaRPr>
          </a:p>
          <a:p>
            <a:pPr marL="285750" indent="-285750">
              <a:buFont typeface="Arial"/>
              <a:buChar char="•"/>
            </a:pPr>
            <a:r>
              <a:rPr lang="en-US" sz="1600">
                <a:latin typeface="Arial"/>
                <a:cs typeface="Arial"/>
              </a:rPr>
              <a:t>Sharing and spreading examples of services across London that are </a:t>
            </a:r>
            <a:r>
              <a:rPr lang="en-US" sz="1600" b="1">
                <a:latin typeface="Arial"/>
                <a:cs typeface="Arial"/>
              </a:rPr>
              <a:t>improving access to holistic support in secondary care</a:t>
            </a:r>
            <a:r>
              <a:rPr lang="en-US" sz="1600">
                <a:latin typeface="Arial"/>
                <a:cs typeface="Arial"/>
              </a:rPr>
              <a:t>, with a particular focus on sharing approaches, models, learnings, enablers and impacts.</a:t>
            </a:r>
          </a:p>
          <a:p>
            <a:endParaRPr lang="en-US" sz="1600">
              <a:latin typeface="Arial" panose="020B0604020202020204" pitchFamily="34" charset="0"/>
              <a:cs typeface="Arial" panose="020B0604020202020204" pitchFamily="34" charset="0"/>
            </a:endParaRPr>
          </a:p>
          <a:p>
            <a:pPr marL="285750" indent="-285750">
              <a:buFont typeface="Arial"/>
              <a:buChar char="•"/>
            </a:pPr>
            <a:r>
              <a:rPr lang="en-US" sz="1600">
                <a:latin typeface="Arial"/>
                <a:cs typeface="Arial"/>
              </a:rPr>
              <a:t>Supporting frontline approaches &amp; the transformation of services that are embedding access to </a:t>
            </a:r>
            <a:r>
              <a:rPr lang="en-US" sz="1600" b="1">
                <a:latin typeface="Arial"/>
                <a:cs typeface="Arial"/>
              </a:rPr>
              <a:t>non-clinical wellbeing support in the community</a:t>
            </a:r>
            <a:r>
              <a:rPr lang="en-US" sz="1600">
                <a:latin typeface="Arial"/>
                <a:cs typeface="Arial"/>
              </a:rPr>
              <a:t>.  </a:t>
            </a:r>
          </a:p>
          <a:p>
            <a:pPr marL="285750" indent="-285750">
              <a:buFont typeface="Arial"/>
              <a:buChar char="•"/>
            </a:pPr>
            <a:endParaRPr lang="en-US" sz="1600">
              <a:latin typeface="Arial" panose="020B0604020202020204" pitchFamily="34" charset="0"/>
              <a:cs typeface="Arial" panose="020B0604020202020204" pitchFamily="34" charset="0"/>
            </a:endParaRPr>
          </a:p>
          <a:p>
            <a:pPr marL="285750" indent="-285750">
              <a:buFont typeface="Arial"/>
              <a:buChar char="•"/>
            </a:pPr>
            <a:r>
              <a:rPr lang="en-US" sz="1600">
                <a:latin typeface="Arial"/>
                <a:cs typeface="Arial"/>
              </a:rPr>
              <a:t>Improving patient experience through </a:t>
            </a:r>
            <a:r>
              <a:rPr lang="en-US" sz="1600" b="1">
                <a:latin typeface="Arial"/>
                <a:cs typeface="Arial"/>
              </a:rPr>
              <a:t>better integration between local services</a:t>
            </a:r>
            <a:r>
              <a:rPr lang="en-US" sz="1600">
                <a:latin typeface="Arial"/>
                <a:cs typeface="Arial"/>
              </a:rPr>
              <a:t> e.g. between primary care, secondary care, VCSE and local communities, strengthening place-based partnerships.  </a:t>
            </a:r>
          </a:p>
          <a:p>
            <a:pPr marL="285750" indent="-285750">
              <a:buFont typeface="Arial"/>
              <a:buChar char="•"/>
            </a:pPr>
            <a:endParaRPr lang="en-US" sz="1600">
              <a:latin typeface="Arial" panose="020B0604020202020204" pitchFamily="34" charset="0"/>
              <a:cs typeface="Arial" panose="020B0604020202020204" pitchFamily="34" charset="0"/>
            </a:endParaRPr>
          </a:p>
          <a:p>
            <a:pPr marL="285750" indent="-285750">
              <a:buFont typeface="Arial"/>
              <a:buChar char="•"/>
            </a:pPr>
            <a:r>
              <a:rPr lang="en-US" sz="1600">
                <a:latin typeface="Arial"/>
                <a:cs typeface="Arial"/>
              </a:rPr>
              <a:t>Advocating for the </a:t>
            </a:r>
            <a:r>
              <a:rPr lang="en-US" sz="1600" b="1">
                <a:latin typeface="Arial"/>
                <a:cs typeface="Arial"/>
              </a:rPr>
              <a:t>impact of holistic care in secondary care settings </a:t>
            </a:r>
            <a:r>
              <a:rPr lang="en-US" sz="1600">
                <a:latin typeface="Arial"/>
                <a:cs typeface="Arial"/>
              </a:rPr>
              <a:t>in order to influence commissioning and funding.  </a:t>
            </a:r>
          </a:p>
          <a:p>
            <a:endParaRPr lang="en-US" sz="1600">
              <a:latin typeface="Arial" panose="020B0604020202020204" pitchFamily="34" charset="0"/>
              <a:cs typeface="Arial" panose="020B0604020202020204" pitchFamily="34" charset="0"/>
            </a:endParaRPr>
          </a:p>
          <a:p>
            <a:r>
              <a:rPr lang="en-US" sz="1600">
                <a:latin typeface="Arial"/>
                <a:cs typeface="Arial"/>
              </a:rPr>
              <a:t>See </a:t>
            </a:r>
            <a:r>
              <a:rPr lang="en-US" sz="1600" b="1">
                <a:latin typeface="Arial"/>
                <a:cs typeface="Arial"/>
              </a:rPr>
              <a:t>slide 13 &amp; 14 in Appendix </a:t>
            </a:r>
            <a:r>
              <a:rPr lang="en-US" sz="1600">
                <a:latin typeface="Arial"/>
                <a:cs typeface="Arial"/>
              </a:rPr>
              <a:t>for more information on our 23/24 team priorities &amp; Theory of Change for this workstream.</a:t>
            </a:r>
          </a:p>
        </p:txBody>
      </p:sp>
      <p:sp>
        <p:nvSpPr>
          <p:cNvPr id="16" name="TextBox 15">
            <a:extLst>
              <a:ext uri="{FF2B5EF4-FFF2-40B4-BE49-F238E27FC236}">
                <a16:creationId xmlns:a16="http://schemas.microsoft.com/office/drawing/2014/main" id="{820B3B05-A6AB-4560-A0DF-110E73233C83}"/>
              </a:ext>
            </a:extLst>
          </p:cNvPr>
          <p:cNvSpPr txBox="1"/>
          <p:nvPr/>
        </p:nvSpPr>
        <p:spPr>
          <a:xfrm>
            <a:off x="152402" y="1923534"/>
            <a:ext cx="1084399" cy="276999"/>
          </a:xfrm>
          <a:prstGeom prst="rect">
            <a:avLst/>
          </a:prstGeom>
          <a:solidFill>
            <a:schemeClr val="accent1"/>
          </a:solidFill>
          <a:ln>
            <a:solidFill>
              <a:schemeClr val="accent1"/>
            </a:solidFill>
          </a:ln>
        </p:spPr>
        <p:txBody>
          <a:bodyPr wrap="none" rtlCol="0">
            <a:spAutoFit/>
          </a:bodyPr>
          <a:lstStyle/>
          <a:p>
            <a:r>
              <a:rPr lang="en-GB" sz="1200" b="1">
                <a:solidFill>
                  <a:schemeClr val="bg1"/>
                </a:solidFill>
              </a:rPr>
              <a:t>Workstream 3</a:t>
            </a:r>
          </a:p>
        </p:txBody>
      </p:sp>
      <p:sp>
        <p:nvSpPr>
          <p:cNvPr id="18" name="TextBox 17">
            <a:extLst>
              <a:ext uri="{FF2B5EF4-FFF2-40B4-BE49-F238E27FC236}">
                <a16:creationId xmlns:a16="http://schemas.microsoft.com/office/drawing/2014/main" id="{302BEE04-BF89-BF13-BF60-AAD88B18424B}"/>
              </a:ext>
            </a:extLst>
          </p:cNvPr>
          <p:cNvSpPr txBox="1"/>
          <p:nvPr/>
        </p:nvSpPr>
        <p:spPr>
          <a:xfrm>
            <a:off x="152401" y="2549596"/>
            <a:ext cx="1388522" cy="276999"/>
          </a:xfrm>
          <a:prstGeom prst="rect">
            <a:avLst/>
          </a:prstGeom>
          <a:solidFill>
            <a:schemeClr val="accent1"/>
          </a:solidFill>
          <a:ln>
            <a:solidFill>
              <a:schemeClr val="accent1"/>
            </a:solidFill>
          </a:ln>
        </p:spPr>
        <p:txBody>
          <a:bodyPr wrap="none" rtlCol="0">
            <a:spAutoFit/>
          </a:bodyPr>
          <a:lstStyle/>
          <a:p>
            <a:r>
              <a:rPr lang="en-GB" sz="1200" b="1">
                <a:solidFill>
                  <a:schemeClr val="bg1"/>
                </a:solidFill>
              </a:rPr>
              <a:t>Priorities Activities</a:t>
            </a:r>
          </a:p>
        </p:txBody>
      </p:sp>
    </p:spTree>
    <p:extLst>
      <p:ext uri="{BB962C8B-B14F-4D97-AF65-F5344CB8AC3E}">
        <p14:creationId xmlns:p14="http://schemas.microsoft.com/office/powerpoint/2010/main" val="39569303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3">
            <a:extLst>
              <a:ext uri="{FF2B5EF4-FFF2-40B4-BE49-F238E27FC236}">
                <a16:creationId xmlns:a16="http://schemas.microsoft.com/office/drawing/2014/main" id="{7D0CD34F-B449-1828-E9F2-64B147A49299}"/>
              </a:ext>
            </a:extLst>
          </p:cNvPr>
          <p:cNvSpPr txBox="1">
            <a:spLocks/>
          </p:cNvSpPr>
          <p:nvPr/>
        </p:nvSpPr>
        <p:spPr>
          <a:xfrm>
            <a:off x="6627771" y="1718231"/>
            <a:ext cx="4661880" cy="4883621"/>
          </a:xfrm>
          <a:prstGeom prst="rect">
            <a:avLst/>
          </a:prstGeom>
        </p:spPr>
        <p:txBody>
          <a:bodyPr vert="horz" lIns="91440" tIns="45720" rIns="91440" bIns="45720" rtlCol="0" anchor="t">
            <a:normAutofit/>
          </a:bodyPr>
          <a:lstStyle>
            <a:lvl1pPr marL="0" indent="0" algn="l" defTabSz="914400" rtl="0" eaLnBrk="1" latinLnBrk="0" hangingPunct="1">
              <a:lnSpc>
                <a:spcPct val="100000"/>
              </a:lnSpc>
              <a:spcBef>
                <a:spcPts val="0"/>
              </a:spcBef>
              <a:spcAft>
                <a:spcPts val="900"/>
              </a:spcAft>
              <a:buFont typeface="Arial" panose="020B0604020202020204" pitchFamily="34" charset="0"/>
              <a:buNone/>
              <a:defRPr lang="en-GB" sz="1200" b="1" kern="1200" dirty="0">
                <a:solidFill>
                  <a:schemeClr val="bg1"/>
                </a:solidFill>
                <a:effectLst/>
                <a:latin typeface="Arial" panose="020B0604020202020204" pitchFamily="34" charset="0"/>
                <a:ea typeface="+mn-ea"/>
                <a:cs typeface="+mn-cs"/>
              </a:defRPr>
            </a:lvl1pPr>
            <a:lvl2pPr marL="0" indent="0" algn="l" defTabSz="914400" rtl="0" eaLnBrk="1" latinLnBrk="0" hangingPunct="1">
              <a:lnSpc>
                <a:spcPct val="90000"/>
              </a:lnSpc>
              <a:spcBef>
                <a:spcPts val="500"/>
              </a:spcBef>
              <a:buFont typeface="Arial" panose="020B0604020202020204" pitchFamily="34" charset="0"/>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2pPr>
            <a:lvl3pPr marL="0" indent="0" algn="l" defTabSz="914400" rtl="0" eaLnBrk="1" latinLnBrk="0" hangingPunct="1">
              <a:lnSpc>
                <a:spcPct val="90000"/>
              </a:lnSpc>
              <a:spcBef>
                <a:spcPts val="500"/>
              </a:spcBef>
              <a:buFont typeface="Arial" panose="020B0604020202020204" pitchFamily="34" charset="0"/>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3pPr>
            <a:lvl4pPr marL="0" indent="0" algn="l" defTabSz="914400" rtl="0" eaLnBrk="1" latinLnBrk="0" hangingPunct="1">
              <a:lnSpc>
                <a:spcPct val="90000"/>
              </a:lnSpc>
              <a:spcBef>
                <a:spcPts val="500"/>
              </a:spcBef>
              <a:buFont typeface="Arial" panose="020B0604020202020204" pitchFamily="34" charset="0"/>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4pPr>
            <a:lvl5pPr marL="0" indent="0" algn="l" defTabSz="914400" rtl="0" eaLnBrk="1" latinLnBrk="0" hangingPunct="1">
              <a:lnSpc>
                <a:spcPct val="90000"/>
              </a:lnSpc>
              <a:spcBef>
                <a:spcPts val="500"/>
              </a:spcBef>
              <a:buFont typeface="Arial" panose="020B0604020202020204" pitchFamily="34" charset="0"/>
              <a:buNone/>
              <a:defRPr lang="en-US" sz="2000" b="1" kern="1200" dirty="0">
                <a:solidFill>
                  <a:srgbClr val="425563"/>
                </a:solidFill>
                <a:effectLst/>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800">
                <a:latin typeface="Arial"/>
                <a:cs typeface="Arial"/>
              </a:rPr>
              <a:t>Planned activities</a:t>
            </a:r>
            <a:endParaRPr lang="en-GB" sz="1800">
              <a:cs typeface="Arial"/>
            </a:endParaRPr>
          </a:p>
          <a:p>
            <a:endParaRPr lang="en-GB" sz="1800">
              <a:cs typeface="Arial"/>
            </a:endParaRPr>
          </a:p>
          <a:p>
            <a:pPr marL="285750" indent="-285750">
              <a:buChar char="•"/>
            </a:pPr>
            <a:r>
              <a:rPr lang="en-GB" sz="1800" b="0">
                <a:solidFill>
                  <a:srgbClr val="FFFFFF"/>
                </a:solidFill>
                <a:latin typeface="Arial"/>
                <a:cs typeface="Arial"/>
              </a:rPr>
              <a:t>Support secondary care to embed access to </a:t>
            </a:r>
            <a:r>
              <a:rPr lang="en-GB" sz="1800">
                <a:solidFill>
                  <a:srgbClr val="FFFFFF"/>
                </a:solidFill>
                <a:latin typeface="Arial"/>
                <a:cs typeface="Arial"/>
              </a:rPr>
              <a:t>non-clinical wellbeing support</a:t>
            </a:r>
            <a:r>
              <a:rPr lang="en-GB" sz="1800" b="0">
                <a:solidFill>
                  <a:srgbClr val="FFFFFF"/>
                </a:solidFill>
                <a:latin typeface="Arial"/>
                <a:cs typeface="Arial"/>
              </a:rPr>
              <a:t> in the community.</a:t>
            </a:r>
            <a:endParaRPr lang="en-GB" sz="1600">
              <a:solidFill>
                <a:srgbClr val="FFFFFF"/>
              </a:solidFill>
              <a:cs typeface="Arial" panose="020B0604020202020204" pitchFamily="34" charset="0"/>
            </a:endParaRPr>
          </a:p>
          <a:p>
            <a:pPr marL="285750" indent="-285750">
              <a:buChar char="•"/>
            </a:pPr>
            <a:r>
              <a:rPr lang="en-GB" sz="1800" b="0">
                <a:solidFill>
                  <a:srgbClr val="FFFFFF"/>
                </a:solidFill>
                <a:latin typeface="Arial"/>
                <a:cs typeface="Arial"/>
              </a:rPr>
              <a:t>Develop and share resources to support rollout of </a:t>
            </a:r>
            <a:r>
              <a:rPr lang="en-GB" sz="1800">
                <a:solidFill>
                  <a:srgbClr val="FFFFFF"/>
                </a:solidFill>
                <a:latin typeface="Arial"/>
                <a:cs typeface="Arial"/>
              </a:rPr>
              <a:t>holistic support in secondary care.</a:t>
            </a:r>
            <a:endParaRPr lang="en-GB" sz="1800">
              <a:solidFill>
                <a:srgbClr val="FFFFFF"/>
              </a:solidFill>
              <a:cs typeface="Arial"/>
            </a:endParaRPr>
          </a:p>
          <a:p>
            <a:pPr marL="285750" indent="-285750">
              <a:buChar char="•"/>
            </a:pPr>
            <a:r>
              <a:rPr lang="en-GB" sz="1800" b="0">
                <a:solidFill>
                  <a:srgbClr val="FFFFFF"/>
                </a:solidFill>
                <a:latin typeface="Arial"/>
                <a:cs typeface="Arial"/>
              </a:rPr>
              <a:t>Develop </a:t>
            </a:r>
            <a:r>
              <a:rPr lang="en-GB" sz="1800">
                <a:solidFill>
                  <a:srgbClr val="FFFFFF"/>
                </a:solidFill>
                <a:latin typeface="Arial"/>
                <a:cs typeface="Arial"/>
              </a:rPr>
              <a:t>cross-sector partnerships</a:t>
            </a:r>
            <a:r>
              <a:rPr lang="en-GB" sz="1800" b="0">
                <a:solidFill>
                  <a:srgbClr val="FFFFFF"/>
                </a:solidFill>
                <a:latin typeface="Arial"/>
                <a:cs typeface="Arial"/>
              </a:rPr>
              <a:t> to embed personalised care approaches in acute settings.</a:t>
            </a:r>
            <a:endParaRPr lang="en-GB" sz="1800" b="0">
              <a:solidFill>
                <a:srgbClr val="FFFFFF"/>
              </a:solidFill>
              <a:cs typeface="Arial"/>
            </a:endParaRPr>
          </a:p>
          <a:p>
            <a:pPr marL="285750" indent="-285750">
              <a:buChar char="•"/>
            </a:pPr>
            <a:r>
              <a:rPr lang="en-GB" sz="1800" b="0">
                <a:solidFill>
                  <a:srgbClr val="FFFFFF"/>
                </a:solidFill>
                <a:latin typeface="Arial"/>
                <a:cs typeface="Arial"/>
              </a:rPr>
              <a:t>Support better </a:t>
            </a:r>
            <a:r>
              <a:rPr lang="en-GB" sz="1800">
                <a:solidFill>
                  <a:srgbClr val="FFFFFF"/>
                </a:solidFill>
                <a:latin typeface="Arial"/>
                <a:cs typeface="Arial"/>
              </a:rPr>
              <a:t>integration</a:t>
            </a:r>
            <a:r>
              <a:rPr lang="en-GB" sz="1800" b="0">
                <a:solidFill>
                  <a:srgbClr val="FFFFFF"/>
                </a:solidFill>
                <a:latin typeface="Arial"/>
                <a:cs typeface="Arial"/>
              </a:rPr>
              <a:t> between local services. </a:t>
            </a:r>
            <a:endParaRPr lang="en-GB" sz="1800" b="0">
              <a:solidFill>
                <a:srgbClr val="FFFFFF"/>
              </a:solidFill>
              <a:cs typeface="Arial"/>
            </a:endParaRPr>
          </a:p>
          <a:p>
            <a:endParaRPr lang="en-GB" sz="1800">
              <a:cs typeface="Arial"/>
            </a:endParaRPr>
          </a:p>
        </p:txBody>
      </p:sp>
      <p:sp>
        <p:nvSpPr>
          <p:cNvPr id="7" name="TextBox 6">
            <a:extLst>
              <a:ext uri="{FF2B5EF4-FFF2-40B4-BE49-F238E27FC236}">
                <a16:creationId xmlns:a16="http://schemas.microsoft.com/office/drawing/2014/main" id="{02C510CB-7325-D38E-8D28-6682FA1F33CC}"/>
              </a:ext>
            </a:extLst>
          </p:cNvPr>
          <p:cNvSpPr txBox="1"/>
          <p:nvPr/>
        </p:nvSpPr>
        <p:spPr>
          <a:xfrm>
            <a:off x="1779162" y="383977"/>
            <a:ext cx="8085868" cy="461665"/>
          </a:xfrm>
          <a:prstGeom prst="rect">
            <a:avLst/>
          </a:prstGeom>
          <a:noFill/>
        </p:spPr>
        <p:txBody>
          <a:bodyPr wrap="none" lIns="91440" tIns="45720" rIns="91440" bIns="45720" rtlCol="0" anchor="t">
            <a:spAutoFit/>
          </a:bodyPr>
          <a:lstStyle/>
          <a:p>
            <a:pPr marL="94615">
              <a:defRPr/>
            </a:pPr>
            <a:r>
              <a:rPr lang="en-US" sz="2400" b="1">
                <a:solidFill>
                  <a:srgbClr val="4472C4"/>
                </a:solidFill>
                <a:latin typeface="Calibri" panose="020F0502020204030204"/>
              </a:rPr>
              <a:t>Improving access to holistic care in secondary care: Activities </a:t>
            </a:r>
            <a:endParaRPr lang="en-US"/>
          </a:p>
        </p:txBody>
      </p:sp>
      <p:sp>
        <p:nvSpPr>
          <p:cNvPr id="10" name="TextBox 9">
            <a:extLst>
              <a:ext uri="{FF2B5EF4-FFF2-40B4-BE49-F238E27FC236}">
                <a16:creationId xmlns:a16="http://schemas.microsoft.com/office/drawing/2014/main" id="{53585D76-8113-71EE-29E3-C75383B495A1}"/>
              </a:ext>
            </a:extLst>
          </p:cNvPr>
          <p:cNvSpPr txBox="1"/>
          <p:nvPr/>
        </p:nvSpPr>
        <p:spPr>
          <a:xfrm>
            <a:off x="188119" y="1481544"/>
            <a:ext cx="6196010" cy="507831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a:latin typeface="Arial"/>
                <a:cs typeface="Arial"/>
              </a:rPr>
              <a:t>What we've been doing so far </a:t>
            </a:r>
          </a:p>
          <a:p>
            <a:endParaRPr lang="en-US" b="1">
              <a:latin typeface="Arial"/>
              <a:cs typeface="Arial"/>
            </a:endParaRPr>
          </a:p>
          <a:p>
            <a:pPr marL="285750" indent="-285750">
              <a:buFont typeface="Arial"/>
              <a:buChar char="•"/>
            </a:pPr>
            <a:r>
              <a:rPr lang="en-US">
                <a:latin typeface="Arial"/>
                <a:cs typeface="Arial"/>
              </a:rPr>
              <a:t>Mapping the landscape of social prescribing &amp; </a:t>
            </a:r>
            <a:r>
              <a:rPr lang="en-US" err="1">
                <a:latin typeface="Arial"/>
                <a:cs typeface="Arial"/>
              </a:rPr>
              <a:t>personalised</a:t>
            </a:r>
            <a:r>
              <a:rPr lang="en-US">
                <a:latin typeface="Arial"/>
                <a:cs typeface="Arial"/>
              </a:rPr>
              <a:t> care in secondary care across London, including: </a:t>
            </a:r>
          </a:p>
          <a:p>
            <a:pPr marL="742950" lvl="1" indent="-285750">
              <a:buFont typeface="Courier New"/>
              <a:buChar char="o"/>
            </a:pPr>
            <a:r>
              <a:rPr lang="en-US">
                <a:latin typeface="Arial"/>
                <a:cs typeface="Arial"/>
              </a:rPr>
              <a:t>Models, cohorts and referral pathways </a:t>
            </a:r>
          </a:p>
          <a:p>
            <a:pPr marL="742950" lvl="1" indent="-285750">
              <a:buFont typeface="Courier New"/>
              <a:buChar char="o"/>
            </a:pPr>
            <a:r>
              <a:rPr lang="en-US">
                <a:latin typeface="Arial"/>
                <a:cs typeface="Arial"/>
              </a:rPr>
              <a:t>Enablers and challenges </a:t>
            </a:r>
          </a:p>
          <a:p>
            <a:pPr marL="742950" lvl="1" indent="-285750">
              <a:buFont typeface="Courier New"/>
              <a:buChar char="o"/>
            </a:pPr>
            <a:r>
              <a:rPr lang="en-US">
                <a:latin typeface="Arial"/>
                <a:cs typeface="Arial"/>
              </a:rPr>
              <a:t>Funding models </a:t>
            </a:r>
          </a:p>
          <a:p>
            <a:pPr marL="742950" lvl="1" indent="-285750">
              <a:buFont typeface="Courier New"/>
              <a:buChar char="o"/>
            </a:pPr>
            <a:r>
              <a:rPr lang="en-US">
                <a:latin typeface="Arial"/>
                <a:cs typeface="Arial"/>
              </a:rPr>
              <a:t>Supervision &amp; training </a:t>
            </a:r>
          </a:p>
          <a:p>
            <a:pPr marL="742950" lvl="1" indent="-285750">
              <a:buFont typeface="Courier New"/>
              <a:buChar char="o"/>
            </a:pPr>
            <a:r>
              <a:rPr lang="en-US">
                <a:latin typeface="Arial"/>
                <a:cs typeface="Arial"/>
              </a:rPr>
              <a:t>Evaluations and impact</a:t>
            </a:r>
          </a:p>
          <a:p>
            <a:pPr marL="742950" lvl="1" indent="-285750">
              <a:buFont typeface="Courier New"/>
              <a:buChar char="o"/>
            </a:pPr>
            <a:r>
              <a:rPr lang="en-US">
                <a:latin typeface="Arial"/>
                <a:cs typeface="Arial"/>
              </a:rPr>
              <a:t>Similar work supporting these initiatives </a:t>
            </a:r>
          </a:p>
          <a:p>
            <a:pPr marL="285750" indent="-285750">
              <a:buFont typeface="Arial"/>
              <a:buChar char="•"/>
            </a:pPr>
            <a:endParaRPr lang="en-US">
              <a:latin typeface="Arial"/>
              <a:cs typeface="Arial"/>
            </a:endParaRPr>
          </a:p>
          <a:p>
            <a:pPr marL="285750" indent="-285750">
              <a:buFont typeface="Arial"/>
              <a:buChar char="•"/>
            </a:pPr>
            <a:r>
              <a:rPr lang="en-US">
                <a:latin typeface="Arial"/>
                <a:cs typeface="Arial"/>
              </a:rPr>
              <a:t>Developing case studies of innovative and exciting pilots/projects embedding </a:t>
            </a:r>
            <a:r>
              <a:rPr lang="en-US" err="1">
                <a:latin typeface="Arial"/>
                <a:cs typeface="Arial"/>
              </a:rPr>
              <a:t>personalised</a:t>
            </a:r>
            <a:r>
              <a:rPr lang="en-US">
                <a:latin typeface="Arial"/>
                <a:cs typeface="Arial"/>
              </a:rPr>
              <a:t> care roles in secondary care. </a:t>
            </a:r>
            <a:r>
              <a:rPr lang="en-US">
                <a:latin typeface="Arial"/>
                <a:cs typeface="Arial"/>
                <a:hlinkClick r:id="rId3"/>
              </a:rPr>
              <a:t>Read here!</a:t>
            </a:r>
          </a:p>
          <a:p>
            <a:pPr marL="285750" indent="-285750">
              <a:buFont typeface="Arial"/>
              <a:buChar char="•"/>
            </a:pPr>
            <a:endParaRPr lang="en-US">
              <a:latin typeface="Arial"/>
              <a:cs typeface="Arial"/>
            </a:endParaRPr>
          </a:p>
          <a:p>
            <a:pPr marL="285750" indent="-285750">
              <a:buFont typeface="Arial"/>
              <a:buChar char="•"/>
            </a:pPr>
            <a:r>
              <a:rPr lang="en-US">
                <a:latin typeface="Arial"/>
                <a:cs typeface="Arial"/>
              </a:rPr>
              <a:t>Providing direct support &amp; resources to pilot projects in development.</a:t>
            </a:r>
            <a:endParaRPr lang="en-US" b="1">
              <a:latin typeface="Arial"/>
              <a:cs typeface="Arial"/>
            </a:endParaRPr>
          </a:p>
        </p:txBody>
      </p:sp>
    </p:spTree>
    <p:extLst>
      <p:ext uri="{BB962C8B-B14F-4D97-AF65-F5344CB8AC3E}">
        <p14:creationId xmlns:p14="http://schemas.microsoft.com/office/powerpoint/2010/main" val="15448541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3">
            <a:extLst>
              <a:ext uri="{FF2B5EF4-FFF2-40B4-BE49-F238E27FC236}">
                <a16:creationId xmlns:a16="http://schemas.microsoft.com/office/drawing/2014/main" id="{7D0CD34F-B449-1828-E9F2-64B147A49299}"/>
              </a:ext>
            </a:extLst>
          </p:cNvPr>
          <p:cNvSpPr txBox="1">
            <a:spLocks/>
          </p:cNvSpPr>
          <p:nvPr/>
        </p:nvSpPr>
        <p:spPr>
          <a:xfrm>
            <a:off x="6698824" y="1704790"/>
            <a:ext cx="4558180" cy="5331832"/>
          </a:xfrm>
          <a:prstGeom prst="rect">
            <a:avLst/>
          </a:prstGeom>
        </p:spPr>
        <p:txBody>
          <a:bodyPr vert="horz" lIns="91440" tIns="45720" rIns="91440" bIns="45720" rtlCol="0" anchor="t">
            <a:normAutofit/>
          </a:bodyPr>
          <a:lstStyle>
            <a:lvl1pPr marL="0" indent="0" algn="l" defTabSz="914400" rtl="0" eaLnBrk="1" latinLnBrk="0" hangingPunct="1">
              <a:lnSpc>
                <a:spcPct val="100000"/>
              </a:lnSpc>
              <a:spcBef>
                <a:spcPts val="0"/>
              </a:spcBef>
              <a:spcAft>
                <a:spcPts val="900"/>
              </a:spcAft>
              <a:buFont typeface="Arial" panose="020B0604020202020204" pitchFamily="34" charset="0"/>
              <a:buNone/>
              <a:defRPr lang="en-GB" sz="1200" b="1" kern="1200" dirty="0">
                <a:solidFill>
                  <a:schemeClr val="bg1"/>
                </a:solidFill>
                <a:effectLst/>
                <a:latin typeface="Arial" panose="020B0604020202020204" pitchFamily="34" charset="0"/>
                <a:ea typeface="+mn-ea"/>
                <a:cs typeface="+mn-cs"/>
              </a:defRPr>
            </a:lvl1pPr>
            <a:lvl2pPr marL="0" indent="0" algn="l" defTabSz="914400" rtl="0" eaLnBrk="1" latinLnBrk="0" hangingPunct="1">
              <a:lnSpc>
                <a:spcPct val="90000"/>
              </a:lnSpc>
              <a:spcBef>
                <a:spcPts val="500"/>
              </a:spcBef>
              <a:buFont typeface="Arial" panose="020B0604020202020204" pitchFamily="34" charset="0"/>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2pPr>
            <a:lvl3pPr marL="0" indent="0" algn="l" defTabSz="914400" rtl="0" eaLnBrk="1" latinLnBrk="0" hangingPunct="1">
              <a:lnSpc>
                <a:spcPct val="90000"/>
              </a:lnSpc>
              <a:spcBef>
                <a:spcPts val="500"/>
              </a:spcBef>
              <a:buFont typeface="Arial" panose="020B0604020202020204" pitchFamily="34" charset="0"/>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3pPr>
            <a:lvl4pPr marL="0" indent="0" algn="l" defTabSz="914400" rtl="0" eaLnBrk="1" latinLnBrk="0" hangingPunct="1">
              <a:lnSpc>
                <a:spcPct val="90000"/>
              </a:lnSpc>
              <a:spcBef>
                <a:spcPts val="500"/>
              </a:spcBef>
              <a:buFont typeface="Arial" panose="020B0604020202020204" pitchFamily="34" charset="0"/>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4pPr>
            <a:lvl5pPr marL="0" indent="0" algn="l" defTabSz="914400" rtl="0" eaLnBrk="1" latinLnBrk="0" hangingPunct="1">
              <a:lnSpc>
                <a:spcPct val="90000"/>
              </a:lnSpc>
              <a:spcBef>
                <a:spcPts val="500"/>
              </a:spcBef>
              <a:buFont typeface="Arial" panose="020B0604020202020204" pitchFamily="34" charset="0"/>
              <a:buNone/>
              <a:defRPr lang="en-US" sz="2000" b="1" kern="1200" dirty="0">
                <a:solidFill>
                  <a:srgbClr val="425563"/>
                </a:solidFill>
                <a:effectLst/>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800" b="0">
                <a:solidFill>
                  <a:srgbClr val="FFFFFF"/>
                </a:solidFill>
                <a:latin typeface="Arial"/>
                <a:cs typeface="Arial"/>
              </a:rPr>
              <a:t>We had 16 colleagues </a:t>
            </a:r>
            <a:r>
              <a:rPr lang="en-GB" sz="1800" b="0">
                <a:latin typeface="Arial"/>
                <a:cs typeface="Arial"/>
              </a:rPr>
              <a:t>attend with representation from</a:t>
            </a:r>
            <a:r>
              <a:rPr lang="en-GB" sz="1800">
                <a:latin typeface="Arial"/>
                <a:cs typeface="Arial"/>
              </a:rPr>
              <a:t>: </a:t>
            </a:r>
            <a:endParaRPr lang="en-GB" sz="1800">
              <a:cs typeface="Arial"/>
            </a:endParaRPr>
          </a:p>
          <a:p>
            <a:pPr marL="285750" indent="-285750">
              <a:buFont typeface="Arial"/>
              <a:buChar char="•"/>
            </a:pPr>
            <a:endParaRPr lang="en-GB" sz="1800" b="0">
              <a:cs typeface="Arial"/>
            </a:endParaRPr>
          </a:p>
          <a:p>
            <a:pPr marL="285750" indent="-285750">
              <a:buFont typeface="Arial"/>
              <a:buChar char="•"/>
            </a:pPr>
            <a:r>
              <a:rPr lang="en-GB" sz="1800" b="0">
                <a:latin typeface="Arial"/>
                <a:cs typeface="Arial"/>
              </a:rPr>
              <a:t>Social Prescribers who have/are exploring work in secondary care settings</a:t>
            </a:r>
          </a:p>
          <a:p>
            <a:pPr marL="285750" indent="-285750">
              <a:buFont typeface="Arial"/>
              <a:buChar char="•"/>
            </a:pPr>
            <a:r>
              <a:rPr lang="en-GB" sz="1800" b="0">
                <a:latin typeface="Arial"/>
                <a:cs typeface="Arial"/>
              </a:rPr>
              <a:t>ICS personalised care leads </a:t>
            </a:r>
            <a:endParaRPr lang="en-GB" sz="1800" b="0">
              <a:cs typeface="Arial"/>
            </a:endParaRPr>
          </a:p>
          <a:p>
            <a:pPr marL="285750" indent="-285750">
              <a:buFont typeface="Arial"/>
              <a:buChar char="•"/>
            </a:pPr>
            <a:r>
              <a:rPr lang="en-GB" sz="1800" b="0">
                <a:latin typeface="Arial"/>
                <a:cs typeface="Arial"/>
              </a:rPr>
              <a:t>SP managers/team leads supporting roles based in secondary care settings </a:t>
            </a:r>
            <a:endParaRPr lang="en-GB" sz="1800" b="0">
              <a:cs typeface="Arial"/>
            </a:endParaRPr>
          </a:p>
          <a:p>
            <a:pPr marL="285750" indent="-285750">
              <a:buFont typeface="Arial"/>
              <a:buChar char="•"/>
            </a:pPr>
            <a:r>
              <a:rPr lang="en-GB" sz="1800" b="0">
                <a:latin typeface="Arial"/>
                <a:cs typeface="Arial"/>
              </a:rPr>
              <a:t>Lead Clinicians based in NHS hospital trusts</a:t>
            </a:r>
            <a:endParaRPr lang="en-GB" sz="1800" b="0">
              <a:cs typeface="Arial"/>
            </a:endParaRPr>
          </a:p>
          <a:p>
            <a:pPr marL="285750" indent="-285750">
              <a:buFont typeface="Arial"/>
              <a:buChar char="•"/>
            </a:pPr>
            <a:r>
              <a:rPr lang="en-GB" sz="1800" b="0">
                <a:latin typeface="Arial"/>
                <a:cs typeface="Arial"/>
              </a:rPr>
              <a:t>Transformation managers at NHS hospital trusts</a:t>
            </a:r>
            <a:endParaRPr lang="en-GB" sz="1800" b="0">
              <a:cs typeface="Arial"/>
            </a:endParaRPr>
          </a:p>
          <a:p>
            <a:endParaRPr lang="en-GB" sz="1800">
              <a:cs typeface="Arial"/>
            </a:endParaRPr>
          </a:p>
          <a:p>
            <a:endParaRPr lang="en-GB" sz="1800">
              <a:cs typeface="Arial"/>
            </a:endParaRPr>
          </a:p>
        </p:txBody>
      </p:sp>
      <p:sp>
        <p:nvSpPr>
          <p:cNvPr id="7" name="TextBox 6">
            <a:extLst>
              <a:ext uri="{FF2B5EF4-FFF2-40B4-BE49-F238E27FC236}">
                <a16:creationId xmlns:a16="http://schemas.microsoft.com/office/drawing/2014/main" id="{02C510CB-7325-D38E-8D28-6682FA1F33CC}"/>
              </a:ext>
            </a:extLst>
          </p:cNvPr>
          <p:cNvSpPr txBox="1"/>
          <p:nvPr/>
        </p:nvSpPr>
        <p:spPr>
          <a:xfrm>
            <a:off x="1779162" y="336352"/>
            <a:ext cx="6122382" cy="461665"/>
          </a:xfrm>
          <a:prstGeom prst="rect">
            <a:avLst/>
          </a:prstGeom>
          <a:noFill/>
        </p:spPr>
        <p:txBody>
          <a:bodyPr wrap="none" lIns="91440" tIns="45720" rIns="91440" bIns="45720" rtlCol="0" anchor="t">
            <a:spAutoFit/>
          </a:bodyPr>
          <a:lstStyle/>
          <a:p>
            <a:pPr marL="94615">
              <a:defRPr/>
            </a:pPr>
            <a:r>
              <a:rPr lang="en-US" sz="2400" b="1">
                <a:solidFill>
                  <a:srgbClr val="4472C4"/>
                </a:solidFill>
                <a:latin typeface="Calibri" panose="020F0502020204030204"/>
              </a:rPr>
              <a:t>What we've heard so far: CoP Scoping Session</a:t>
            </a:r>
            <a:endParaRPr lang="en-US">
              <a:cs typeface="Calibri"/>
            </a:endParaRPr>
          </a:p>
        </p:txBody>
      </p:sp>
      <p:sp>
        <p:nvSpPr>
          <p:cNvPr id="10" name="TextBox 9">
            <a:extLst>
              <a:ext uri="{FF2B5EF4-FFF2-40B4-BE49-F238E27FC236}">
                <a16:creationId xmlns:a16="http://schemas.microsoft.com/office/drawing/2014/main" id="{53585D76-8113-71EE-29E3-C75383B495A1}"/>
              </a:ext>
            </a:extLst>
          </p:cNvPr>
          <p:cNvSpPr txBox="1"/>
          <p:nvPr/>
        </p:nvSpPr>
        <p:spPr>
          <a:xfrm>
            <a:off x="235744" y="1092994"/>
            <a:ext cx="6196010" cy="618630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latin typeface="Arial"/>
                <a:cs typeface="Arial"/>
              </a:rPr>
              <a:t>We want to create a platform for all those interested or involved in </a:t>
            </a:r>
            <a:r>
              <a:rPr lang="en-US" b="1">
                <a:latin typeface="Arial"/>
                <a:cs typeface="Arial"/>
              </a:rPr>
              <a:t>developing </a:t>
            </a:r>
            <a:r>
              <a:rPr lang="en-US" b="1" err="1">
                <a:latin typeface="Arial"/>
                <a:cs typeface="Arial"/>
              </a:rPr>
              <a:t>personalised</a:t>
            </a:r>
            <a:r>
              <a:rPr lang="en-US" b="1">
                <a:latin typeface="Arial"/>
                <a:cs typeface="Arial"/>
              </a:rPr>
              <a:t> care roles and access to holistic support across secondary care settings</a:t>
            </a:r>
            <a:r>
              <a:rPr lang="en-US">
                <a:latin typeface="Arial"/>
                <a:cs typeface="Arial"/>
              </a:rPr>
              <a:t> in London. </a:t>
            </a:r>
          </a:p>
          <a:p>
            <a:endParaRPr lang="en-US">
              <a:latin typeface="Arial"/>
              <a:cs typeface="Arial"/>
            </a:endParaRPr>
          </a:p>
          <a:p>
            <a:r>
              <a:rPr lang="en-US" b="1">
                <a:latin typeface="Arial"/>
                <a:cs typeface="Arial"/>
              </a:rPr>
              <a:t>We hosted a scoping session on 13th June to explore:</a:t>
            </a:r>
          </a:p>
          <a:p>
            <a:endParaRPr lang="en-US" b="1">
              <a:latin typeface="Arial"/>
              <a:cs typeface="Arial"/>
            </a:endParaRPr>
          </a:p>
          <a:p>
            <a:pPr marL="285750" indent="-285750">
              <a:buFont typeface="Arial"/>
              <a:buChar char="•"/>
            </a:pPr>
            <a:r>
              <a:rPr lang="en-US">
                <a:latin typeface="Arial"/>
                <a:cs typeface="Arial"/>
              </a:rPr>
              <a:t>What people hope to gain from a CoP in this space</a:t>
            </a:r>
            <a:endParaRPr lang="en-US" b="1">
              <a:latin typeface="Arial"/>
              <a:cs typeface="Arial"/>
            </a:endParaRPr>
          </a:p>
          <a:p>
            <a:pPr marL="285750" indent="-285750">
              <a:buFont typeface="Arial"/>
              <a:buChar char="•"/>
            </a:pPr>
            <a:r>
              <a:rPr lang="en-US">
                <a:latin typeface="Arial"/>
                <a:cs typeface="Arial"/>
              </a:rPr>
              <a:t>How the CoP should be shaped to ensure it is most useful for all involved</a:t>
            </a:r>
            <a:endParaRPr lang="en-US" b="1">
              <a:latin typeface="Arial"/>
              <a:cs typeface="Arial"/>
            </a:endParaRPr>
          </a:p>
          <a:p>
            <a:pPr marL="285750" indent="-285750">
              <a:buFont typeface="Arial"/>
              <a:buChar char="•"/>
            </a:pPr>
            <a:endParaRPr lang="en-US">
              <a:latin typeface="Arial"/>
              <a:cs typeface="Arial"/>
            </a:endParaRPr>
          </a:p>
          <a:p>
            <a:r>
              <a:rPr lang="en-US">
                <a:latin typeface="Arial"/>
                <a:cs typeface="Arial"/>
              </a:rPr>
              <a:t>We all shared: </a:t>
            </a:r>
          </a:p>
          <a:p>
            <a:pPr marL="285750" indent="-285750">
              <a:buFont typeface="Arial"/>
              <a:buChar char="•"/>
            </a:pPr>
            <a:r>
              <a:rPr lang="en-US">
                <a:latin typeface="Arial"/>
                <a:cs typeface="Arial"/>
              </a:rPr>
              <a:t>What brings us to being interested in the CoP </a:t>
            </a:r>
          </a:p>
          <a:p>
            <a:pPr marL="285750" indent="-285750">
              <a:buFont typeface="Arial"/>
              <a:buChar char="•"/>
            </a:pPr>
            <a:r>
              <a:rPr lang="en-US">
                <a:latin typeface="Arial"/>
                <a:cs typeface="Arial"/>
              </a:rPr>
              <a:t>What we hope to gain from a CoP </a:t>
            </a:r>
          </a:p>
          <a:p>
            <a:pPr marL="285750" indent="-285750">
              <a:buFont typeface="Arial"/>
              <a:buChar char="•"/>
            </a:pPr>
            <a:r>
              <a:rPr lang="en-US">
                <a:solidFill>
                  <a:srgbClr val="000000"/>
                </a:solidFill>
                <a:latin typeface="Arial"/>
                <a:cs typeface="Arial"/>
              </a:rPr>
              <a:t>What we envisage should be the main purpose/aims of the CoP? (ranking suggestions)</a:t>
            </a:r>
          </a:p>
          <a:p>
            <a:pPr marL="285750" indent="-285750">
              <a:buFont typeface="Arial"/>
              <a:buChar char="•"/>
            </a:pPr>
            <a:r>
              <a:rPr lang="en-US">
                <a:solidFill>
                  <a:srgbClr val="000000"/>
                </a:solidFill>
                <a:latin typeface="Arial"/>
                <a:cs typeface="Arial"/>
              </a:rPr>
              <a:t>What we would like to see included in sessions</a:t>
            </a:r>
          </a:p>
          <a:p>
            <a:pPr marL="285750" indent="-285750">
              <a:buFont typeface="Arial"/>
              <a:buChar char="•"/>
            </a:pPr>
            <a:r>
              <a:rPr lang="en-US">
                <a:solidFill>
                  <a:srgbClr val="000000"/>
                </a:solidFill>
                <a:latin typeface="Arial"/>
                <a:cs typeface="Arial"/>
              </a:rPr>
              <a:t>Preference for timing, frequency &amp; online connection </a:t>
            </a:r>
          </a:p>
          <a:p>
            <a:pPr marL="285750" indent="-285750">
              <a:buFont typeface="Arial"/>
              <a:buChar char="•"/>
            </a:pPr>
            <a:r>
              <a:rPr lang="en-US">
                <a:solidFill>
                  <a:srgbClr val="000000"/>
                </a:solidFill>
                <a:latin typeface="Arial"/>
                <a:cs typeface="Arial"/>
              </a:rPr>
              <a:t>Suggested questions, topics or themes to cover in future sessions </a:t>
            </a:r>
          </a:p>
          <a:p>
            <a:pPr marL="285750" indent="-285750">
              <a:buFont typeface="Arial"/>
              <a:buChar char="•"/>
            </a:pPr>
            <a:endParaRPr lang="en-US">
              <a:solidFill>
                <a:srgbClr val="000000"/>
              </a:solidFill>
              <a:latin typeface="Arial"/>
              <a:cs typeface="Arial"/>
            </a:endParaRPr>
          </a:p>
          <a:p>
            <a:pPr marL="285750" indent="-285750">
              <a:buFont typeface="Arial"/>
              <a:buChar char="•"/>
            </a:pPr>
            <a:endParaRPr lang="en-US">
              <a:solidFill>
                <a:srgbClr val="000000"/>
              </a:solidFill>
              <a:latin typeface="Arial"/>
              <a:cs typeface="Arial"/>
            </a:endParaRPr>
          </a:p>
        </p:txBody>
      </p:sp>
      <p:sp>
        <p:nvSpPr>
          <p:cNvPr id="2" name="Rectangle 1">
            <a:extLst>
              <a:ext uri="{FF2B5EF4-FFF2-40B4-BE49-F238E27FC236}">
                <a16:creationId xmlns:a16="http://schemas.microsoft.com/office/drawing/2014/main" id="{9B0F6079-3791-1A21-28C7-95EE4F835759}"/>
              </a:ext>
            </a:extLst>
          </p:cNvPr>
          <p:cNvSpPr/>
          <p:nvPr/>
        </p:nvSpPr>
        <p:spPr>
          <a:xfrm>
            <a:off x="6516057" y="6242215"/>
            <a:ext cx="4822031" cy="61912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a:solidFill>
                  <a:schemeClr val="bg1"/>
                </a:solidFill>
                <a:cs typeface="Calibri"/>
              </a:rPr>
              <a:t>See the workplan for a detailed summary of themes</a:t>
            </a:r>
            <a:endParaRPr lang="en-GB">
              <a:solidFill>
                <a:schemeClr val="bg1"/>
              </a:solidFill>
            </a:endParaRPr>
          </a:p>
        </p:txBody>
      </p:sp>
    </p:spTree>
    <p:extLst>
      <p:ext uri="{BB962C8B-B14F-4D97-AF65-F5344CB8AC3E}">
        <p14:creationId xmlns:p14="http://schemas.microsoft.com/office/powerpoint/2010/main" val="5573715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54958A9A-BFC5-099F-F0AA-4BB97FD132F8}"/>
              </a:ext>
            </a:extLst>
          </p:cNvPr>
          <p:cNvSpPr txBox="1"/>
          <p:nvPr/>
        </p:nvSpPr>
        <p:spPr>
          <a:xfrm>
            <a:off x="1779162" y="336352"/>
            <a:ext cx="3695755" cy="461665"/>
          </a:xfrm>
          <a:prstGeom prst="rect">
            <a:avLst/>
          </a:prstGeom>
          <a:noFill/>
        </p:spPr>
        <p:txBody>
          <a:bodyPr wrap="none" lIns="91440" tIns="45720" rIns="91440" bIns="45720" rtlCol="0" anchor="t">
            <a:spAutoFit/>
          </a:bodyPr>
          <a:lstStyle/>
          <a:p>
            <a:pPr marL="94615">
              <a:defRPr/>
            </a:pPr>
            <a:r>
              <a:rPr lang="en-US" sz="2400" b="1">
                <a:solidFill>
                  <a:srgbClr val="4472C4"/>
                </a:solidFill>
                <a:latin typeface="Calibri" panose="020F0502020204030204"/>
              </a:rPr>
              <a:t>Proposed purpose &amp; scope</a:t>
            </a:r>
            <a:endParaRPr lang="en-US">
              <a:cs typeface="Calibri"/>
            </a:endParaRPr>
          </a:p>
        </p:txBody>
      </p:sp>
      <p:sp>
        <p:nvSpPr>
          <p:cNvPr id="3" name="TextBox 2">
            <a:extLst>
              <a:ext uri="{FF2B5EF4-FFF2-40B4-BE49-F238E27FC236}">
                <a16:creationId xmlns:a16="http://schemas.microsoft.com/office/drawing/2014/main" id="{6F94AE90-8756-B72A-FBAD-F9F2456234BB}"/>
              </a:ext>
            </a:extLst>
          </p:cNvPr>
          <p:cNvSpPr txBox="1"/>
          <p:nvPr/>
        </p:nvSpPr>
        <p:spPr>
          <a:xfrm>
            <a:off x="734387" y="1035862"/>
            <a:ext cx="11146130" cy="57861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a:latin typeface="Arial"/>
                <a:cs typeface="Arial"/>
              </a:rPr>
              <a:t>The top things perceived as </a:t>
            </a:r>
            <a:r>
              <a:rPr lang="en-US" sz="1600" b="1">
                <a:latin typeface="Arial"/>
                <a:cs typeface="Arial"/>
              </a:rPr>
              <a:t>useful aims </a:t>
            </a:r>
            <a:r>
              <a:rPr lang="en-US" sz="1600">
                <a:latin typeface="Arial"/>
                <a:cs typeface="Arial"/>
              </a:rPr>
              <a:t>for a CoP were: </a:t>
            </a:r>
          </a:p>
          <a:p>
            <a:endParaRPr lang="en-US" sz="1600">
              <a:latin typeface="Arial"/>
              <a:cs typeface="Arial"/>
            </a:endParaRPr>
          </a:p>
          <a:p>
            <a:endParaRPr lang="en-US" sz="1600">
              <a:latin typeface="Arial"/>
              <a:cs typeface="Arial"/>
            </a:endParaRPr>
          </a:p>
          <a:p>
            <a:endParaRPr lang="en-US" sz="1600">
              <a:latin typeface="Arial"/>
              <a:cs typeface="Arial"/>
            </a:endParaRPr>
          </a:p>
          <a:p>
            <a:endParaRPr lang="en-US" sz="1600">
              <a:latin typeface="Arial"/>
              <a:cs typeface="Arial"/>
            </a:endParaRPr>
          </a:p>
          <a:p>
            <a:endParaRPr lang="en-US" sz="1600">
              <a:latin typeface="Arial"/>
              <a:cs typeface="Arial"/>
            </a:endParaRPr>
          </a:p>
          <a:p>
            <a:endParaRPr lang="en-US" sz="1600">
              <a:latin typeface="Arial"/>
              <a:cs typeface="Arial"/>
            </a:endParaRPr>
          </a:p>
          <a:p>
            <a:endParaRPr lang="en-US" sz="1600">
              <a:latin typeface="Arial"/>
              <a:cs typeface="Arial"/>
            </a:endParaRPr>
          </a:p>
          <a:p>
            <a:endParaRPr lang="en-US" sz="1600">
              <a:latin typeface="Arial"/>
              <a:cs typeface="Arial"/>
            </a:endParaRPr>
          </a:p>
          <a:p>
            <a:endParaRPr lang="en-US" sz="1600">
              <a:latin typeface="Arial"/>
              <a:cs typeface="Arial"/>
            </a:endParaRPr>
          </a:p>
          <a:p>
            <a:endParaRPr lang="en-US" sz="1600">
              <a:latin typeface="Arial"/>
              <a:cs typeface="Arial"/>
            </a:endParaRPr>
          </a:p>
          <a:p>
            <a:endParaRPr lang="en-US" sz="1600">
              <a:latin typeface="Arial"/>
              <a:cs typeface="Arial"/>
            </a:endParaRPr>
          </a:p>
          <a:p>
            <a:endParaRPr lang="en-US" sz="1600">
              <a:latin typeface="Arial"/>
              <a:cs typeface="Arial"/>
            </a:endParaRPr>
          </a:p>
          <a:p>
            <a:endParaRPr lang="en-US" sz="1600">
              <a:latin typeface="Arial"/>
              <a:cs typeface="Arial"/>
            </a:endParaRPr>
          </a:p>
          <a:p>
            <a:endParaRPr lang="en-US" sz="1600">
              <a:latin typeface="Arial"/>
              <a:cs typeface="Arial"/>
            </a:endParaRPr>
          </a:p>
          <a:p>
            <a:r>
              <a:rPr lang="en-US" sz="1600">
                <a:latin typeface="Arial"/>
                <a:cs typeface="Arial"/>
              </a:rPr>
              <a:t>The CoP aims to achieve this through:</a:t>
            </a:r>
          </a:p>
          <a:p>
            <a:pPr marL="285750" indent="-285750">
              <a:buFont typeface="Arial" panose="020B0604020202020204" pitchFamily="34" charset="0"/>
              <a:buChar char="•"/>
            </a:pPr>
            <a:r>
              <a:rPr lang="en-US" sz="1600">
                <a:latin typeface="Arial"/>
                <a:cs typeface="Arial"/>
              </a:rPr>
              <a:t>Drawing on insights, expertise and learnings, and sharing ideas </a:t>
            </a:r>
          </a:p>
          <a:p>
            <a:pPr marL="285750" indent="-285750">
              <a:buFont typeface="Arial" panose="020B0604020202020204" pitchFamily="34" charset="0"/>
              <a:buChar char="•"/>
            </a:pPr>
            <a:r>
              <a:rPr lang="en-US" sz="1600">
                <a:latin typeface="Arial"/>
                <a:cs typeface="Arial"/>
              </a:rPr>
              <a:t>Enabling cross sector collaboration at place &amp; regionally </a:t>
            </a:r>
          </a:p>
          <a:p>
            <a:pPr marL="285750" indent="-285750">
              <a:buFont typeface="Arial" panose="020B0604020202020204" pitchFamily="34" charset="0"/>
              <a:buChar char="•"/>
            </a:pPr>
            <a:r>
              <a:rPr lang="en-US" sz="1600">
                <a:latin typeface="Arial"/>
                <a:cs typeface="Arial"/>
              </a:rPr>
              <a:t>Building a network of champions able to advocate for impact and disseminate learnings/resources </a:t>
            </a:r>
          </a:p>
          <a:p>
            <a:endParaRPr lang="en-US" sz="1600" b="1">
              <a:latin typeface="Arial"/>
              <a:cs typeface="Arial"/>
            </a:endParaRPr>
          </a:p>
          <a:p>
            <a:r>
              <a:rPr lang="en-US" sz="1600" b="1">
                <a:latin typeface="Arial"/>
                <a:cs typeface="Arial"/>
              </a:rPr>
              <a:t>Proposed goal/mission: </a:t>
            </a:r>
            <a:r>
              <a:rPr lang="en-US" sz="1600">
                <a:latin typeface="Arial"/>
                <a:cs typeface="Arial"/>
              </a:rPr>
              <a:t>To champion and support development of integrated &amp; sustainable approaches to improve access to personalized care in secondary care across London. </a:t>
            </a:r>
            <a:endParaRPr lang="en-US" sz="1600" b="1">
              <a:latin typeface="Arial"/>
              <a:cs typeface="Arial"/>
            </a:endParaRPr>
          </a:p>
          <a:p>
            <a:endParaRPr lang="en-US">
              <a:latin typeface="Arial"/>
              <a:cs typeface="Arial"/>
            </a:endParaRPr>
          </a:p>
        </p:txBody>
      </p:sp>
      <p:graphicFrame>
        <p:nvGraphicFramePr>
          <p:cNvPr id="4" name="Diagram 3">
            <a:extLst>
              <a:ext uri="{FF2B5EF4-FFF2-40B4-BE49-F238E27FC236}">
                <a16:creationId xmlns:a16="http://schemas.microsoft.com/office/drawing/2014/main" id="{0343F6A2-75BA-3FC7-F0A2-34B2203673CB}"/>
              </a:ext>
            </a:extLst>
          </p:cNvPr>
          <p:cNvGraphicFramePr/>
          <p:nvPr>
            <p:extLst>
              <p:ext uri="{D42A27DB-BD31-4B8C-83A1-F6EECF244321}">
                <p14:modId xmlns:p14="http://schemas.microsoft.com/office/powerpoint/2010/main" val="3690216001"/>
              </p:ext>
            </p:extLst>
          </p:nvPr>
        </p:nvGraphicFramePr>
        <p:xfrm>
          <a:off x="0" y="1200930"/>
          <a:ext cx="12019547" cy="350699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416751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3">
            <a:extLst>
              <a:ext uri="{FF2B5EF4-FFF2-40B4-BE49-F238E27FC236}">
                <a16:creationId xmlns:a16="http://schemas.microsoft.com/office/drawing/2014/main" id="{34435107-83BD-9216-38D3-423DDF4BE230}"/>
              </a:ext>
            </a:extLst>
          </p:cNvPr>
          <p:cNvSpPr txBox="1">
            <a:spLocks/>
          </p:cNvSpPr>
          <p:nvPr/>
        </p:nvSpPr>
        <p:spPr>
          <a:xfrm>
            <a:off x="489281" y="1363048"/>
            <a:ext cx="9486925" cy="3834400"/>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ts val="600"/>
              </a:spcBef>
              <a:spcAft>
                <a:spcPts val="600"/>
              </a:spcAft>
              <a:buNone/>
            </a:pPr>
            <a:r>
              <a:rPr lang="en-GB" sz="1600">
                <a:ea typeface="Calibri" panose="020F0502020204030204" pitchFamily="34" charset="0"/>
                <a:cs typeface="Arial"/>
              </a:rPr>
              <a:t>  </a:t>
            </a:r>
          </a:p>
          <a:p>
            <a:pPr marL="285750" indent="-285750" algn="just">
              <a:spcBef>
                <a:spcPts val="600"/>
              </a:spcBef>
              <a:spcAft>
                <a:spcPts val="600"/>
              </a:spcAft>
            </a:pPr>
            <a:endParaRPr lang="en-GB" sz="1600">
              <a:ea typeface="Calibri" panose="020F0502020204030204" pitchFamily="34" charset="0"/>
              <a:cs typeface="Arial"/>
            </a:endParaRPr>
          </a:p>
          <a:p>
            <a:pPr algn="just">
              <a:spcBef>
                <a:spcPts val="600"/>
              </a:spcBef>
              <a:spcAft>
                <a:spcPts val="600"/>
              </a:spcAft>
              <a:buFont typeface="Wingdings" panose="05000000000000000000" pitchFamily="2" charset="2"/>
              <a:buChar char="q"/>
            </a:pPr>
            <a:endParaRPr lang="en-GB" sz="1600">
              <a:ea typeface="Calibri" panose="020F0502020204030204" pitchFamily="34" charset="0"/>
              <a:cs typeface="Arial"/>
            </a:endParaRPr>
          </a:p>
          <a:p>
            <a:pPr algn="just">
              <a:spcBef>
                <a:spcPts val="600"/>
              </a:spcBef>
              <a:spcAft>
                <a:spcPts val="600"/>
              </a:spcAft>
              <a:buFont typeface="Wingdings" panose="05000000000000000000" pitchFamily="2" charset="2"/>
              <a:buChar char="q"/>
            </a:pPr>
            <a:endParaRPr lang="en-GB" sz="1600">
              <a:ea typeface="Calibri" panose="020F0502020204030204" pitchFamily="34" charset="0"/>
              <a:cs typeface="Arial"/>
            </a:endParaRPr>
          </a:p>
          <a:p>
            <a:pPr marL="0" indent="0" algn="just">
              <a:spcBef>
                <a:spcPts val="600"/>
              </a:spcBef>
              <a:spcAft>
                <a:spcPts val="600"/>
              </a:spcAft>
              <a:buNone/>
            </a:pPr>
            <a:endParaRPr lang="en-GB" sz="1600">
              <a:ea typeface="Calibri" panose="020F0502020204030204" pitchFamily="34" charset="0"/>
              <a:cs typeface="Arial"/>
            </a:endParaRPr>
          </a:p>
          <a:p>
            <a:pPr marL="285750" indent="-285750" algn="just">
              <a:spcBef>
                <a:spcPts val="600"/>
              </a:spcBef>
              <a:spcAft>
                <a:spcPts val="600"/>
              </a:spcAft>
            </a:pPr>
            <a:endParaRPr lang="en-GB" sz="1600">
              <a:ea typeface="Calibri" panose="020F0502020204030204" pitchFamily="34" charset="0"/>
              <a:cs typeface="Arial"/>
            </a:endParaRPr>
          </a:p>
          <a:p>
            <a:pPr algn="just">
              <a:lnSpc>
                <a:spcPct val="150000"/>
              </a:lnSpc>
              <a:spcAft>
                <a:spcPts val="800"/>
              </a:spcAft>
            </a:pPr>
            <a:endParaRPr lang="en-GB" sz="1600">
              <a:latin typeface="Arial" panose="020B0604020202020204" pitchFamily="34" charset="0"/>
              <a:ea typeface="Calibri" panose="020F0502020204030204" pitchFamily="34" charset="0"/>
              <a:cs typeface="Times New Roman" panose="02020603050405020304" pitchFamily="18" charset="0"/>
            </a:endParaRPr>
          </a:p>
          <a:p>
            <a:endParaRPr lang="en-GB" sz="1600"/>
          </a:p>
          <a:p>
            <a:endParaRPr lang="en-GB" sz="1600"/>
          </a:p>
          <a:p>
            <a:endParaRPr lang="en-GB" sz="1600"/>
          </a:p>
        </p:txBody>
      </p:sp>
      <p:sp>
        <p:nvSpPr>
          <p:cNvPr id="6" name="TextBox 5">
            <a:extLst>
              <a:ext uri="{FF2B5EF4-FFF2-40B4-BE49-F238E27FC236}">
                <a16:creationId xmlns:a16="http://schemas.microsoft.com/office/drawing/2014/main" id="{9E9BFF62-CF07-07E9-D873-B5E7400B8271}"/>
              </a:ext>
            </a:extLst>
          </p:cNvPr>
          <p:cNvSpPr txBox="1"/>
          <p:nvPr/>
        </p:nvSpPr>
        <p:spPr>
          <a:xfrm>
            <a:off x="1779162" y="336352"/>
            <a:ext cx="4115935" cy="461665"/>
          </a:xfrm>
          <a:prstGeom prst="rect">
            <a:avLst/>
          </a:prstGeom>
          <a:noFill/>
        </p:spPr>
        <p:txBody>
          <a:bodyPr wrap="none" lIns="91440" tIns="45720" rIns="91440" bIns="45720" rtlCol="0" anchor="t">
            <a:spAutoFit/>
          </a:bodyPr>
          <a:lstStyle/>
          <a:p>
            <a:pPr marL="94615">
              <a:defRPr/>
            </a:pPr>
            <a:r>
              <a:rPr lang="en-US" sz="2400" b="1">
                <a:solidFill>
                  <a:srgbClr val="4472C4"/>
                </a:solidFill>
                <a:latin typeface="Calibri" panose="020F0502020204030204"/>
              </a:rPr>
              <a:t>Theory of change for the CoP </a:t>
            </a:r>
            <a:endParaRPr lang="en-US"/>
          </a:p>
        </p:txBody>
      </p:sp>
      <p:graphicFrame>
        <p:nvGraphicFramePr>
          <p:cNvPr id="5" name="Diagram 4">
            <a:extLst>
              <a:ext uri="{FF2B5EF4-FFF2-40B4-BE49-F238E27FC236}">
                <a16:creationId xmlns:a16="http://schemas.microsoft.com/office/drawing/2014/main" id="{CD259359-1B24-DDA1-B2D4-3A35D7ED7BAE}"/>
              </a:ext>
            </a:extLst>
          </p:cNvPr>
          <p:cNvGraphicFramePr/>
          <p:nvPr>
            <p:extLst>
              <p:ext uri="{D42A27DB-BD31-4B8C-83A1-F6EECF244321}">
                <p14:modId xmlns:p14="http://schemas.microsoft.com/office/powerpoint/2010/main" val="1743107128"/>
              </p:ext>
            </p:extLst>
          </p:nvPr>
        </p:nvGraphicFramePr>
        <p:xfrm>
          <a:off x="489281" y="965820"/>
          <a:ext cx="11312071" cy="114844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1" name="TextBox 10">
            <a:extLst>
              <a:ext uri="{FF2B5EF4-FFF2-40B4-BE49-F238E27FC236}">
                <a16:creationId xmlns:a16="http://schemas.microsoft.com/office/drawing/2014/main" id="{0ED67C28-4B84-7E8B-1F10-0ECBFF92AA0E}"/>
              </a:ext>
            </a:extLst>
          </p:cNvPr>
          <p:cNvSpPr txBox="1"/>
          <p:nvPr/>
        </p:nvSpPr>
        <p:spPr>
          <a:xfrm>
            <a:off x="163360" y="2056686"/>
            <a:ext cx="2467922" cy="4247317"/>
          </a:xfrm>
          <a:prstGeom prst="rect">
            <a:avLst/>
          </a:prstGeom>
          <a:noFill/>
        </p:spPr>
        <p:txBody>
          <a:bodyPr wrap="square">
            <a:spAutoFit/>
          </a:bodyPr>
          <a:lstStyle/>
          <a:p>
            <a:pPr marL="285750" indent="-285750">
              <a:buFont typeface="Wingdings" panose="05000000000000000000" pitchFamily="2" charset="2"/>
              <a:buChar char="ü"/>
            </a:pPr>
            <a:r>
              <a:rPr lang="en-GB">
                <a:latin typeface="Arial" panose="020B0604020202020204" pitchFamily="34" charset="0"/>
                <a:cs typeface="Arial" panose="020B0604020202020204" pitchFamily="34" charset="0"/>
              </a:rPr>
              <a:t>Engagement with wider stakeholders across specialties &amp; pathways in secondary care </a:t>
            </a:r>
          </a:p>
          <a:p>
            <a:pPr marL="285750" indent="-285750">
              <a:buFont typeface="Wingdings" panose="05000000000000000000" pitchFamily="2" charset="2"/>
              <a:buChar char="ü"/>
            </a:pPr>
            <a:endParaRPr lang="en-GB">
              <a:latin typeface="Arial" panose="020B0604020202020204" pitchFamily="34" charset="0"/>
              <a:cs typeface="Arial" panose="020B0604020202020204" pitchFamily="34" charset="0"/>
            </a:endParaRPr>
          </a:p>
          <a:p>
            <a:pPr marL="285750" indent="-285750">
              <a:buFont typeface="Wingdings" panose="05000000000000000000" pitchFamily="2" charset="2"/>
              <a:buChar char="ü"/>
            </a:pPr>
            <a:r>
              <a:rPr lang="en-GB">
                <a:latin typeface="Arial" panose="020B0604020202020204" pitchFamily="34" charset="0"/>
                <a:cs typeface="Arial" panose="020B0604020202020204" pitchFamily="34" charset="0"/>
              </a:rPr>
              <a:t>Commitment to regular sessions CoP sessions  ​​</a:t>
            </a:r>
          </a:p>
          <a:p>
            <a:pPr marL="285750" indent="-285750">
              <a:buFont typeface="Wingdings" panose="05000000000000000000" pitchFamily="2" charset="2"/>
              <a:buChar char="ü"/>
            </a:pPr>
            <a:endParaRPr lang="en-GB">
              <a:latin typeface="Arial" panose="020B0604020202020204" pitchFamily="34" charset="0"/>
              <a:cs typeface="Arial" panose="020B0604020202020204" pitchFamily="34" charset="0"/>
            </a:endParaRPr>
          </a:p>
          <a:p>
            <a:pPr marL="285750" indent="-285750">
              <a:buFont typeface="Wingdings" panose="05000000000000000000" pitchFamily="2" charset="2"/>
              <a:buChar char="ü"/>
            </a:pPr>
            <a:r>
              <a:rPr lang="en-GB">
                <a:latin typeface="Arial" panose="020B0604020202020204" pitchFamily="34" charset="0"/>
                <a:cs typeface="Arial" panose="020B0604020202020204" pitchFamily="34" charset="0"/>
              </a:rPr>
              <a:t>Time to support development of outputs that will be useful for the system</a:t>
            </a:r>
          </a:p>
        </p:txBody>
      </p:sp>
      <p:sp>
        <p:nvSpPr>
          <p:cNvPr id="12" name="TextBox 11">
            <a:extLst>
              <a:ext uri="{FF2B5EF4-FFF2-40B4-BE49-F238E27FC236}">
                <a16:creationId xmlns:a16="http://schemas.microsoft.com/office/drawing/2014/main" id="{C1993159-F8DF-911C-C662-DBD50C775898}"/>
              </a:ext>
            </a:extLst>
          </p:cNvPr>
          <p:cNvSpPr txBox="1"/>
          <p:nvPr/>
        </p:nvSpPr>
        <p:spPr>
          <a:xfrm>
            <a:off x="4884875" y="2114263"/>
            <a:ext cx="2405860" cy="3970318"/>
          </a:xfrm>
          <a:prstGeom prst="rect">
            <a:avLst/>
          </a:prstGeom>
          <a:noFill/>
        </p:spPr>
        <p:txBody>
          <a:bodyPr wrap="square">
            <a:spAutoFit/>
          </a:bodyPr>
          <a:lstStyle/>
          <a:p>
            <a:pPr marL="285750" indent="-285750">
              <a:buFont typeface="Wingdings" panose="05000000000000000000" pitchFamily="2" charset="2"/>
              <a:buChar char="ü"/>
            </a:pPr>
            <a:r>
              <a:rPr lang="en-GB">
                <a:latin typeface="Arial" panose="020B0604020202020204" pitchFamily="34" charset="0"/>
                <a:cs typeface="Arial" panose="020B0604020202020204" pitchFamily="34" charset="0"/>
              </a:rPr>
              <a:t>Network of champions able to advocate for the impact ​of personalised care in secondary care</a:t>
            </a:r>
          </a:p>
          <a:p>
            <a:pPr marL="285750" indent="-285750">
              <a:buFont typeface="Wingdings" panose="05000000000000000000" pitchFamily="2" charset="2"/>
              <a:buChar char="ü"/>
            </a:pPr>
            <a:endParaRPr lang="en-GB">
              <a:latin typeface="Arial" panose="020B0604020202020204" pitchFamily="34" charset="0"/>
              <a:cs typeface="Arial" panose="020B0604020202020204" pitchFamily="34" charset="0"/>
            </a:endParaRPr>
          </a:p>
          <a:p>
            <a:pPr marL="285750" indent="-285750">
              <a:buFont typeface="Wingdings" panose="05000000000000000000" pitchFamily="2" charset="2"/>
              <a:buChar char="ü"/>
            </a:pPr>
            <a:r>
              <a:rPr lang="en-GB">
                <a:latin typeface="Arial" panose="020B0604020202020204" pitchFamily="34" charset="0"/>
                <a:cs typeface="Arial" panose="020B0604020202020204" pitchFamily="34" charset="0"/>
              </a:rPr>
              <a:t>Bank of resources sharing examples &amp; supporting development of models e.g. case studies, toolkits  ​</a:t>
            </a:r>
          </a:p>
          <a:p>
            <a:endParaRPr lang="en-GB">
              <a:latin typeface="Arial" panose="020B0604020202020204" pitchFamily="34" charset="0"/>
              <a:cs typeface="Arial" panose="020B0604020202020204" pitchFamily="34" charset="0"/>
            </a:endParaRPr>
          </a:p>
        </p:txBody>
      </p:sp>
      <p:sp>
        <p:nvSpPr>
          <p:cNvPr id="13" name="TextBox 12">
            <a:extLst>
              <a:ext uri="{FF2B5EF4-FFF2-40B4-BE49-F238E27FC236}">
                <a16:creationId xmlns:a16="http://schemas.microsoft.com/office/drawing/2014/main" id="{1F657303-2A1A-B9FD-5809-263A2D1F307D}"/>
              </a:ext>
            </a:extLst>
          </p:cNvPr>
          <p:cNvSpPr txBox="1"/>
          <p:nvPr/>
        </p:nvSpPr>
        <p:spPr>
          <a:xfrm>
            <a:off x="7218924" y="2114263"/>
            <a:ext cx="2513016" cy="5355312"/>
          </a:xfrm>
          <a:prstGeom prst="rect">
            <a:avLst/>
          </a:prstGeom>
          <a:noFill/>
        </p:spPr>
        <p:txBody>
          <a:bodyPr wrap="square" lIns="91440" tIns="45720" rIns="91440" bIns="45720" anchor="t">
            <a:spAutoFit/>
          </a:bodyPr>
          <a:lstStyle/>
          <a:p>
            <a:pPr marL="285750" indent="-285750">
              <a:buFont typeface="Wingdings" panose="05000000000000000000" pitchFamily="2" charset="2"/>
              <a:buChar char="ü"/>
            </a:pPr>
            <a:r>
              <a:rPr lang="en-GB">
                <a:latin typeface="Arial" panose="020B0604020202020204" pitchFamily="34" charset="0"/>
                <a:cs typeface="Arial" panose="020B0604020202020204" pitchFamily="34" charset="0"/>
              </a:rPr>
              <a:t>Greater understanding of what’s happening across London</a:t>
            </a:r>
          </a:p>
          <a:p>
            <a:pPr marL="285750" indent="-285750">
              <a:buFont typeface="Wingdings" panose="05000000000000000000" pitchFamily="2" charset="2"/>
              <a:buChar char="ü"/>
            </a:pPr>
            <a:endParaRPr lang="en-GB">
              <a:latin typeface="Arial" panose="020B0604020202020204" pitchFamily="34" charset="0"/>
              <a:cs typeface="Arial" panose="020B0604020202020204" pitchFamily="34" charset="0"/>
            </a:endParaRPr>
          </a:p>
          <a:p>
            <a:pPr marL="285750" indent="-285750">
              <a:buFont typeface="Wingdings" panose="05000000000000000000" pitchFamily="2" charset="2"/>
              <a:buChar char="ü"/>
            </a:pPr>
            <a:r>
              <a:rPr lang="en-GB">
                <a:latin typeface="Arial" panose="020B0604020202020204" pitchFamily="34" charset="0"/>
                <a:cs typeface="Arial" panose="020B0604020202020204" pitchFamily="34" charset="0"/>
              </a:rPr>
              <a:t>Stronger connections across geographies, specialisms &amp; sectors </a:t>
            </a:r>
          </a:p>
          <a:p>
            <a:pPr marL="285750" indent="-285750">
              <a:buFont typeface="Wingdings" panose="05000000000000000000" pitchFamily="2" charset="2"/>
              <a:buChar char="ü"/>
            </a:pPr>
            <a:endParaRPr lang="en-GB">
              <a:latin typeface="Arial" panose="020B0604020202020204" pitchFamily="34" charset="0"/>
              <a:cs typeface="Arial" panose="020B0604020202020204" pitchFamily="34" charset="0"/>
            </a:endParaRPr>
          </a:p>
          <a:p>
            <a:pPr marL="285750" indent="-285750">
              <a:buFont typeface="Wingdings" panose="05000000000000000000" pitchFamily="2" charset="2"/>
              <a:buChar char="ü"/>
            </a:pPr>
            <a:r>
              <a:rPr lang="en-GB">
                <a:latin typeface="Arial"/>
                <a:cs typeface="Arial"/>
              </a:rPr>
              <a:t>Collective voice amplifying impacts to influence policy, strategy and funding </a:t>
            </a:r>
            <a:endParaRPr lang="en-GB">
              <a:latin typeface="Arial" panose="020B0604020202020204" pitchFamily="34" charset="0"/>
              <a:cs typeface="Arial" panose="020B0604020202020204" pitchFamily="34" charset="0"/>
            </a:endParaRPr>
          </a:p>
          <a:p>
            <a:pPr marL="285750" indent="-285750">
              <a:buFont typeface="Wingdings" panose="05000000000000000000" pitchFamily="2" charset="2"/>
              <a:buChar char="ü"/>
            </a:pPr>
            <a:endParaRPr lang="en-GB">
              <a:latin typeface="Arial" panose="020B0604020202020204" pitchFamily="34" charset="0"/>
              <a:cs typeface="Arial" panose="020B0604020202020204" pitchFamily="34" charset="0"/>
            </a:endParaRPr>
          </a:p>
          <a:p>
            <a:pPr marL="285750" indent="-285750">
              <a:buFont typeface="Wingdings" panose="05000000000000000000" pitchFamily="2" charset="2"/>
              <a:buChar char="ü"/>
            </a:pPr>
            <a:endParaRPr lang="en-GB">
              <a:latin typeface="Arial" panose="020B0604020202020204" pitchFamily="34" charset="0"/>
              <a:cs typeface="Arial" panose="020B0604020202020204" pitchFamily="34" charset="0"/>
            </a:endParaRPr>
          </a:p>
          <a:p>
            <a:pPr marL="285750" indent="-285750">
              <a:buFont typeface="Wingdings" panose="05000000000000000000" pitchFamily="2" charset="2"/>
              <a:buChar char="ü"/>
            </a:pPr>
            <a:endParaRPr lang="en-GB">
              <a:latin typeface="Arial" panose="020B0604020202020204" pitchFamily="34" charset="0"/>
              <a:cs typeface="Arial" panose="020B0604020202020204" pitchFamily="34" charset="0"/>
            </a:endParaRPr>
          </a:p>
        </p:txBody>
      </p:sp>
      <p:sp>
        <p:nvSpPr>
          <p:cNvPr id="14" name="TextBox 13">
            <a:extLst>
              <a:ext uri="{FF2B5EF4-FFF2-40B4-BE49-F238E27FC236}">
                <a16:creationId xmlns:a16="http://schemas.microsoft.com/office/drawing/2014/main" id="{C8343D0E-2C7D-15AA-AF09-CA468830C89D}"/>
              </a:ext>
            </a:extLst>
          </p:cNvPr>
          <p:cNvSpPr txBox="1"/>
          <p:nvPr/>
        </p:nvSpPr>
        <p:spPr>
          <a:xfrm>
            <a:off x="9607420" y="2114263"/>
            <a:ext cx="2513016" cy="5078313"/>
          </a:xfrm>
          <a:prstGeom prst="rect">
            <a:avLst/>
          </a:prstGeom>
          <a:noFill/>
        </p:spPr>
        <p:txBody>
          <a:bodyPr wrap="square">
            <a:spAutoFit/>
          </a:bodyPr>
          <a:lstStyle/>
          <a:p>
            <a:pPr marL="285750" indent="-285750">
              <a:buFont typeface="Wingdings" panose="05000000000000000000" pitchFamily="2" charset="2"/>
              <a:buChar char="ü"/>
            </a:pPr>
            <a:r>
              <a:rPr lang="en-GB">
                <a:latin typeface="Arial" panose="020B0604020202020204" pitchFamily="34" charset="0"/>
                <a:cs typeface="Arial" panose="020B0604020202020204" pitchFamily="34" charset="0"/>
              </a:rPr>
              <a:t>Personalised care roles are more embedded in secondary care settings </a:t>
            </a:r>
          </a:p>
          <a:p>
            <a:pPr marL="285750" indent="-285750">
              <a:buFont typeface="Wingdings" panose="05000000000000000000" pitchFamily="2" charset="2"/>
              <a:buChar char="ü"/>
            </a:pPr>
            <a:endParaRPr lang="en-GB">
              <a:latin typeface="Arial" panose="020B0604020202020204" pitchFamily="34" charset="0"/>
              <a:cs typeface="Arial" panose="020B0604020202020204" pitchFamily="34" charset="0"/>
            </a:endParaRPr>
          </a:p>
          <a:p>
            <a:pPr marL="285750" indent="-285750">
              <a:buFont typeface="Wingdings" panose="05000000000000000000" pitchFamily="2" charset="2"/>
              <a:buChar char="ü"/>
            </a:pPr>
            <a:r>
              <a:rPr lang="en-GB">
                <a:latin typeface="Arial" panose="020B0604020202020204" pitchFamily="34" charset="0"/>
                <a:cs typeface="Arial" panose="020B0604020202020204" pitchFamily="34" charset="0"/>
              </a:rPr>
              <a:t>Improved access to holistic support in secondary care </a:t>
            </a:r>
          </a:p>
          <a:p>
            <a:pPr marL="285750" indent="-285750">
              <a:buFont typeface="Wingdings" panose="05000000000000000000" pitchFamily="2" charset="2"/>
              <a:buChar char="ü"/>
            </a:pPr>
            <a:endParaRPr lang="en-GB">
              <a:latin typeface="Arial" panose="020B0604020202020204" pitchFamily="34" charset="0"/>
              <a:cs typeface="Arial" panose="020B0604020202020204" pitchFamily="34" charset="0"/>
            </a:endParaRPr>
          </a:p>
          <a:p>
            <a:pPr marL="285750" indent="-285750">
              <a:buFont typeface="Wingdings" panose="05000000000000000000" pitchFamily="2" charset="2"/>
              <a:buChar char="ü"/>
            </a:pPr>
            <a:r>
              <a:rPr lang="en-GB">
                <a:latin typeface="Arial" panose="020B0604020202020204" pitchFamily="34" charset="0"/>
                <a:cs typeface="Arial" panose="020B0604020202020204" pitchFamily="34" charset="0"/>
              </a:rPr>
              <a:t>Reduced demand for secondary care services freeing up capacity for clinical staff </a:t>
            </a:r>
          </a:p>
          <a:p>
            <a:pPr marL="285750" indent="-285750">
              <a:buFont typeface="Wingdings" panose="05000000000000000000" pitchFamily="2" charset="2"/>
              <a:buChar char="ü"/>
            </a:pPr>
            <a:endParaRPr lang="en-GB">
              <a:latin typeface="Arial" panose="020B0604020202020204" pitchFamily="34" charset="0"/>
              <a:cs typeface="Arial" panose="020B0604020202020204" pitchFamily="34" charset="0"/>
            </a:endParaRPr>
          </a:p>
          <a:p>
            <a:pPr marL="285750" indent="-285750">
              <a:buFont typeface="Wingdings" panose="05000000000000000000" pitchFamily="2" charset="2"/>
              <a:buChar char="ü"/>
            </a:pPr>
            <a:endParaRPr lang="en-GB">
              <a:latin typeface="Arial" panose="020B0604020202020204" pitchFamily="34" charset="0"/>
              <a:cs typeface="Arial" panose="020B0604020202020204" pitchFamily="34" charset="0"/>
            </a:endParaRPr>
          </a:p>
          <a:p>
            <a:pPr marL="285750" indent="-285750">
              <a:buFont typeface="Wingdings" panose="05000000000000000000" pitchFamily="2" charset="2"/>
              <a:buChar char="ü"/>
            </a:pPr>
            <a:endParaRPr lang="en-GB">
              <a:latin typeface="Arial" panose="020B0604020202020204" pitchFamily="34" charset="0"/>
              <a:cs typeface="Arial" panose="020B0604020202020204" pitchFamily="34" charset="0"/>
            </a:endParaRPr>
          </a:p>
        </p:txBody>
      </p:sp>
      <p:sp>
        <p:nvSpPr>
          <p:cNvPr id="15" name="TextBox 14">
            <a:extLst>
              <a:ext uri="{FF2B5EF4-FFF2-40B4-BE49-F238E27FC236}">
                <a16:creationId xmlns:a16="http://schemas.microsoft.com/office/drawing/2014/main" id="{BD79EA2D-9330-C75B-E8BD-611CDFA55E07}"/>
              </a:ext>
            </a:extLst>
          </p:cNvPr>
          <p:cNvSpPr txBox="1"/>
          <p:nvPr/>
        </p:nvSpPr>
        <p:spPr>
          <a:xfrm>
            <a:off x="2550825" y="2056686"/>
            <a:ext cx="2513016" cy="4801314"/>
          </a:xfrm>
          <a:prstGeom prst="rect">
            <a:avLst/>
          </a:prstGeom>
          <a:noFill/>
        </p:spPr>
        <p:txBody>
          <a:bodyPr wrap="square">
            <a:spAutoFit/>
          </a:bodyPr>
          <a:lstStyle/>
          <a:p>
            <a:pPr marL="285750" indent="-285750">
              <a:buFont typeface="Wingdings" panose="05000000000000000000" pitchFamily="2" charset="2"/>
              <a:buChar char="ü"/>
            </a:pPr>
            <a:r>
              <a:rPr lang="en-GB">
                <a:latin typeface="Arial" panose="020B0604020202020204" pitchFamily="34" charset="0"/>
                <a:cs typeface="Arial" panose="020B0604020202020204" pitchFamily="34" charset="0"/>
              </a:rPr>
              <a:t>Brainstorm, plan &amp; deliver useful outputs/activities </a:t>
            </a:r>
          </a:p>
          <a:p>
            <a:pPr marL="285750" indent="-285750">
              <a:buFont typeface="Wingdings" panose="05000000000000000000" pitchFamily="2" charset="2"/>
              <a:buChar char="ü"/>
            </a:pPr>
            <a:endParaRPr lang="en-GB">
              <a:latin typeface="Arial" panose="020B0604020202020204" pitchFamily="34" charset="0"/>
              <a:cs typeface="Arial" panose="020B0604020202020204" pitchFamily="34" charset="0"/>
            </a:endParaRPr>
          </a:p>
          <a:p>
            <a:pPr marL="285750" indent="-285750">
              <a:buFont typeface="Wingdings" panose="05000000000000000000" pitchFamily="2" charset="2"/>
              <a:buChar char="ü"/>
            </a:pPr>
            <a:r>
              <a:rPr lang="en-GB">
                <a:latin typeface="Arial" panose="020B0604020202020204" pitchFamily="34" charset="0"/>
                <a:cs typeface="Arial" panose="020B0604020202020204" pitchFamily="34" charset="0"/>
              </a:rPr>
              <a:t>Diverse discussions on topics selected by the group</a:t>
            </a:r>
          </a:p>
          <a:p>
            <a:pPr marL="285750" indent="-285750">
              <a:buFont typeface="Wingdings" panose="05000000000000000000" pitchFamily="2" charset="2"/>
              <a:buChar char="ü"/>
            </a:pPr>
            <a:endParaRPr lang="en-GB">
              <a:latin typeface="Arial" panose="020B0604020202020204" pitchFamily="34" charset="0"/>
              <a:cs typeface="Arial" panose="020B0604020202020204" pitchFamily="34" charset="0"/>
            </a:endParaRPr>
          </a:p>
          <a:p>
            <a:pPr marL="285750" indent="-285750">
              <a:buFont typeface="Wingdings" panose="05000000000000000000" pitchFamily="2" charset="2"/>
              <a:buChar char="ü"/>
            </a:pPr>
            <a:r>
              <a:rPr lang="en-GB">
                <a:latin typeface="Arial" panose="020B0604020202020204" pitchFamily="34" charset="0"/>
                <a:cs typeface="Arial" panose="020B0604020202020204" pitchFamily="34" charset="0"/>
              </a:rPr>
              <a:t>Share projects or exciting work with Q&amp;A</a:t>
            </a:r>
          </a:p>
          <a:p>
            <a:pPr marL="285750" indent="-285750">
              <a:buFont typeface="Wingdings" panose="05000000000000000000" pitchFamily="2" charset="2"/>
              <a:buChar char="ü"/>
            </a:pPr>
            <a:endParaRPr lang="en-GB">
              <a:latin typeface="Arial" panose="020B0604020202020204" pitchFamily="34" charset="0"/>
              <a:cs typeface="Arial" panose="020B0604020202020204" pitchFamily="34" charset="0"/>
            </a:endParaRPr>
          </a:p>
          <a:p>
            <a:pPr marL="285750" indent="-285750">
              <a:buFont typeface="Wingdings" panose="05000000000000000000" pitchFamily="2" charset="2"/>
              <a:buChar char="ü"/>
            </a:pPr>
            <a:r>
              <a:rPr lang="en-GB">
                <a:latin typeface="Arial" panose="020B0604020202020204" pitchFamily="34" charset="0"/>
                <a:cs typeface="Arial" panose="020B0604020202020204" pitchFamily="34" charset="0"/>
              </a:rPr>
              <a:t>Creative exercises to unpick challenges &amp; brainstorm solutions</a:t>
            </a:r>
          </a:p>
        </p:txBody>
      </p:sp>
    </p:spTree>
    <p:extLst>
      <p:ext uri="{BB962C8B-B14F-4D97-AF65-F5344CB8AC3E}">
        <p14:creationId xmlns:p14="http://schemas.microsoft.com/office/powerpoint/2010/main" val="28503800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C0F1DE2-271B-8640-184B-D0AA3EA57E6F}"/>
              </a:ext>
            </a:extLst>
          </p:cNvPr>
          <p:cNvSpPr txBox="1"/>
          <p:nvPr/>
        </p:nvSpPr>
        <p:spPr>
          <a:xfrm>
            <a:off x="1779162" y="336352"/>
            <a:ext cx="3167662" cy="461665"/>
          </a:xfrm>
          <a:prstGeom prst="rect">
            <a:avLst/>
          </a:prstGeom>
          <a:noFill/>
        </p:spPr>
        <p:txBody>
          <a:bodyPr wrap="none" lIns="91440" tIns="45720" rIns="91440" bIns="45720" rtlCol="0" anchor="t">
            <a:spAutoFit/>
          </a:bodyPr>
          <a:lstStyle/>
          <a:p>
            <a:pPr marL="94615">
              <a:defRPr/>
            </a:pPr>
            <a:r>
              <a:rPr lang="en-US" sz="2400" b="1">
                <a:solidFill>
                  <a:srgbClr val="4472C4"/>
                </a:solidFill>
                <a:latin typeface="Calibri" panose="020F0502020204030204"/>
              </a:rPr>
              <a:t>Proposed membership</a:t>
            </a:r>
            <a:endParaRPr lang="en-US"/>
          </a:p>
        </p:txBody>
      </p:sp>
      <p:graphicFrame>
        <p:nvGraphicFramePr>
          <p:cNvPr id="3" name="Table 3">
            <a:extLst>
              <a:ext uri="{FF2B5EF4-FFF2-40B4-BE49-F238E27FC236}">
                <a16:creationId xmlns:a16="http://schemas.microsoft.com/office/drawing/2014/main" id="{02AC2E6C-A291-BBE0-82B3-7680574F5A84}"/>
              </a:ext>
            </a:extLst>
          </p:cNvPr>
          <p:cNvGraphicFramePr>
            <a:graphicFrameLocks noGrp="1"/>
          </p:cNvGraphicFramePr>
          <p:nvPr>
            <p:extLst>
              <p:ext uri="{D42A27DB-BD31-4B8C-83A1-F6EECF244321}">
                <p14:modId xmlns:p14="http://schemas.microsoft.com/office/powerpoint/2010/main" val="3359678262"/>
              </p:ext>
            </p:extLst>
          </p:nvPr>
        </p:nvGraphicFramePr>
        <p:xfrm>
          <a:off x="1401300" y="1190531"/>
          <a:ext cx="8851063" cy="2656840"/>
        </p:xfrm>
        <a:graphic>
          <a:graphicData uri="http://schemas.openxmlformats.org/drawingml/2006/table">
            <a:tbl>
              <a:tblPr firstRow="1" bandRow="1">
                <a:tableStyleId>{5C22544A-7EE6-4342-B048-85BDC9FD1C3A}</a:tableStyleId>
              </a:tblPr>
              <a:tblGrid>
                <a:gridCol w="4847100">
                  <a:extLst>
                    <a:ext uri="{9D8B030D-6E8A-4147-A177-3AD203B41FA5}">
                      <a16:colId xmlns:a16="http://schemas.microsoft.com/office/drawing/2014/main" val="492272817"/>
                    </a:ext>
                  </a:extLst>
                </a:gridCol>
                <a:gridCol w="4003963">
                  <a:extLst>
                    <a:ext uri="{9D8B030D-6E8A-4147-A177-3AD203B41FA5}">
                      <a16:colId xmlns:a16="http://schemas.microsoft.com/office/drawing/2014/main" val="1292698366"/>
                    </a:ext>
                  </a:extLst>
                </a:gridCol>
              </a:tblGrid>
              <a:tr h="370840">
                <a:tc>
                  <a:txBody>
                    <a:bodyPr/>
                    <a:lstStyle/>
                    <a:p>
                      <a:r>
                        <a:rPr lang="en-GB" sz="1600">
                          <a:latin typeface="Arial" panose="020B0604020202020204" pitchFamily="34" charset="0"/>
                          <a:cs typeface="Arial" panose="020B0604020202020204" pitchFamily="34" charset="0"/>
                        </a:rPr>
                        <a:t>Core representation at CoP (10-30)</a:t>
                      </a:r>
                    </a:p>
                  </a:txBody>
                  <a:tcPr/>
                </a:tc>
                <a:tc>
                  <a:txBody>
                    <a:bodyPr/>
                    <a:lstStyle/>
                    <a:p>
                      <a:r>
                        <a:rPr lang="en-GB" sz="1600">
                          <a:latin typeface="Arial" panose="020B0604020202020204" pitchFamily="34" charset="0"/>
                          <a:cs typeface="Arial" panose="020B0604020202020204" pitchFamily="34" charset="0"/>
                        </a:rPr>
                        <a:t>Additional/visiting members</a:t>
                      </a:r>
                    </a:p>
                  </a:txBody>
                  <a:tcPr/>
                </a:tc>
                <a:extLst>
                  <a:ext uri="{0D108BD9-81ED-4DB2-BD59-A6C34878D82A}">
                    <a16:rowId xmlns:a16="http://schemas.microsoft.com/office/drawing/2014/main" val="2599092035"/>
                  </a:ext>
                </a:extLst>
              </a:tr>
              <a:tr h="370840">
                <a:tc>
                  <a:txBody>
                    <a:bodyPr/>
                    <a:lstStyle/>
                    <a:p>
                      <a:pPr marL="171450" indent="-171450">
                        <a:buFont typeface="Arial" panose="020B0604020202020204" pitchFamily="34" charset="0"/>
                        <a:buChar char="•"/>
                      </a:pPr>
                      <a:r>
                        <a:rPr lang="en-GB" sz="1600">
                          <a:latin typeface="Arial" panose="020B0604020202020204" pitchFamily="34" charset="0"/>
                          <a:cs typeface="Arial" panose="020B0604020202020204" pitchFamily="34" charset="0"/>
                        </a:rPr>
                        <a:t>Personalised care roles based in secondary care </a:t>
                      </a:r>
                    </a:p>
                    <a:p>
                      <a:pPr marL="171450" indent="-171450">
                        <a:buFont typeface="Arial" panose="020B0604020202020204" pitchFamily="34" charset="0"/>
                        <a:buChar char="•"/>
                      </a:pPr>
                      <a:r>
                        <a:rPr lang="en-GB" sz="1600">
                          <a:latin typeface="Arial" panose="020B0604020202020204" pitchFamily="34" charset="0"/>
                          <a:cs typeface="Arial" panose="020B0604020202020204" pitchFamily="34" charset="0"/>
                        </a:rPr>
                        <a:t>ICS personalised care leads </a:t>
                      </a:r>
                    </a:p>
                    <a:p>
                      <a:pPr marL="171450" indent="-171450">
                        <a:buFont typeface="Arial" panose="020B0604020202020204" pitchFamily="34" charset="0"/>
                        <a:buChar char="•"/>
                      </a:pPr>
                      <a:r>
                        <a:rPr lang="en-GB" sz="1600">
                          <a:latin typeface="Arial" panose="020B0604020202020204" pitchFamily="34" charset="0"/>
                          <a:cs typeface="Arial" panose="020B0604020202020204" pitchFamily="34" charset="0"/>
                        </a:rPr>
                        <a:t>Secondary care staff e.g. medical consultants, clinicians, nurses, social workers etc.</a:t>
                      </a:r>
                    </a:p>
                    <a:p>
                      <a:pPr marL="171450" indent="-171450">
                        <a:buFont typeface="Arial" panose="020B0604020202020204" pitchFamily="34" charset="0"/>
                        <a:buChar char="•"/>
                      </a:pPr>
                      <a:r>
                        <a:rPr lang="en-GB" sz="1600">
                          <a:latin typeface="Arial" panose="020B0604020202020204" pitchFamily="34" charset="0"/>
                          <a:cs typeface="Arial" panose="020B0604020202020204" pitchFamily="34" charset="0"/>
                        </a:rPr>
                        <a:t>Allied Health Professionals</a:t>
                      </a:r>
                    </a:p>
                    <a:p>
                      <a:pPr marL="171450" indent="-171450">
                        <a:buFont typeface="Arial" panose="020B0604020202020204" pitchFamily="34" charset="0"/>
                        <a:buChar char="•"/>
                      </a:pPr>
                      <a:r>
                        <a:rPr lang="en-GB" sz="1600">
                          <a:latin typeface="Arial" panose="020B0604020202020204" pitchFamily="34" charset="0"/>
                          <a:cs typeface="Arial" panose="020B0604020202020204" pitchFamily="34" charset="0"/>
                        </a:rPr>
                        <a:t>VCSE organisations Chief Execs </a:t>
                      </a:r>
                    </a:p>
                    <a:p>
                      <a:pPr marL="171450" indent="-171450">
                        <a:buFont typeface="Arial" panose="020B0604020202020204" pitchFamily="34" charset="0"/>
                        <a:buChar char="•"/>
                      </a:pPr>
                      <a:r>
                        <a:rPr lang="en-GB" sz="1600">
                          <a:latin typeface="Arial" panose="020B0604020202020204" pitchFamily="34" charset="0"/>
                          <a:cs typeface="Arial" panose="020B0604020202020204" pitchFamily="34" charset="0"/>
                        </a:rPr>
                        <a:t>Hospital Trust charities </a:t>
                      </a:r>
                    </a:p>
                    <a:p>
                      <a:pPr marL="171450" indent="-171450">
                        <a:buFont typeface="Arial" panose="020B0604020202020204" pitchFamily="34" charset="0"/>
                        <a:buChar char="•"/>
                      </a:pPr>
                      <a:r>
                        <a:rPr lang="en-GB" sz="1600">
                          <a:latin typeface="Arial" panose="020B0604020202020204" pitchFamily="34" charset="0"/>
                          <a:cs typeface="Arial" panose="020B0604020202020204" pitchFamily="34" charset="0"/>
                        </a:rPr>
                        <a:t>Specialist alliances or networks </a:t>
                      </a:r>
                    </a:p>
                    <a:p>
                      <a:pPr marL="171450" indent="-171450">
                        <a:buFont typeface="Arial" panose="020B0604020202020204" pitchFamily="34" charset="0"/>
                        <a:buChar char="•"/>
                      </a:pPr>
                      <a:r>
                        <a:rPr lang="en-GB" sz="1600">
                          <a:latin typeface="Arial" panose="020B0604020202020204" pitchFamily="34" charset="0"/>
                          <a:cs typeface="Arial" panose="020B0604020202020204" pitchFamily="34" charset="0"/>
                        </a:rPr>
                        <a:t>Service improvement teams in Trusts </a:t>
                      </a:r>
                    </a:p>
                  </a:txBody>
                  <a:tcPr/>
                </a:tc>
                <a:tc>
                  <a:txBody>
                    <a:bodyPr/>
                    <a:lstStyle/>
                    <a:p>
                      <a:pPr marL="171450" indent="-171450">
                        <a:buFont typeface="Arial" panose="020B0604020202020204" pitchFamily="34" charset="0"/>
                        <a:buChar char="•"/>
                      </a:pPr>
                      <a:r>
                        <a:rPr lang="en-GB" sz="1600">
                          <a:latin typeface="Arial" panose="020B0604020202020204" pitchFamily="34" charset="0"/>
                          <a:cs typeface="Arial" panose="020B0604020202020204" pitchFamily="34" charset="0"/>
                        </a:rPr>
                        <a:t>People with examples of Personalised Care in secondary care across the system (regionally &amp; nationally) </a:t>
                      </a:r>
                    </a:p>
                    <a:p>
                      <a:pPr marL="171450" indent="-171450">
                        <a:buFont typeface="Arial" panose="020B0604020202020204" pitchFamily="34" charset="0"/>
                        <a:buChar char="•"/>
                      </a:pPr>
                      <a:r>
                        <a:rPr lang="en-GB" sz="1600">
                          <a:latin typeface="Arial" panose="020B0604020202020204" pitchFamily="34" charset="0"/>
                          <a:cs typeface="Arial" panose="020B0604020202020204" pitchFamily="34" charset="0"/>
                        </a:rPr>
                        <a:t>Patient voice/lived experience </a:t>
                      </a:r>
                    </a:p>
                    <a:p>
                      <a:pPr marL="171450" indent="-171450">
                        <a:buFont typeface="Arial" panose="020B0604020202020204" pitchFamily="34" charset="0"/>
                        <a:buChar char="•"/>
                      </a:pPr>
                      <a:r>
                        <a:rPr lang="en-GB" sz="1600">
                          <a:latin typeface="Arial" panose="020B0604020202020204" pitchFamily="34" charset="0"/>
                          <a:cs typeface="Arial" panose="020B0604020202020204" pitchFamily="34" charset="0"/>
                        </a:rPr>
                        <a:t>Experts in relevant topics e.g. Social Impact Bonds, Evaluation, communicating impacts, data sharing</a:t>
                      </a:r>
                    </a:p>
                  </a:txBody>
                  <a:tcPr/>
                </a:tc>
                <a:extLst>
                  <a:ext uri="{0D108BD9-81ED-4DB2-BD59-A6C34878D82A}">
                    <a16:rowId xmlns:a16="http://schemas.microsoft.com/office/drawing/2014/main" val="3603907319"/>
                  </a:ext>
                </a:extLst>
              </a:tr>
            </a:tbl>
          </a:graphicData>
        </a:graphic>
      </p:graphicFrame>
      <p:sp>
        <p:nvSpPr>
          <p:cNvPr id="4" name="Text Placeholder 3">
            <a:extLst>
              <a:ext uri="{FF2B5EF4-FFF2-40B4-BE49-F238E27FC236}">
                <a16:creationId xmlns:a16="http://schemas.microsoft.com/office/drawing/2014/main" id="{C5714EC0-B0A6-131A-39B8-157E500837C2}"/>
              </a:ext>
            </a:extLst>
          </p:cNvPr>
          <p:cNvSpPr txBox="1">
            <a:spLocks/>
          </p:cNvSpPr>
          <p:nvPr/>
        </p:nvSpPr>
        <p:spPr>
          <a:xfrm>
            <a:off x="660787" y="4239885"/>
            <a:ext cx="11072098" cy="3834400"/>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ts val="600"/>
              </a:spcBef>
              <a:spcAft>
                <a:spcPts val="600"/>
              </a:spcAft>
              <a:buNone/>
            </a:pPr>
            <a:r>
              <a:rPr lang="en-GB" sz="1800">
                <a:latin typeface="Arial" panose="020B0604020202020204" pitchFamily="34" charset="0"/>
                <a:ea typeface="Calibri" panose="020F0502020204030204" pitchFamily="34" charset="0"/>
                <a:cs typeface="Arial" panose="020B0604020202020204" pitchFamily="34" charset="0"/>
              </a:rPr>
              <a:t>Important to ensure:</a:t>
            </a:r>
          </a:p>
          <a:p>
            <a:pPr algn="just">
              <a:spcBef>
                <a:spcPts val="600"/>
              </a:spcBef>
              <a:spcAft>
                <a:spcPts val="600"/>
              </a:spcAft>
            </a:pPr>
            <a:r>
              <a:rPr lang="en-GB" sz="1800">
                <a:latin typeface="Arial" panose="020B0604020202020204" pitchFamily="34" charset="0"/>
                <a:ea typeface="Calibri" panose="020F0502020204030204" pitchFamily="34" charset="0"/>
                <a:cs typeface="Arial" panose="020B0604020202020204" pitchFamily="34" charset="0"/>
              </a:rPr>
              <a:t>Representation across London ICSs, hospitals and community sector</a:t>
            </a:r>
          </a:p>
          <a:p>
            <a:pPr algn="just">
              <a:spcBef>
                <a:spcPts val="600"/>
              </a:spcBef>
              <a:spcAft>
                <a:spcPts val="600"/>
              </a:spcAft>
            </a:pPr>
            <a:r>
              <a:rPr lang="en-GB" sz="1800">
                <a:latin typeface="Arial" panose="020B0604020202020204" pitchFamily="34" charset="0"/>
                <a:ea typeface="Calibri" panose="020F0502020204030204" pitchFamily="34" charset="0"/>
                <a:cs typeface="Arial" panose="020B0604020202020204" pitchFamily="34" charset="0"/>
              </a:rPr>
              <a:t>All core members are sighted and agreed on the purpose, aims &amp; scope of the CoP</a:t>
            </a:r>
          </a:p>
          <a:p>
            <a:pPr algn="just">
              <a:spcBef>
                <a:spcPts val="600"/>
              </a:spcBef>
              <a:spcAft>
                <a:spcPts val="600"/>
              </a:spcAft>
            </a:pPr>
            <a:r>
              <a:rPr lang="en-GB" sz="1800">
                <a:latin typeface="Arial" panose="020B0604020202020204" pitchFamily="34" charset="0"/>
                <a:ea typeface="Calibri" panose="020F0502020204030204" pitchFamily="34" charset="0"/>
                <a:cs typeface="Arial" panose="020B0604020202020204" pitchFamily="34" charset="0"/>
              </a:rPr>
              <a:t>Flexibility in terms of attendance and commitment to output delivery, based on preferences, capacity and relevance to each member </a:t>
            </a:r>
          </a:p>
          <a:p>
            <a:pPr algn="just">
              <a:spcBef>
                <a:spcPts val="600"/>
              </a:spcBef>
              <a:spcAft>
                <a:spcPts val="600"/>
              </a:spcAft>
            </a:pPr>
            <a:r>
              <a:rPr lang="en-GB" sz="1800">
                <a:latin typeface="Arial" panose="020B0604020202020204" pitchFamily="34" charset="0"/>
                <a:ea typeface="Calibri" panose="020F0502020204030204" pitchFamily="34" charset="0"/>
                <a:cs typeface="Arial" panose="020B0604020202020204" pitchFamily="34" charset="0"/>
              </a:rPr>
              <a:t>Engagement strategy to share outputs or outcomes with a wide range of stakeholders </a:t>
            </a:r>
          </a:p>
        </p:txBody>
      </p:sp>
    </p:spTree>
    <p:extLst>
      <p:ext uri="{BB962C8B-B14F-4D97-AF65-F5344CB8AC3E}">
        <p14:creationId xmlns:p14="http://schemas.microsoft.com/office/powerpoint/2010/main" val="9503815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C0F1DE2-271B-8640-184B-D0AA3EA57E6F}"/>
              </a:ext>
            </a:extLst>
          </p:cNvPr>
          <p:cNvSpPr txBox="1"/>
          <p:nvPr/>
        </p:nvSpPr>
        <p:spPr>
          <a:xfrm>
            <a:off x="1779162" y="336352"/>
            <a:ext cx="4589846" cy="461665"/>
          </a:xfrm>
          <a:prstGeom prst="rect">
            <a:avLst/>
          </a:prstGeom>
          <a:noFill/>
        </p:spPr>
        <p:txBody>
          <a:bodyPr wrap="none" lIns="91440" tIns="45720" rIns="91440" bIns="45720" rtlCol="0" anchor="t">
            <a:spAutoFit/>
          </a:bodyPr>
          <a:lstStyle/>
          <a:p>
            <a:pPr marL="94615">
              <a:defRPr/>
            </a:pPr>
            <a:r>
              <a:rPr lang="en-US" sz="2400" b="1" dirty="0">
                <a:solidFill>
                  <a:srgbClr val="4472C4"/>
                </a:solidFill>
                <a:latin typeface="Calibri" panose="020F0502020204030204"/>
              </a:rPr>
              <a:t>Core CoP Membership – Dec 2023</a:t>
            </a:r>
            <a:endParaRPr lang="en-US" dirty="0"/>
          </a:p>
        </p:txBody>
      </p:sp>
    </p:spTree>
    <p:extLst>
      <p:ext uri="{BB962C8B-B14F-4D97-AF65-F5344CB8AC3E}">
        <p14:creationId xmlns:p14="http://schemas.microsoft.com/office/powerpoint/2010/main" val="86898507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itle Pages">
  <a:themeElements>
    <a:clrScheme name="Transformation Partners">
      <a:dk1>
        <a:srgbClr val="005FB8"/>
      </a:dk1>
      <a:lt1>
        <a:srgbClr val="FFFFFF"/>
      </a:lt1>
      <a:dk2>
        <a:srgbClr val="005FBE"/>
      </a:dk2>
      <a:lt2>
        <a:srgbClr val="E6EDEE"/>
      </a:lt2>
      <a:accent1>
        <a:srgbClr val="008283"/>
      </a:accent1>
      <a:accent2>
        <a:srgbClr val="00A799"/>
      </a:accent2>
      <a:accent3>
        <a:srgbClr val="B0E0DC"/>
      </a:accent3>
      <a:accent4>
        <a:srgbClr val="723D8B"/>
      </a:accent4>
      <a:accent5>
        <a:srgbClr val="E82885"/>
      </a:accent5>
      <a:accent6>
        <a:srgbClr val="E8CCDB"/>
      </a:accent6>
      <a:hlink>
        <a:srgbClr val="00A799"/>
      </a:hlink>
      <a:folHlink>
        <a:srgbClr val="00A799"/>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Without Shap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815dd6d7-cc64-4e40-a0f5-2738425cf3ae">
      <Terms xmlns="http://schemas.microsoft.com/office/infopath/2007/PartnerControls"/>
    </lcf76f155ced4ddcb4097134ff3c332f>
    <_ip_UnifiedCompliancePolicyUIAction xmlns="http://schemas.microsoft.com/sharepoint/v3" xsi:nil="true"/>
    <TaxCatchAll xmlns="b97c2deb-031d-4fa7-b1fb-4c3658af6c30" xsi:nil="true"/>
    <_ip_UnifiedCompliancePolicyProperties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E6EF81A2C155E499883D3B4B8F92145" ma:contentTypeVersion="17" ma:contentTypeDescription="Create a new document." ma:contentTypeScope="" ma:versionID="c7efb4bc6ec752d47119918f8d835918">
  <xsd:schema xmlns:xsd="http://www.w3.org/2001/XMLSchema" xmlns:xs="http://www.w3.org/2001/XMLSchema" xmlns:p="http://schemas.microsoft.com/office/2006/metadata/properties" xmlns:ns1="http://schemas.microsoft.com/sharepoint/v3" xmlns:ns2="815dd6d7-cc64-4e40-a0f5-2738425cf3ae" xmlns:ns3="b97c2deb-031d-4fa7-b1fb-4c3658af6c30" targetNamespace="http://schemas.microsoft.com/office/2006/metadata/properties" ma:root="true" ma:fieldsID="fd6eea1661c1d7820d32ecbffea24af3" ns1:_="" ns2:_="" ns3:_="">
    <xsd:import namespace="http://schemas.microsoft.com/sharepoint/v3"/>
    <xsd:import namespace="815dd6d7-cc64-4e40-a0f5-2738425cf3ae"/>
    <xsd:import namespace="b97c2deb-031d-4fa7-b1fb-4c3658af6c30"/>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element ref="ns2:MediaLengthInSeconds" minOccurs="0"/>
                <xsd:element ref="ns2:MediaServiceLocation" minOccurs="0"/>
                <xsd:element ref="ns1:_ip_UnifiedCompliancePolicyProperties" minOccurs="0"/>
                <xsd:element ref="ns1:_ip_UnifiedCompliancePolicyUIAc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1" nillable="true" ma:displayName="Unified Compliance Policy Properties" ma:hidden="true" ma:internalName="_ip_UnifiedCompliancePolicyProperties">
      <xsd:simpleType>
        <xsd:restriction base="dms:Note"/>
      </xsd:simpleType>
    </xsd:element>
    <xsd:element name="_ip_UnifiedCompliancePolicyUIAction" ma:index="22"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15dd6d7-cc64-4e40-a0f5-2738425cf3a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2c8d5fda-b97d-42c6-97e2-f76465e161c0"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LengthInSeconds" ma:index="19" nillable="true" ma:displayName="MediaLengthInSeconds" ma:hidden="true" ma:internalName="MediaLengthInSeconds" ma:readOnly="true">
      <xsd:simpleType>
        <xsd:restriction base="dms:Unknown"/>
      </xsd:simpleType>
    </xsd:element>
    <xsd:element name="MediaServiceLocation" ma:index="20" nillable="true" ma:displayName="Location" ma:indexed="true" ma:internalName="MediaServiceLocation" ma:readOnly="true">
      <xsd:simpleType>
        <xsd:restriction base="dms:Text"/>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97c2deb-031d-4fa7-b1fb-4c3658af6c30"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4" nillable="true" ma:displayName="Taxonomy Catch All Column" ma:hidden="true" ma:list="{d7ff03e6-7b44-408c-924f-c8a0a600a08d}" ma:internalName="TaxCatchAll" ma:showField="CatchAllData" ma:web="b97c2deb-031d-4fa7-b1fb-4c3658af6c3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5504418-00E2-45D6-88BD-F32C9A4901C6}">
  <ds:schemaRefs>
    <ds:schemaRef ds:uri="815dd6d7-cc64-4e40-a0f5-2738425cf3ae"/>
    <ds:schemaRef ds:uri="b97c2deb-031d-4fa7-b1fb-4c3658af6c30"/>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microsoft.com/sharepoint/v3"/>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31EB4350-153D-4885-9306-3491072A3F8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815dd6d7-cc64-4e40-a0f5-2738425cf3ae"/>
    <ds:schemaRef ds:uri="b97c2deb-031d-4fa7-b1fb-4c3658af6c3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C1F8347-96FF-4BA0-A114-848FDD93C110}">
  <ds:schemaRefs>
    <ds:schemaRef ds:uri="http://schemas.microsoft.com/sharepoint/v3/contenttype/forms"/>
  </ds:schemaRefs>
</ds:datastoreItem>
</file>

<file path=docMetadata/LabelInfo.xml><?xml version="1.0" encoding="utf-8"?>
<clbl:labelList xmlns:clbl="http://schemas.microsoft.com/office/2020/mipLabelMetadata">
  <clbl:label id="{37c354b2-85b0-47f5-b222-07b48d774ee3}" enabled="0" method="" siteId="{37c354b2-85b0-47f5-b222-07b48d774ee3}" removed="1"/>
</clbl:labelList>
</file>

<file path=docProps/app.xml><?xml version="1.0" encoding="utf-8"?>
<Properties xmlns="http://schemas.openxmlformats.org/officeDocument/2006/extended-properties" xmlns:vt="http://schemas.openxmlformats.org/officeDocument/2006/docPropsVTypes">
  <Template>office theme</Template>
  <Application>Microsoft Office PowerPoint</Application>
  <PresentationFormat>Widescreen</PresentationFormat>
  <Slides>15</Slides>
  <Notes>15</Notes>
  <HiddenSlides>0</HiddenSlides>
  <ScaleCrop>false</ScaleCrop>
  <HeadingPairs>
    <vt:vector size="4" baseType="variant">
      <vt:variant>
        <vt:lpstr>Theme</vt:lpstr>
      </vt:variant>
      <vt:variant>
        <vt:i4>4</vt:i4>
      </vt:variant>
      <vt:variant>
        <vt:lpstr>Slide Titles</vt:lpstr>
      </vt:variant>
      <vt:variant>
        <vt:i4>15</vt:i4>
      </vt:variant>
    </vt:vector>
  </HeadingPairs>
  <TitlesOfParts>
    <vt:vector size="19" baseType="lpstr">
      <vt:lpstr>office theme</vt:lpstr>
      <vt:lpstr>Title Pages</vt:lpstr>
      <vt:lpstr>Without Shapes</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Mccormick, Mollie</dc:creator>
  <cp:revision>13</cp:revision>
  <dcterms:created xsi:type="dcterms:W3CDTF">2023-04-13T09:10:33Z</dcterms:created>
  <dcterms:modified xsi:type="dcterms:W3CDTF">2025-02-24T12:08:31Z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0x010100BE6EF81A2C155E499883D3B4B8F92145</vt:lpwstr>
  </property>
  <property fmtid="{D5CDD505-2E9C-101B-9397-08002B2CF9AE}" pid="3" name="MediaServiceImageTags">
    <vt:lpwstr/>
  </property>
</Properties>
</file>