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88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003087"/>
    <a:srgbClr val="231F20"/>
    <a:srgbClr val="FAE100"/>
    <a:srgbClr val="ED8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3"/>
  </p:normalViewPr>
  <p:slideViewPr>
    <p:cSldViewPr snapToGrid="0" snapToObjects="1">
      <p:cViewPr varScale="1">
        <p:scale>
          <a:sx n="52" d="100"/>
          <a:sy n="52" d="100"/>
        </p:scale>
        <p:origin x="259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5DF482-19F6-4BBA-BFD6-3E2AD81A07FC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06B3D-DE10-416E-9775-6AD50179AD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047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3D0EC-F98B-0E45-BE78-E5C36063121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EC1B-AB33-3B4E-A358-4F370F905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678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3D0EC-F98B-0E45-BE78-E5C36063121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EC1B-AB33-3B4E-A358-4F370F905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426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3D0EC-F98B-0E45-BE78-E5C36063121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EC1B-AB33-3B4E-A358-4F370F905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623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3D0EC-F98B-0E45-BE78-E5C36063121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EC1B-AB33-3B4E-A358-4F370F905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87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3D0EC-F98B-0E45-BE78-E5C36063121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EC1B-AB33-3B4E-A358-4F370F905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951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3D0EC-F98B-0E45-BE78-E5C36063121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EC1B-AB33-3B4E-A358-4F370F905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61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3D0EC-F98B-0E45-BE78-E5C36063121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EC1B-AB33-3B4E-A358-4F370F905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069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3D0EC-F98B-0E45-BE78-E5C36063121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EC1B-AB33-3B4E-A358-4F370F905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894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3D0EC-F98B-0E45-BE78-E5C36063121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EC1B-AB33-3B4E-A358-4F370F905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571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3D0EC-F98B-0E45-BE78-E5C36063121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EC1B-AB33-3B4E-A358-4F370F905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6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3D0EC-F98B-0E45-BE78-E5C36063121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EC1B-AB33-3B4E-A358-4F370F905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136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3D0EC-F98B-0E45-BE78-E5C36063121D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AEC1B-AB33-3B4E-A358-4F370F905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429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formationpartners.nhs.uk/askaboutasthma-2024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2015" y="5069433"/>
            <a:ext cx="643564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44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041" y="380714"/>
            <a:ext cx="1287328" cy="51844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81571" y="6868112"/>
            <a:ext cx="6936442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b="1" dirty="0">
                <a:latin typeface="Arial" panose="020B0604020202020204" pitchFamily="34" charset="0"/>
              </a:rPr>
              <a:t>1. Get an asthma action plan from your GP</a:t>
            </a:r>
            <a:endParaRPr lang="en-GB" b="1" dirty="0"/>
          </a:p>
          <a:p>
            <a:r>
              <a:rPr lang="en-GB" b="1" dirty="0">
                <a:latin typeface="Arial" panose="020B0604020202020204" pitchFamily="34" charset="0"/>
              </a:rPr>
              <a:t>2. Learn how to use inhalers</a:t>
            </a:r>
            <a:endParaRPr lang="en-GB" b="1" dirty="0"/>
          </a:p>
          <a:p>
            <a:r>
              <a:rPr lang="en-GB" b="1" dirty="0">
                <a:latin typeface="Arial" panose="020B0604020202020204" pitchFamily="34" charset="0"/>
              </a:rPr>
              <a:t>3. Have an asthma review – every year and after every attack</a:t>
            </a:r>
            <a:endParaRPr lang="en-GB" b="1" dirty="0"/>
          </a:p>
          <a:p>
            <a:r>
              <a:rPr lang="en-GB" b="1" dirty="0">
                <a:latin typeface="Arial" panose="020B0604020202020204" pitchFamily="34" charset="0"/>
              </a:rPr>
              <a:t>4. Think about how air pollution affects your asthma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281571" y="5916671"/>
            <a:ext cx="68540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005EB8"/>
                </a:solidFill>
                <a:latin typeface="Arial" panose="020B0604020202020204" pitchFamily="34" charset="0"/>
              </a:rPr>
              <a:t>4 steps can help children and teenagers with asthma to live a full life:</a:t>
            </a:r>
            <a:endParaRPr lang="en-GB" sz="2000" dirty="0">
              <a:solidFill>
                <a:srgbClr val="005EB8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1571" y="5001247"/>
            <a:ext cx="64356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005EB8"/>
                </a:solidFill>
                <a:latin typeface="Arial" panose="020B0604020202020204" pitchFamily="34" charset="0"/>
              </a:rPr>
              <a:t>How to manage asthma</a:t>
            </a:r>
            <a:endParaRPr lang="en-GB" sz="3600" b="1" dirty="0">
              <a:solidFill>
                <a:srgbClr val="005EB8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1904" y="8549014"/>
            <a:ext cx="689610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#AskAboutAsthma is a campaign that runs from 9 – 15 September 2024.  </a:t>
            </a:r>
          </a:p>
          <a:p>
            <a:endParaRPr lang="en-GB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Visit this website for more information: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https://www.transformationpartners.nhs.uk/askaboutasthma-2024/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859CF7-7374-B1E4-DA03-1743CBE034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8492" y="1520120"/>
            <a:ext cx="4420172" cy="3000554"/>
          </a:xfrm>
          <a:prstGeom prst="ellipse">
            <a:avLst/>
          </a:prstGeom>
          <a:ln>
            <a:noFill/>
          </a:ln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3040755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954</TotalTime>
  <Words>92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Lodge</dc:creator>
  <cp:lastModifiedBy>Shah, Neena</cp:lastModifiedBy>
  <cp:revision>38</cp:revision>
  <dcterms:created xsi:type="dcterms:W3CDTF">2022-06-16T12:55:15Z</dcterms:created>
  <dcterms:modified xsi:type="dcterms:W3CDTF">2024-06-21T11:54:01Z</dcterms:modified>
</cp:coreProperties>
</file>