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69" r:id="rId3"/>
    <p:sldId id="296" r:id="rId4"/>
    <p:sldId id="270" r:id="rId5"/>
    <p:sldId id="271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7" r:id="rId15"/>
    <p:sldId id="265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3" autoAdjust="0"/>
  </p:normalViewPr>
  <p:slideViewPr>
    <p:cSldViewPr>
      <p:cViewPr varScale="1">
        <p:scale>
          <a:sx n="104" d="100"/>
          <a:sy n="104" d="100"/>
        </p:scale>
        <p:origin x="85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F2BA2-A40F-441D-BD69-A3D16E3EA1CA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FE552-A420-44A6-9292-B87B2F93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4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FE552-A420-44A6-9292-B87B2F9392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2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5393874" y="1059583"/>
            <a:ext cx="3606401" cy="3899712"/>
            <a:chOff x="4067944" y="1396657"/>
            <a:chExt cx="4956820" cy="5440204"/>
          </a:xfrm>
        </p:grpSpPr>
        <p:pic>
          <p:nvPicPr>
            <p:cNvPr id="27" name="Picture 26" descr="I:\Corporate Affairs\Communications and Engagement\Photo, video &amp; image library\Photos\NEW By Type\Nursing Recruitment Microsite\Montuschi Ward\Recruitment_22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445822"/>
              <a:ext cx="2880320" cy="19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 descr="I:\Corporate Affairs\Communications and Engagement\Photo, video &amp; image library\Photos\NEW By Type\Nursing Recruitment Microsite\Theatres\Recruitment_15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96657"/>
              <a:ext cx="2077279" cy="138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I:\Corporate Affairs\Communications and Engagement\Photo, video &amp; image library\Photos\NEW By Type\Nursing Recruitment Microsite\Practice Development Nurse\Recruitment_18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733346"/>
              <a:ext cx="1944216" cy="129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I:\Corporate Affairs\Communications and Engagement\Photo, video &amp; image library\Photos\NEW By Type\Nursing Recruitment Microsite\Heart Failure Nurse 2\Recruitment_08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942318"/>
              <a:ext cx="2796580" cy="186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I:\Corporate Affairs\Communications and Engagement\Photo, video &amp; image library\Photos\NEW By Type\Nursing Recruitment Microsite\Montuschi Ward\Recruitment_23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9345"/>
              <a:ext cx="3254624" cy="216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I:\Corporate Affairs\Communications and Engagement\Photo, video &amp; image library\Photos\NEW By Type\Nursing Recruitment Microsite\Virtual Ward\Recruitment_12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82426"/>
              <a:ext cx="1902836" cy="285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430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55644" y="1029965"/>
            <a:ext cx="824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427327" y="1541478"/>
            <a:ext cx="1944000" cy="2862318"/>
          </a:xfrm>
          <a:prstGeom prst="round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97267" y="1549685"/>
            <a:ext cx="1944687" cy="2853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Box 1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paragraph  bolded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2561683" y="1541478"/>
            <a:ext cx="1944000" cy="2862318"/>
          </a:xfrm>
          <a:prstGeom prst="round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4696039" y="1541478"/>
            <a:ext cx="1944000" cy="2862318"/>
          </a:xfrm>
          <a:prstGeom prst="round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845211" y="1549685"/>
            <a:ext cx="1944000" cy="2862318"/>
          </a:xfrm>
          <a:prstGeom prst="round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32451" y="1549685"/>
            <a:ext cx="1943100" cy="2853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Box 2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paragraph  bolded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666051" y="1549685"/>
            <a:ext cx="1944688" cy="2853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Box 3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paragraph  bolded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6815526" y="1541478"/>
            <a:ext cx="1944688" cy="287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Box 4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paragraph  bolded</a:t>
            </a:r>
          </a:p>
        </p:txBody>
      </p:sp>
    </p:spTree>
    <p:extLst>
      <p:ext uri="{BB962C8B-B14F-4D97-AF65-F5344CB8AC3E}">
        <p14:creationId xmlns:p14="http://schemas.microsoft.com/office/powerpoint/2010/main" val="426451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131590"/>
            <a:ext cx="8248650" cy="346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95536" y="1563639"/>
            <a:ext cx="8271008" cy="2952328"/>
          </a:xfrm>
          <a:prstGeom prst="rect">
            <a:avLst/>
          </a:prstGeom>
        </p:spPr>
        <p:txBody>
          <a:bodyPr/>
          <a:lstStyle>
            <a:lvl1pPr>
              <a:buClr>
                <a:srgbClr val="0072CE"/>
              </a:buClr>
              <a:defRPr sz="2400"/>
            </a:lvl1pPr>
            <a:lvl2pPr>
              <a:buClr>
                <a:srgbClr val="0072CE"/>
              </a:buClr>
              <a:defRPr sz="2000"/>
            </a:lvl2pPr>
            <a:lvl3pPr>
              <a:buClr>
                <a:srgbClr val="0072CE"/>
              </a:buClr>
              <a:defRPr sz="2000"/>
            </a:lvl3pPr>
            <a:lvl4pPr>
              <a:buClr>
                <a:srgbClr val="0072CE"/>
              </a:buClr>
              <a:defRPr sz="2000"/>
            </a:lvl4pPr>
            <a:lvl5pPr>
              <a:buClr>
                <a:srgbClr val="0072C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16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27330" y="1203598"/>
            <a:ext cx="8249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Keep slides simple and clean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Use Arial font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Do not use any images you don’t have consent for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Avoid clip art and use high resolution images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You can find the NHS Brand Colours in the brand guide on the intranet. </a:t>
            </a:r>
          </a:p>
        </p:txBody>
      </p:sp>
    </p:spTree>
    <p:extLst>
      <p:ext uri="{BB962C8B-B14F-4D97-AF65-F5344CB8AC3E}">
        <p14:creationId xmlns:p14="http://schemas.microsoft.com/office/powerpoint/2010/main" val="177932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753559" y="1420777"/>
            <a:ext cx="36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81286" y="2668160"/>
            <a:ext cx="4176588" cy="6226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pPr lvl="0"/>
            <a:endParaRPr lang="en-GB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9" y="3509383"/>
            <a:ext cx="434360" cy="3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Placeholder 23"/>
          <p:cNvSpPr>
            <a:spLocks noGrp="1"/>
          </p:cNvSpPr>
          <p:nvPr userDrawn="1">
            <p:ph type="body" sz="quarter" idx="11"/>
          </p:nvPr>
        </p:nvSpPr>
        <p:spPr>
          <a:xfrm>
            <a:off x="832220" y="3509495"/>
            <a:ext cx="3821113" cy="325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393874" y="1059583"/>
            <a:ext cx="3606401" cy="3899712"/>
            <a:chOff x="4067944" y="1396657"/>
            <a:chExt cx="4956820" cy="5440204"/>
          </a:xfrm>
        </p:grpSpPr>
        <p:pic>
          <p:nvPicPr>
            <p:cNvPr id="18" name="Picture 17" descr="I:\Corporate Affairs\Communications and Engagement\Photo, video &amp; image library\Photos\NEW By Type\Nursing Recruitment Microsite\Montuschi Ward\Recruitment_22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445822"/>
              <a:ext cx="2880320" cy="19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I:\Corporate Affairs\Communications and Engagement\Photo, video &amp; image library\Photos\NEW By Type\Nursing Recruitment Microsite\Theatres\Recruitment_15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96657"/>
              <a:ext cx="2077279" cy="138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I:\Corporate Affairs\Communications and Engagement\Photo, video &amp; image library\Photos\NEW By Type\Nursing Recruitment Microsite\Practice Development Nurse\Recruitment_18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733346"/>
              <a:ext cx="1944216" cy="129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:\Corporate Affairs\Communications and Engagement\Photo, video &amp; image library\Photos\NEW By Type\Nursing Recruitment Microsite\Heart Failure Nurse 2\Recruitment_08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942318"/>
              <a:ext cx="2796580" cy="186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I:\Corporate Affairs\Communications and Engagement\Photo, video &amp; image library\Photos\NEW By Type\Nursing Recruitment Microsite\Montuschi Ward\Recruitment_23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9345"/>
              <a:ext cx="3254624" cy="216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I:\Corporate Affairs\Communications and Engagement\Photo, video &amp; image library\Photos\NEW By Type\Nursing Recruitment Microsite\Virtual Ward\Recruitment_12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82426"/>
              <a:ext cx="1902836" cy="285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903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321216" y="1458101"/>
            <a:ext cx="36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79388" y="2846786"/>
            <a:ext cx="4176588" cy="6226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pPr lvl="0"/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393874" y="1059583"/>
            <a:ext cx="3606401" cy="3899712"/>
            <a:chOff x="4067944" y="1396657"/>
            <a:chExt cx="4956820" cy="5440204"/>
          </a:xfrm>
        </p:grpSpPr>
        <p:pic>
          <p:nvPicPr>
            <p:cNvPr id="18" name="Picture 17" descr="I:\Corporate Affairs\Communications and Engagement\Photo, video &amp; image library\Photos\NEW By Type\Nursing Recruitment Microsite\Montuschi Ward\Recruitment_22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445822"/>
              <a:ext cx="2880320" cy="19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9" descr="I:\Corporate Affairs\Communications and Engagement\Photo, video &amp; image library\Photos\NEW By Type\Nursing Recruitment Microsite\Theatres\Recruitment_15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96657"/>
              <a:ext cx="2077279" cy="138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I:\Corporate Affairs\Communications and Engagement\Photo, video &amp; image library\Photos\NEW By Type\Nursing Recruitment Microsite\Practice Development Nurse\Recruitment_18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733346"/>
              <a:ext cx="1944216" cy="129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:\Corporate Affairs\Communications and Engagement\Photo, video &amp; image library\Photos\NEW By Type\Nursing Recruitment Microsite\Heart Failure Nurse 2\Recruitment_08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942318"/>
              <a:ext cx="2796580" cy="186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I:\Corporate Affairs\Communications and Engagement\Photo, video &amp; image library\Photos\NEW By Type\Nursing Recruitment Microsite\Montuschi Ward\Recruitment_23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9345"/>
              <a:ext cx="3254624" cy="216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I:\Corporate Affairs\Communications and Engagement\Photo, video &amp; image library\Photos\NEW By Type\Nursing Recruitment Microsite\Virtual Ward\Recruitment_12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82426"/>
              <a:ext cx="1902836" cy="285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856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674601" y="2281436"/>
            <a:ext cx="428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Enter your contact details here.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71600" y="1273583"/>
            <a:ext cx="36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39552" y="3118279"/>
            <a:ext cx="4269009" cy="1200329"/>
            <a:chOff x="674601" y="4157701"/>
            <a:chExt cx="4269009" cy="160043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01" y="4813928"/>
              <a:ext cx="434360" cy="43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122462" y="4157701"/>
              <a:ext cx="3821148" cy="1600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Don’t forget to include your twitter handle or hashtag, if you have one.</a:t>
              </a:r>
              <a:endParaRPr lang="en-GB" sz="2400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5393874" y="1059583"/>
            <a:ext cx="3606401" cy="3899712"/>
            <a:chOff x="4067944" y="1396657"/>
            <a:chExt cx="4956820" cy="5440204"/>
          </a:xfrm>
        </p:grpSpPr>
        <p:pic>
          <p:nvPicPr>
            <p:cNvPr id="22" name="Picture 21" descr="I:\Corporate Affairs\Communications and Engagement\Photo, video &amp; image library\Photos\NEW By Type\Nursing Recruitment Microsite\Montuschi Ward\Recruitment_22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445822"/>
              <a:ext cx="2880320" cy="19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9" descr="I:\Corporate Affairs\Communications and Engagement\Photo, video &amp; image library\Photos\NEW By Type\Nursing Recruitment Microsite\Theatres\Recruitment_15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96657"/>
              <a:ext cx="2077279" cy="138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I:\Corporate Affairs\Communications and Engagement\Photo, video &amp; image library\Photos\NEW By Type\Nursing Recruitment Microsite\Practice Development Nurse\Recruitment_18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733346"/>
              <a:ext cx="1944216" cy="129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:\Corporate Affairs\Communications and Engagement\Photo, video &amp; image library\Photos\NEW By Type\Nursing Recruitment Microsite\Heart Failure Nurse 2\Recruitment_08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942318"/>
              <a:ext cx="2796580" cy="186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:\Corporate Affairs\Communications and Engagement\Photo, video &amp; image library\Photos\NEW By Type\Nursing Recruitment Microsite\Montuschi Ward\Recruitment_23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9345"/>
              <a:ext cx="3254624" cy="216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:\Corporate Affairs\Communications and Engagement\Photo, video &amp; image library\Photos\NEW By Type\Nursing Recruitment Microsite\Virtual Ward\Recruitment_12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82426"/>
              <a:ext cx="1902836" cy="285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332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 Same Side Corner Rectangle 26"/>
          <p:cNvSpPr/>
          <p:nvPr/>
        </p:nvSpPr>
        <p:spPr>
          <a:xfrm rot="10800000">
            <a:off x="0" y="-1"/>
            <a:ext cx="9144000" cy="987574"/>
          </a:xfrm>
          <a:prstGeom prst="round2Same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I:\Corporate Affairs\Communications and Engagement\Photo, video &amp; image library\Branding\Whittington Health\NEW WH Logo\Whit_logo_White_Right Aligned_1 - transpar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0576"/>
            <a:ext cx="1636253" cy="6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114449"/>
            <a:ext cx="335632" cy="585093"/>
          </a:xfrm>
          <a:prstGeom prst="rect">
            <a:avLst/>
          </a:prstGeom>
        </p:spPr>
      </p:pic>
      <p:pic>
        <p:nvPicPr>
          <p:cNvPr id="22" name="Picture 2" descr="I:\Corporate Affairs\Communications and Engagement\Photo, video &amp; image library\Images\ICARE values branding\I CARE - final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52888"/>
            <a:ext cx="1030222" cy="3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8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  <p:sldLayoutId id="2147483655" r:id="rId6"/>
    <p:sldLayoutId id="214748365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aren.rodesano@nhs.ne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79515" y="1059584"/>
            <a:ext cx="4824533" cy="131683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A Lesson in School safety:</a:t>
            </a:r>
          </a:p>
          <a:p>
            <a:pPr marL="0" indent="0">
              <a:buNone/>
            </a:pPr>
            <a:r>
              <a:rPr lang="en-GB" sz="1800" dirty="0"/>
              <a:t>The Asthma Friendly Schools Project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9512" y="2643758"/>
            <a:ext cx="3960440" cy="1944216"/>
          </a:xfrm>
          <a:prstGeom prst="rect">
            <a:avLst/>
          </a:prstGeom>
        </p:spPr>
        <p:txBody>
          <a:bodyPr/>
          <a:lstStyle/>
          <a:p>
            <a:pPr marL="0" indent="0" algn="l">
              <a:spcAft>
                <a:spcPts val="1200"/>
              </a:spcAft>
              <a:buNone/>
            </a:pPr>
            <a:r>
              <a:rPr lang="en-GB" sz="1800" dirty="0"/>
              <a:t>Ms Monique Rodesano 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en-GB" sz="1800" dirty="0"/>
              <a:t>Islington Long Term Condition Nurse</a:t>
            </a:r>
          </a:p>
          <a:p>
            <a:pPr marL="0" indent="0" algn="l">
              <a:spcAft>
                <a:spcPts val="1200"/>
              </a:spcAft>
              <a:buNone/>
            </a:pPr>
            <a:endParaRPr lang="en-GB" sz="1800" dirty="0"/>
          </a:p>
          <a:p>
            <a:pPr marL="0" indent="0" algn="l">
              <a:spcAft>
                <a:spcPts val="1200"/>
              </a:spcAft>
              <a:buNone/>
            </a:pPr>
            <a:r>
              <a:rPr lang="en-GB" sz="1800" dirty="0"/>
              <a:t>monique.rodesano@nhs.net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7574"/>
            <a:ext cx="457199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75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43608" y="195486"/>
            <a:ext cx="7600578" cy="79208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importance of correct technique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41" y="987574"/>
            <a:ext cx="5040560" cy="373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16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51470"/>
            <a:ext cx="7744594" cy="79208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5 Asthma friendly school gold standards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2"/>
          <a:stretch/>
        </p:blipFill>
        <p:spPr bwMode="auto">
          <a:xfrm>
            <a:off x="251520" y="1676399"/>
            <a:ext cx="6767736" cy="29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60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0"/>
            <a:ext cx="7960618" cy="91556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School Asthma Care Plan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14941" r="51797" b="7617"/>
          <a:stretch/>
        </p:blipFill>
        <p:spPr bwMode="auto">
          <a:xfrm>
            <a:off x="2411759" y="987574"/>
            <a:ext cx="275183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59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9622"/>
            <a:ext cx="7411495" cy="323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1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0"/>
            <a:ext cx="7960618" cy="98757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Any Questions </a:t>
            </a:r>
          </a:p>
        </p:txBody>
      </p:sp>
      <p:pic>
        <p:nvPicPr>
          <p:cNvPr id="8194" name="Picture 2" descr="C:\Users\rodesank\AppData\Local\Microsoft\Windows\INetCache\IE\XP7L5XGP\0511-0703-0917-4101_clueless_businesswoman_running_from_questions_clipart_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43089"/>
            <a:ext cx="4368636" cy="32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3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Karen.rodesano@nhs.net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71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059582"/>
            <a:ext cx="8248650" cy="576064"/>
          </a:xfrm>
        </p:spPr>
        <p:txBody>
          <a:bodyPr/>
          <a:lstStyle/>
          <a:p>
            <a:r>
              <a:rPr lang="en-GB" dirty="0"/>
              <a:t>Asthma: the scale of the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987574"/>
            <a:ext cx="8271008" cy="3456384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100" dirty="0"/>
              <a:t>1 in 10 children in the UK have asthma</a:t>
            </a:r>
          </a:p>
          <a:p>
            <a:r>
              <a:rPr lang="en-GB" sz="1100" dirty="0"/>
              <a:t>1/3 of children have a wheezy episode</a:t>
            </a:r>
          </a:p>
          <a:p>
            <a:r>
              <a:rPr lang="en-GB" sz="1100" dirty="0"/>
              <a:t>A child is admitted to hospital with asthma every 17 minutes</a:t>
            </a:r>
          </a:p>
          <a:p>
            <a:r>
              <a:rPr lang="en-GB" sz="1100" dirty="0"/>
              <a:t>3 in 4 admissions are potentially preventable in primary care</a:t>
            </a:r>
          </a:p>
          <a:p>
            <a:r>
              <a:rPr lang="en-GB" sz="1100" dirty="0"/>
              <a:t>NHS spends £1 billion on asthma &amp; asthma treatments – </a:t>
            </a:r>
          </a:p>
          <a:p>
            <a:r>
              <a:rPr lang="en-GB" sz="1100" dirty="0"/>
              <a:t>1% of NHS budget on just one disease</a:t>
            </a:r>
          </a:p>
          <a:p>
            <a:endParaRPr lang="en-GB" sz="1100" dirty="0"/>
          </a:p>
        </p:txBody>
      </p:sp>
      <p:sp>
        <p:nvSpPr>
          <p:cNvPr id="4" name="Rectangle 3"/>
          <p:cNvSpPr/>
          <p:nvPr/>
        </p:nvSpPr>
        <p:spPr>
          <a:xfrm>
            <a:off x="5589240" y="987575"/>
            <a:ext cx="330324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Asthma Deaths in England since 2001. </a:t>
            </a:r>
          </a:p>
          <a:p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56879"/>
            <a:ext cx="3559317" cy="37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95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987574"/>
            <a:ext cx="8248650" cy="864096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Islington Schools </a:t>
            </a:r>
          </a:p>
          <a:p>
            <a:r>
              <a:rPr lang="en-GB" dirty="0">
                <a:solidFill>
                  <a:schemeClr val="accent1"/>
                </a:solidFill>
              </a:rPr>
              <a:t>25,890  (25,053) CYP attend school in Islington 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283718"/>
            <a:ext cx="8271008" cy="2232248"/>
          </a:xfrm>
        </p:spPr>
        <p:txBody>
          <a:bodyPr/>
          <a:lstStyle/>
          <a:p>
            <a:r>
              <a:rPr lang="en-GB" sz="1800" dirty="0"/>
              <a:t>61 mainstream</a:t>
            </a:r>
          </a:p>
          <a:p>
            <a:r>
              <a:rPr lang="en-GB" sz="1800" dirty="0"/>
              <a:t>6 special schools</a:t>
            </a:r>
          </a:p>
          <a:p>
            <a:r>
              <a:rPr lang="en-GB" sz="1800" dirty="0"/>
              <a:t>Approx.2800 have asthma </a:t>
            </a:r>
          </a:p>
          <a:p>
            <a:r>
              <a:rPr lang="en-GB" sz="1800" dirty="0"/>
              <a:t>11% of CYP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B877C-ED46-8D47-9C10-2B3B4E386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12792" r="23176"/>
          <a:stretch/>
        </p:blipFill>
        <p:spPr bwMode="auto">
          <a:xfrm>
            <a:off x="4600537" y="1923678"/>
            <a:ext cx="378788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21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915566"/>
            <a:ext cx="8248650" cy="562496"/>
          </a:xfrm>
        </p:spPr>
        <p:txBody>
          <a:bodyPr/>
          <a:lstStyle/>
          <a:p>
            <a:r>
              <a:rPr lang="en-GB" dirty="0"/>
              <a:t>Mortality Rates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4125"/>
            <a:ext cx="7653461" cy="310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4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123478"/>
            <a:ext cx="8104634" cy="864096"/>
          </a:xfrm>
        </p:spPr>
        <p:txBody>
          <a:bodyPr/>
          <a:lstStyle/>
          <a:p>
            <a:r>
              <a:rPr lang="en-GB" sz="1400" dirty="0">
                <a:solidFill>
                  <a:schemeClr val="bg2">
                    <a:lumMod val="95000"/>
                  </a:schemeClr>
                </a:solidFill>
              </a:rPr>
              <a:t>Despite &gt;14 documents in the last 5 years , still high mortality,</a:t>
            </a:r>
          </a:p>
          <a:p>
            <a:r>
              <a:rPr lang="en-GB" sz="1400" dirty="0">
                <a:solidFill>
                  <a:schemeClr val="bg2">
                    <a:lumMod val="95000"/>
                  </a:schemeClr>
                </a:solidFill>
              </a:rPr>
              <a:t>Emergency admissions and variations : we don’t need more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5448" y="987574"/>
            <a:ext cx="8271008" cy="352839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7574"/>
            <a:ext cx="2592288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08" y="2571750"/>
            <a:ext cx="2556511" cy="2160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843559"/>
            <a:ext cx="3682676" cy="2088232"/>
          </a:xfrm>
          <a:prstGeom prst="rect">
            <a:avLst/>
          </a:prstGeom>
          <a:ln>
            <a:solidFill>
              <a:srgbClr val="4472C4"/>
            </a:solidFill>
            <a:miter/>
          </a:ln>
        </p:spPr>
      </p:pic>
      <p:pic>
        <p:nvPicPr>
          <p:cNvPr id="7" name="image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3003798"/>
            <a:ext cx="3290511" cy="1584176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  <p:pic>
        <p:nvPicPr>
          <p:cNvPr id="8" name="image1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843558"/>
            <a:ext cx="2411760" cy="31683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130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8248650" cy="864096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What is asthma ?</a:t>
            </a:r>
            <a:endParaRPr lang="en-GB" dirty="0"/>
          </a:p>
        </p:txBody>
      </p:sp>
      <p:pic>
        <p:nvPicPr>
          <p:cNvPr id="1028" name="Picture 4" descr="C:\Users\rodesank\AppData\Local\Microsoft\Windows\INetCache\IE\9DA0KRAP\lungsbig_asthmameds.caslashwhatisasthma.ph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7614"/>
            <a:ext cx="4713312" cy="35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4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0"/>
            <a:ext cx="8248650" cy="91556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causes asthma ?</a:t>
            </a:r>
          </a:p>
        </p:txBody>
      </p:sp>
      <p:pic>
        <p:nvPicPr>
          <p:cNvPr id="2050" name="Picture 2" descr="C:\Users\rodesank\AppData\Local\Microsoft\Windows\INetCache\IE\XP7L5XGP\480px-Asthma_cause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76" y="1059583"/>
            <a:ext cx="60652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3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123478"/>
            <a:ext cx="7960618" cy="135458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Asthma triggers</a:t>
            </a:r>
          </a:p>
        </p:txBody>
      </p:sp>
      <p:pic>
        <p:nvPicPr>
          <p:cNvPr id="3074" name="Picture 2" descr="C:\Users\rodesank\AppData\Local\Microsoft\Windows\INetCache\IE\B1J2DT07\480px-Asthma_triggers_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9582"/>
            <a:ext cx="4572638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8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5576" y="123478"/>
            <a:ext cx="8248650" cy="93610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Inhalers and Spacers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059582"/>
            <a:ext cx="45720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4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ittington NHS Colour Palett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5EB8"/>
      </a:accent1>
      <a:accent2>
        <a:srgbClr val="0072CE"/>
      </a:accent2>
      <a:accent3>
        <a:srgbClr val="330072"/>
      </a:accent3>
      <a:accent4>
        <a:srgbClr val="AE2573"/>
      </a:accent4>
      <a:accent5>
        <a:srgbClr val="ED8B00"/>
      </a:accent5>
      <a:accent6>
        <a:srgbClr val="FFB81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</Words>
  <Application>Microsoft Office PowerPoint</Application>
  <PresentationFormat>On-screen Show (16:9)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Whittington Health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marshjul</dc:creator>
  <cp:lastModifiedBy>Christine Kirkpatrick</cp:lastModifiedBy>
  <cp:revision>35</cp:revision>
  <dcterms:created xsi:type="dcterms:W3CDTF">2018-11-13T11:47:21Z</dcterms:created>
  <dcterms:modified xsi:type="dcterms:W3CDTF">2023-11-13T16:00:22Z</dcterms:modified>
</cp:coreProperties>
</file>