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48" r:id="rId5"/>
    <p:sldMasterId id="2147483657" r:id="rId6"/>
    <p:sldMasterId id="2147483663" r:id="rId7"/>
  </p:sldMasterIdLst>
  <p:notesMasterIdLst>
    <p:notesMasterId r:id="rId17"/>
  </p:notesMasterIdLst>
  <p:handoutMasterIdLst>
    <p:handoutMasterId r:id="rId18"/>
  </p:handoutMasterIdLst>
  <p:sldIdLst>
    <p:sldId id="257" r:id="rId8"/>
    <p:sldId id="258" r:id="rId9"/>
    <p:sldId id="279" r:id="rId10"/>
    <p:sldId id="283" r:id="rId11"/>
    <p:sldId id="282" r:id="rId12"/>
    <p:sldId id="281" r:id="rId13"/>
    <p:sldId id="277" r:id="rId14"/>
    <p:sldId id="280"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527" userDrawn="1">
          <p15:clr>
            <a:srgbClr val="A4A3A4"/>
          </p15:clr>
        </p15:guide>
        <p15:guide id="3" orient="horz" pos="3793" userDrawn="1">
          <p15:clr>
            <a:srgbClr val="A4A3A4"/>
          </p15:clr>
        </p15:guide>
        <p15:guide id="4" pos="715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DAV, Elisha (ROYAL FREE LONDON NHS FOUNDATION TRUST)" initials="JE(FLNFT" lastIdx="4" clrIdx="0">
    <p:extLst>
      <p:ext uri="{19B8F6BF-5375-455C-9EA6-DF929625EA0E}">
        <p15:presenceInfo xmlns:p15="http://schemas.microsoft.com/office/powerpoint/2012/main" userId="JADAV, Elisha (ROYAL FREE LONDON NHS FOUNDATION TRUST)" providerId="None"/>
      </p:ext>
    </p:extLst>
  </p:cmAuthor>
  <p:cmAuthor id="2" name="TAYLOR, Jennifer (ROYAL FREE LONDON NHS FOUNDATION TRUST)" initials="TJ(FLNFT" lastIdx="1" clrIdx="1">
    <p:extLst>
      <p:ext uri="{19B8F6BF-5375-455C-9EA6-DF929625EA0E}">
        <p15:presenceInfo xmlns:p15="http://schemas.microsoft.com/office/powerpoint/2012/main" userId="TAYLOR, Jennifer (ROYAL FREE LONDON NHS FOUNDATION TRU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5463"/>
    <a:srgbClr val="00A499"/>
    <a:srgbClr val="005EB8"/>
    <a:srgbClr val="425563"/>
    <a:srgbClr val="BADFDC"/>
    <a:srgbClr val="BDD9F0"/>
    <a:srgbClr val="E8EDEE"/>
    <a:srgbClr val="298082"/>
    <a:srgbClr val="E82985"/>
    <a:srgbClr val="6B4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8"/>
    <p:restoredTop sz="80027" autoAdjust="0"/>
  </p:normalViewPr>
  <p:slideViewPr>
    <p:cSldViewPr snapToGrid="0">
      <p:cViewPr varScale="1">
        <p:scale>
          <a:sx n="53" d="100"/>
          <a:sy n="53" d="100"/>
        </p:scale>
        <p:origin x="1172" y="48"/>
      </p:cViewPr>
      <p:guideLst>
        <p:guide pos="529"/>
        <p:guide orient="horz" pos="527"/>
        <p:guide orient="horz" pos="3793"/>
        <p:guide pos="71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DAV, Elisha (ROYAL FREE LONDON NHS FOUNDATION TRUST)" userId="90e89cea-66eb-4f86-ba4f-283983f9226e" providerId="ADAL" clId="{95EA8E8E-B6CC-4F2F-8E3D-22FB23631A4C}"/>
    <pc:docChg chg="modSld">
      <pc:chgData name="JADAV, Elisha (ROYAL FREE LONDON NHS FOUNDATION TRUST)" userId="90e89cea-66eb-4f86-ba4f-283983f9226e" providerId="ADAL" clId="{95EA8E8E-B6CC-4F2F-8E3D-22FB23631A4C}" dt="2023-01-24T11:29:04.516" v="17" actId="20577"/>
      <pc:docMkLst>
        <pc:docMk/>
      </pc:docMkLst>
      <pc:sldChg chg="modNotesTx">
        <pc:chgData name="JADAV, Elisha (ROYAL FREE LONDON NHS FOUNDATION TRUST)" userId="90e89cea-66eb-4f86-ba4f-283983f9226e" providerId="ADAL" clId="{95EA8E8E-B6CC-4F2F-8E3D-22FB23631A4C}" dt="2023-01-24T11:28:24.632" v="2" actId="6549"/>
        <pc:sldMkLst>
          <pc:docMk/>
          <pc:sldMk cId="4288761080" sldId="257"/>
        </pc:sldMkLst>
      </pc:sldChg>
      <pc:sldChg chg="modNotesTx">
        <pc:chgData name="JADAV, Elisha (ROYAL FREE LONDON NHS FOUNDATION TRUST)" userId="90e89cea-66eb-4f86-ba4f-283983f9226e" providerId="ADAL" clId="{95EA8E8E-B6CC-4F2F-8E3D-22FB23631A4C}" dt="2023-01-24T11:29:04.516" v="17" actId="20577"/>
        <pc:sldMkLst>
          <pc:docMk/>
          <pc:sldMk cId="3272715282" sldId="277"/>
        </pc:sldMkLst>
      </pc:sldChg>
      <pc:sldChg chg="modNotesTx">
        <pc:chgData name="JADAV, Elisha (ROYAL FREE LONDON NHS FOUNDATION TRUST)" userId="90e89cea-66eb-4f86-ba4f-283983f9226e" providerId="ADAL" clId="{95EA8E8E-B6CC-4F2F-8E3D-22FB23631A4C}" dt="2023-01-24T11:28:48.016" v="4" actId="20577"/>
        <pc:sldMkLst>
          <pc:docMk/>
          <pc:sldMk cId="342223441" sldId="280"/>
        </pc:sldMkLst>
      </pc:sldChg>
    </pc:docChg>
  </pc:docChgLst>
  <pc:docChgLst>
    <pc:chgData name="JADAV, Elisha (ROYAL FREE LONDON NHS FOUNDATION TRUST)" userId="90e89cea-66eb-4f86-ba4f-283983f9226e" providerId="ADAL" clId="{B7597AB9-4B1A-4004-87F3-988B32751EE7}"/>
    <pc:docChg chg="undo custSel modSld">
      <pc:chgData name="JADAV, Elisha (ROYAL FREE LONDON NHS FOUNDATION TRUST)" userId="90e89cea-66eb-4f86-ba4f-283983f9226e" providerId="ADAL" clId="{B7597AB9-4B1A-4004-87F3-988B32751EE7}" dt="2023-01-10T17:35:00.268" v="115" actId="20577"/>
      <pc:docMkLst>
        <pc:docMk/>
      </pc:docMkLst>
      <pc:sldChg chg="modSp mod">
        <pc:chgData name="JADAV, Elisha (ROYAL FREE LONDON NHS FOUNDATION TRUST)" userId="90e89cea-66eb-4f86-ba4f-283983f9226e" providerId="ADAL" clId="{B7597AB9-4B1A-4004-87F3-988B32751EE7}" dt="2023-01-10T17:04:23.074" v="17" actId="20577"/>
        <pc:sldMkLst>
          <pc:docMk/>
          <pc:sldMk cId="2724424731" sldId="258"/>
        </pc:sldMkLst>
        <pc:spChg chg="mod">
          <ac:chgData name="JADAV, Elisha (ROYAL FREE LONDON NHS FOUNDATION TRUST)" userId="90e89cea-66eb-4f86-ba4f-283983f9226e" providerId="ADAL" clId="{B7597AB9-4B1A-4004-87F3-988B32751EE7}" dt="2023-01-10T17:03:50.301" v="8" actId="14100"/>
          <ac:spMkLst>
            <pc:docMk/>
            <pc:sldMk cId="2724424731" sldId="258"/>
            <ac:spMk id="2" creationId="{923A3891-8323-586B-FE3A-62E57AE91CC8}"/>
          </ac:spMkLst>
        </pc:spChg>
        <pc:spChg chg="mod">
          <ac:chgData name="JADAV, Elisha (ROYAL FREE LONDON NHS FOUNDATION TRUST)" userId="90e89cea-66eb-4f86-ba4f-283983f9226e" providerId="ADAL" clId="{B7597AB9-4B1A-4004-87F3-988B32751EE7}" dt="2023-01-10T17:04:23.074" v="17" actId="20577"/>
          <ac:spMkLst>
            <pc:docMk/>
            <pc:sldMk cId="2724424731" sldId="258"/>
            <ac:spMk id="3" creationId="{6C40B156-B91E-4C1C-DBA8-CB65208498D5}"/>
          </ac:spMkLst>
        </pc:spChg>
      </pc:sldChg>
      <pc:sldChg chg="modSp mod">
        <pc:chgData name="JADAV, Elisha (ROYAL FREE LONDON NHS FOUNDATION TRUST)" userId="90e89cea-66eb-4f86-ba4f-283983f9226e" providerId="ADAL" clId="{B7597AB9-4B1A-4004-87F3-988B32751EE7}" dt="2023-01-10T17:06:43.704" v="52" actId="113"/>
        <pc:sldMkLst>
          <pc:docMk/>
          <pc:sldMk cId="3898504610" sldId="274"/>
        </pc:sldMkLst>
        <pc:spChg chg="mod">
          <ac:chgData name="JADAV, Elisha (ROYAL FREE LONDON NHS FOUNDATION TRUST)" userId="90e89cea-66eb-4f86-ba4f-283983f9226e" providerId="ADAL" clId="{B7597AB9-4B1A-4004-87F3-988B32751EE7}" dt="2023-01-10T17:06:43.704" v="52" actId="113"/>
          <ac:spMkLst>
            <pc:docMk/>
            <pc:sldMk cId="3898504610" sldId="274"/>
            <ac:spMk id="2" creationId="{08F64F5A-C764-7F1D-38BD-AABD4D59CC2F}"/>
          </ac:spMkLst>
        </pc:spChg>
        <pc:spChg chg="mod">
          <ac:chgData name="JADAV, Elisha (ROYAL FREE LONDON NHS FOUNDATION TRUST)" userId="90e89cea-66eb-4f86-ba4f-283983f9226e" providerId="ADAL" clId="{B7597AB9-4B1A-4004-87F3-988B32751EE7}" dt="2023-01-10T17:06:21.775" v="47" actId="403"/>
          <ac:spMkLst>
            <pc:docMk/>
            <pc:sldMk cId="3898504610" sldId="274"/>
            <ac:spMk id="3" creationId="{1DF902C4-3794-D57C-A335-FB8DDFA339C6}"/>
          </ac:spMkLst>
        </pc:spChg>
      </pc:sldChg>
      <pc:sldChg chg="modSp mod">
        <pc:chgData name="JADAV, Elisha (ROYAL FREE LONDON NHS FOUNDATION TRUST)" userId="90e89cea-66eb-4f86-ba4f-283983f9226e" providerId="ADAL" clId="{B7597AB9-4B1A-4004-87F3-988B32751EE7}" dt="2023-01-10T17:33:23.659" v="85" actId="20577"/>
        <pc:sldMkLst>
          <pc:docMk/>
          <pc:sldMk cId="3272715282" sldId="277"/>
        </pc:sldMkLst>
        <pc:spChg chg="mod">
          <ac:chgData name="JADAV, Elisha (ROYAL FREE LONDON NHS FOUNDATION TRUST)" userId="90e89cea-66eb-4f86-ba4f-283983f9226e" providerId="ADAL" clId="{B7597AB9-4B1A-4004-87F3-988B32751EE7}" dt="2023-01-10T17:33:23.659" v="85" actId="20577"/>
          <ac:spMkLst>
            <pc:docMk/>
            <pc:sldMk cId="3272715282" sldId="277"/>
            <ac:spMk id="4" creationId="{56598808-60D4-4F3D-A0CA-C73D2C78DDCD}"/>
          </ac:spMkLst>
        </pc:spChg>
      </pc:sldChg>
      <pc:sldChg chg="modSp mod modNotesTx">
        <pc:chgData name="JADAV, Elisha (ROYAL FREE LONDON NHS FOUNDATION TRUST)" userId="90e89cea-66eb-4f86-ba4f-283983f9226e" providerId="ADAL" clId="{B7597AB9-4B1A-4004-87F3-988B32751EE7}" dt="2023-01-10T17:32:48.772" v="81" actId="20577"/>
        <pc:sldMkLst>
          <pc:docMk/>
          <pc:sldMk cId="2316826534" sldId="279"/>
        </pc:sldMkLst>
        <pc:spChg chg="mod">
          <ac:chgData name="JADAV, Elisha (ROYAL FREE LONDON NHS FOUNDATION TRUST)" userId="90e89cea-66eb-4f86-ba4f-283983f9226e" providerId="ADAL" clId="{B7597AB9-4B1A-4004-87F3-988B32751EE7}" dt="2023-01-10T17:31:42.750" v="66" actId="1076"/>
          <ac:spMkLst>
            <pc:docMk/>
            <pc:sldMk cId="2316826534" sldId="279"/>
            <ac:spMk id="2" creationId="{4C864362-844D-4722-ACDF-7E51ED1BC292}"/>
          </ac:spMkLst>
        </pc:spChg>
        <pc:spChg chg="mod">
          <ac:chgData name="JADAV, Elisha (ROYAL FREE LONDON NHS FOUNDATION TRUST)" userId="90e89cea-66eb-4f86-ba4f-283983f9226e" providerId="ADAL" clId="{B7597AB9-4B1A-4004-87F3-988B32751EE7}" dt="2023-01-10T17:32:39.078" v="75" actId="20577"/>
          <ac:spMkLst>
            <pc:docMk/>
            <pc:sldMk cId="2316826534" sldId="279"/>
            <ac:spMk id="9" creationId="{71FFFB0F-3C2C-4056-82CD-28569536A381}"/>
          </ac:spMkLst>
        </pc:spChg>
        <pc:spChg chg="mod">
          <ac:chgData name="JADAV, Elisha (ROYAL FREE LONDON NHS FOUNDATION TRUST)" userId="90e89cea-66eb-4f86-ba4f-283983f9226e" providerId="ADAL" clId="{B7597AB9-4B1A-4004-87F3-988B32751EE7}" dt="2023-01-10T17:31:53.576" v="68" actId="1076"/>
          <ac:spMkLst>
            <pc:docMk/>
            <pc:sldMk cId="2316826534" sldId="279"/>
            <ac:spMk id="10" creationId="{A081503B-B029-4884-874A-9F16C340CCD6}"/>
          </ac:spMkLst>
        </pc:spChg>
        <pc:spChg chg="mod">
          <ac:chgData name="JADAV, Elisha (ROYAL FREE LONDON NHS FOUNDATION TRUST)" userId="90e89cea-66eb-4f86-ba4f-283983f9226e" providerId="ADAL" clId="{B7597AB9-4B1A-4004-87F3-988B32751EE7}" dt="2023-01-10T17:32:45.079" v="76" actId="20577"/>
          <ac:spMkLst>
            <pc:docMk/>
            <pc:sldMk cId="2316826534" sldId="279"/>
            <ac:spMk id="11" creationId="{EB94C30A-5A3F-4386-81B3-ED9B81D6436B}"/>
          </ac:spMkLst>
        </pc:spChg>
        <pc:spChg chg="mod">
          <ac:chgData name="JADAV, Elisha (ROYAL FREE LONDON NHS FOUNDATION TRUST)" userId="90e89cea-66eb-4f86-ba4f-283983f9226e" providerId="ADAL" clId="{B7597AB9-4B1A-4004-87F3-988B32751EE7}" dt="2023-01-10T17:32:48.772" v="81" actId="20577"/>
          <ac:spMkLst>
            <pc:docMk/>
            <pc:sldMk cId="2316826534" sldId="279"/>
            <ac:spMk id="12" creationId="{60A51FDE-339D-4AB1-AB24-4337504F9BF9}"/>
          </ac:spMkLst>
        </pc:spChg>
      </pc:sldChg>
      <pc:sldChg chg="modSp delCm">
        <pc:chgData name="JADAV, Elisha (ROYAL FREE LONDON NHS FOUNDATION TRUST)" userId="90e89cea-66eb-4f86-ba4f-283983f9226e" providerId="ADAL" clId="{B7597AB9-4B1A-4004-87F3-988B32751EE7}" dt="2023-01-10T17:05:32.634" v="36" actId="1592"/>
        <pc:sldMkLst>
          <pc:docMk/>
          <pc:sldMk cId="342223441" sldId="280"/>
        </pc:sldMkLst>
        <pc:picChg chg="mod">
          <ac:chgData name="JADAV, Elisha (ROYAL FREE LONDON NHS FOUNDATION TRUST)" userId="90e89cea-66eb-4f86-ba4f-283983f9226e" providerId="ADAL" clId="{B7597AB9-4B1A-4004-87F3-988B32751EE7}" dt="2023-01-10T17:05:25.598" v="35"/>
          <ac:picMkLst>
            <pc:docMk/>
            <pc:sldMk cId="342223441" sldId="280"/>
            <ac:picMk id="3" creationId="{F9C688FD-145C-4B10-BDFA-9BBA953141F5}"/>
          </ac:picMkLst>
        </pc:picChg>
      </pc:sldChg>
      <pc:sldChg chg="addSp delSp modSp mod">
        <pc:chgData name="JADAV, Elisha (ROYAL FREE LONDON NHS FOUNDATION TRUST)" userId="90e89cea-66eb-4f86-ba4f-283983f9226e" providerId="ADAL" clId="{B7597AB9-4B1A-4004-87F3-988B32751EE7}" dt="2023-01-10T17:24:53.973" v="64" actId="1076"/>
        <pc:sldMkLst>
          <pc:docMk/>
          <pc:sldMk cId="3679270415" sldId="281"/>
        </pc:sldMkLst>
        <pc:spChg chg="del mod">
          <ac:chgData name="JADAV, Elisha (ROYAL FREE LONDON NHS FOUNDATION TRUST)" userId="90e89cea-66eb-4f86-ba4f-283983f9226e" providerId="ADAL" clId="{B7597AB9-4B1A-4004-87F3-988B32751EE7}" dt="2023-01-10T17:24:22.994" v="59" actId="478"/>
          <ac:spMkLst>
            <pc:docMk/>
            <pc:sldMk cId="3679270415" sldId="281"/>
            <ac:spMk id="2" creationId="{6E7A8E92-ABE7-4100-A658-E7A427F3FBAA}"/>
          </ac:spMkLst>
        </pc:spChg>
        <pc:picChg chg="add mod">
          <ac:chgData name="JADAV, Elisha (ROYAL FREE LONDON NHS FOUNDATION TRUST)" userId="90e89cea-66eb-4f86-ba4f-283983f9226e" providerId="ADAL" clId="{B7597AB9-4B1A-4004-87F3-988B32751EE7}" dt="2023-01-10T17:24:53.973" v="64" actId="1076"/>
          <ac:picMkLst>
            <pc:docMk/>
            <pc:sldMk cId="3679270415" sldId="281"/>
            <ac:picMk id="4" creationId="{C4B1E03E-8B19-4105-8300-E72D4FDD7633}"/>
          </ac:picMkLst>
        </pc:picChg>
      </pc:sldChg>
      <pc:sldChg chg="modSp mod">
        <pc:chgData name="JADAV, Elisha (ROYAL FREE LONDON NHS FOUNDATION TRUST)" userId="90e89cea-66eb-4f86-ba4f-283983f9226e" providerId="ADAL" clId="{B7597AB9-4B1A-4004-87F3-988B32751EE7}" dt="2023-01-10T17:35:00.268" v="115" actId="20577"/>
        <pc:sldMkLst>
          <pc:docMk/>
          <pc:sldMk cId="2630688641" sldId="282"/>
        </pc:sldMkLst>
        <pc:spChg chg="mod">
          <ac:chgData name="JADAV, Elisha (ROYAL FREE LONDON NHS FOUNDATION TRUST)" userId="90e89cea-66eb-4f86-ba4f-283983f9226e" providerId="ADAL" clId="{B7597AB9-4B1A-4004-87F3-988B32751EE7}" dt="2023-01-10T17:35:00.268" v="115" actId="20577"/>
          <ac:spMkLst>
            <pc:docMk/>
            <pc:sldMk cId="2630688641" sldId="282"/>
            <ac:spMk id="4" creationId="{C38CDCB1-4B28-7BCC-8C11-E6B8CC47E4C0}"/>
          </ac:spMkLst>
        </pc:spChg>
        <pc:picChg chg="mod">
          <ac:chgData name="JADAV, Elisha (ROYAL FREE LONDON NHS FOUNDATION TRUST)" userId="90e89cea-66eb-4f86-ba4f-283983f9226e" providerId="ADAL" clId="{B7597AB9-4B1A-4004-87F3-988B32751EE7}" dt="2023-01-10T17:05:53.520" v="39" actId="1076"/>
          <ac:picMkLst>
            <pc:docMk/>
            <pc:sldMk cId="2630688641" sldId="282"/>
            <ac:picMk id="5" creationId="{1B6AB421-788C-4719-8852-BAB7E50E472C}"/>
          </ac:picMkLst>
        </pc:picChg>
      </pc:sldChg>
    </pc:docChg>
  </pc:docChgLst>
  <pc:docChgLst>
    <pc:chgData name="JADAV, Elisha (ROYAL FREE LONDON NHS FOUNDATION TRUST)" userId="90e89cea-66eb-4f86-ba4f-283983f9226e" providerId="ADAL" clId="{5C0930E3-8156-45C8-81B8-211B0DC72BB2}"/>
    <pc:docChg chg="undo redo custSel addSld modSld sldOrd">
      <pc:chgData name="JADAV, Elisha (ROYAL FREE LONDON NHS FOUNDATION TRUST)" userId="90e89cea-66eb-4f86-ba4f-283983f9226e" providerId="ADAL" clId="{5C0930E3-8156-45C8-81B8-211B0DC72BB2}" dt="2023-01-16T15:44:42.126" v="2228" actId="20577"/>
      <pc:docMkLst>
        <pc:docMk/>
      </pc:docMkLst>
      <pc:sldChg chg="modSp mod modNotesTx">
        <pc:chgData name="JADAV, Elisha (ROYAL FREE LONDON NHS FOUNDATION TRUST)" userId="90e89cea-66eb-4f86-ba4f-283983f9226e" providerId="ADAL" clId="{5C0930E3-8156-45C8-81B8-211B0DC72BB2}" dt="2023-01-16T15:22:16.456" v="1879" actId="403"/>
        <pc:sldMkLst>
          <pc:docMk/>
          <pc:sldMk cId="4288761080" sldId="257"/>
        </pc:sldMkLst>
        <pc:spChg chg="mod">
          <ac:chgData name="JADAV, Elisha (ROYAL FREE LONDON NHS FOUNDATION TRUST)" userId="90e89cea-66eb-4f86-ba4f-283983f9226e" providerId="ADAL" clId="{5C0930E3-8156-45C8-81B8-211B0DC72BB2}" dt="2023-01-16T15:22:16.456" v="1879" actId="403"/>
          <ac:spMkLst>
            <pc:docMk/>
            <pc:sldMk cId="4288761080" sldId="257"/>
            <ac:spMk id="3" creationId="{2D378EC3-16DD-C5D0-F00A-C873CA2DDD35}"/>
          </ac:spMkLst>
        </pc:spChg>
      </pc:sldChg>
      <pc:sldChg chg="modSp mod">
        <pc:chgData name="JADAV, Elisha (ROYAL FREE LONDON NHS FOUNDATION TRUST)" userId="90e89cea-66eb-4f86-ba4f-283983f9226e" providerId="ADAL" clId="{5C0930E3-8156-45C8-81B8-211B0DC72BB2}" dt="2023-01-16T15:33:38.932" v="2028" actId="313"/>
        <pc:sldMkLst>
          <pc:docMk/>
          <pc:sldMk cId="2724424731" sldId="258"/>
        </pc:sldMkLst>
        <pc:spChg chg="mod">
          <ac:chgData name="JADAV, Elisha (ROYAL FREE LONDON NHS FOUNDATION TRUST)" userId="90e89cea-66eb-4f86-ba4f-283983f9226e" providerId="ADAL" clId="{5C0930E3-8156-45C8-81B8-211B0DC72BB2}" dt="2023-01-16T15:33:38.932" v="2028" actId="313"/>
          <ac:spMkLst>
            <pc:docMk/>
            <pc:sldMk cId="2724424731" sldId="258"/>
            <ac:spMk id="2" creationId="{923A3891-8323-586B-FE3A-62E57AE91CC8}"/>
          </ac:spMkLst>
        </pc:spChg>
        <pc:spChg chg="mod">
          <ac:chgData name="JADAV, Elisha (ROYAL FREE LONDON NHS FOUNDATION TRUST)" userId="90e89cea-66eb-4f86-ba4f-283983f9226e" providerId="ADAL" clId="{5C0930E3-8156-45C8-81B8-211B0DC72BB2}" dt="2023-01-12T14:54:45.423" v="1826" actId="20577"/>
          <ac:spMkLst>
            <pc:docMk/>
            <pc:sldMk cId="2724424731" sldId="258"/>
            <ac:spMk id="3" creationId="{6C40B156-B91E-4C1C-DBA8-CB65208498D5}"/>
          </ac:spMkLst>
        </pc:spChg>
      </pc:sldChg>
      <pc:sldChg chg="modSp mod">
        <pc:chgData name="JADAV, Elisha (ROYAL FREE LONDON NHS FOUNDATION TRUST)" userId="90e89cea-66eb-4f86-ba4f-283983f9226e" providerId="ADAL" clId="{5C0930E3-8156-45C8-81B8-211B0DC72BB2}" dt="2023-01-16T15:44:42.126" v="2228" actId="20577"/>
        <pc:sldMkLst>
          <pc:docMk/>
          <pc:sldMk cId="3898504610" sldId="274"/>
        </pc:sldMkLst>
        <pc:spChg chg="mod">
          <ac:chgData name="JADAV, Elisha (ROYAL FREE LONDON NHS FOUNDATION TRUST)" userId="90e89cea-66eb-4f86-ba4f-283983f9226e" providerId="ADAL" clId="{5C0930E3-8156-45C8-81B8-211B0DC72BB2}" dt="2023-01-16T15:44:42.126" v="2228" actId="20577"/>
          <ac:spMkLst>
            <pc:docMk/>
            <pc:sldMk cId="3898504610" sldId="274"/>
            <ac:spMk id="2" creationId="{08F64F5A-C764-7F1D-38BD-AABD4D59CC2F}"/>
          </ac:spMkLst>
        </pc:spChg>
      </pc:sldChg>
      <pc:sldChg chg="addSp delSp modSp mod modNotesTx">
        <pc:chgData name="JADAV, Elisha (ROYAL FREE LONDON NHS FOUNDATION TRUST)" userId="90e89cea-66eb-4f86-ba4f-283983f9226e" providerId="ADAL" clId="{5C0930E3-8156-45C8-81B8-211B0DC72BB2}" dt="2023-01-12T14:44:36.712" v="1419" actId="1076"/>
        <pc:sldMkLst>
          <pc:docMk/>
          <pc:sldMk cId="3272715282" sldId="277"/>
        </pc:sldMkLst>
        <pc:spChg chg="mod">
          <ac:chgData name="JADAV, Elisha (ROYAL FREE LONDON NHS FOUNDATION TRUST)" userId="90e89cea-66eb-4f86-ba4f-283983f9226e" providerId="ADAL" clId="{5C0930E3-8156-45C8-81B8-211B0DC72BB2}" dt="2023-01-12T14:44:36.712" v="1419" actId="1076"/>
          <ac:spMkLst>
            <pc:docMk/>
            <pc:sldMk cId="3272715282" sldId="277"/>
            <ac:spMk id="4" creationId="{56598808-60D4-4F3D-A0CA-C73D2C78DDCD}"/>
          </ac:spMkLst>
        </pc:spChg>
        <pc:spChg chg="mod">
          <ac:chgData name="JADAV, Elisha (ROYAL FREE LONDON NHS FOUNDATION TRUST)" userId="90e89cea-66eb-4f86-ba4f-283983f9226e" providerId="ADAL" clId="{5C0930E3-8156-45C8-81B8-211B0DC72BB2}" dt="2023-01-12T13:39:03.045" v="182" actId="1076"/>
          <ac:spMkLst>
            <pc:docMk/>
            <pc:sldMk cId="3272715282" sldId="277"/>
            <ac:spMk id="5" creationId="{E89EC737-F981-4349-935B-8F7F6A087CA1}"/>
          </ac:spMkLst>
        </pc:spChg>
        <pc:picChg chg="add mod">
          <ac:chgData name="JADAV, Elisha (ROYAL FREE LONDON NHS FOUNDATION TRUST)" userId="90e89cea-66eb-4f86-ba4f-283983f9226e" providerId="ADAL" clId="{5C0930E3-8156-45C8-81B8-211B0DC72BB2}" dt="2023-01-12T14:44:08.281" v="1374" actId="1076"/>
          <ac:picMkLst>
            <pc:docMk/>
            <pc:sldMk cId="3272715282" sldId="277"/>
            <ac:picMk id="3" creationId="{C6149F7A-88AF-4377-AB7E-8DCC1B5E0438}"/>
          </ac:picMkLst>
        </pc:picChg>
        <pc:picChg chg="del mod">
          <ac:chgData name="JADAV, Elisha (ROYAL FREE LONDON NHS FOUNDATION TRUST)" userId="90e89cea-66eb-4f86-ba4f-283983f9226e" providerId="ADAL" clId="{5C0930E3-8156-45C8-81B8-211B0DC72BB2}" dt="2023-01-12T14:43:03.616" v="1368" actId="478"/>
          <ac:picMkLst>
            <pc:docMk/>
            <pc:sldMk cId="3272715282" sldId="277"/>
            <ac:picMk id="6" creationId="{7AE928C3-2081-4880-8228-6ABD13CCAD02}"/>
          </ac:picMkLst>
        </pc:picChg>
      </pc:sldChg>
      <pc:sldChg chg="addSp delSp modSp mod ord">
        <pc:chgData name="JADAV, Elisha (ROYAL FREE LONDON NHS FOUNDATION TRUST)" userId="90e89cea-66eb-4f86-ba4f-283983f9226e" providerId="ADAL" clId="{5C0930E3-8156-45C8-81B8-211B0DC72BB2}" dt="2023-01-16T15:34:26.130" v="2082" actId="20577"/>
        <pc:sldMkLst>
          <pc:docMk/>
          <pc:sldMk cId="2316826534" sldId="279"/>
        </pc:sldMkLst>
        <pc:spChg chg="add del mod">
          <ac:chgData name="JADAV, Elisha (ROYAL FREE LONDON NHS FOUNDATION TRUST)" userId="90e89cea-66eb-4f86-ba4f-283983f9226e" providerId="ADAL" clId="{5C0930E3-8156-45C8-81B8-211B0DC72BB2}" dt="2023-01-16T15:21:31.558" v="1878" actId="478"/>
          <ac:spMkLst>
            <pc:docMk/>
            <pc:sldMk cId="2316826534" sldId="279"/>
            <ac:spMk id="2" creationId="{0CF42E0A-6E0A-4BB7-B984-985092BFEB43}"/>
          </ac:spMkLst>
        </pc:spChg>
        <pc:spChg chg="del">
          <ac:chgData name="JADAV, Elisha (ROYAL FREE LONDON NHS FOUNDATION TRUST)" userId="90e89cea-66eb-4f86-ba4f-283983f9226e" providerId="ADAL" clId="{5C0930E3-8156-45C8-81B8-211B0DC72BB2}" dt="2023-01-12T14:36:58.207" v="1112" actId="478"/>
          <ac:spMkLst>
            <pc:docMk/>
            <pc:sldMk cId="2316826534" sldId="279"/>
            <ac:spMk id="2" creationId="{4C864362-844D-4722-ACDF-7E51ED1BC292}"/>
          </ac:spMkLst>
        </pc:spChg>
        <pc:spChg chg="mod">
          <ac:chgData name="JADAV, Elisha (ROYAL FREE LONDON NHS FOUNDATION TRUST)" userId="90e89cea-66eb-4f86-ba4f-283983f9226e" providerId="ADAL" clId="{5C0930E3-8156-45C8-81B8-211B0DC72BB2}" dt="2023-01-16T15:34:26.130" v="2082" actId="20577"/>
          <ac:spMkLst>
            <pc:docMk/>
            <pc:sldMk cId="2316826534" sldId="279"/>
            <ac:spMk id="8" creationId="{03699D2E-63F3-460B-9430-BCDBC785C135}"/>
          </ac:spMkLst>
        </pc:spChg>
        <pc:spChg chg="del">
          <ac:chgData name="JADAV, Elisha (ROYAL FREE LONDON NHS FOUNDATION TRUST)" userId="90e89cea-66eb-4f86-ba4f-283983f9226e" providerId="ADAL" clId="{5C0930E3-8156-45C8-81B8-211B0DC72BB2}" dt="2023-01-12T14:36:57.222" v="1111" actId="478"/>
          <ac:spMkLst>
            <pc:docMk/>
            <pc:sldMk cId="2316826534" sldId="279"/>
            <ac:spMk id="9" creationId="{71FFFB0F-3C2C-4056-82CD-28569536A381}"/>
          </ac:spMkLst>
        </pc:spChg>
        <pc:spChg chg="del">
          <ac:chgData name="JADAV, Elisha (ROYAL FREE LONDON NHS FOUNDATION TRUST)" userId="90e89cea-66eb-4f86-ba4f-283983f9226e" providerId="ADAL" clId="{5C0930E3-8156-45C8-81B8-211B0DC72BB2}" dt="2023-01-12T14:36:54.986" v="1110" actId="478"/>
          <ac:spMkLst>
            <pc:docMk/>
            <pc:sldMk cId="2316826534" sldId="279"/>
            <ac:spMk id="10" creationId="{A081503B-B029-4884-874A-9F16C340CCD6}"/>
          </ac:spMkLst>
        </pc:spChg>
        <pc:spChg chg="del">
          <ac:chgData name="JADAV, Elisha (ROYAL FREE LONDON NHS FOUNDATION TRUST)" userId="90e89cea-66eb-4f86-ba4f-283983f9226e" providerId="ADAL" clId="{5C0930E3-8156-45C8-81B8-211B0DC72BB2}" dt="2023-01-12T14:36:54.055" v="1109" actId="478"/>
          <ac:spMkLst>
            <pc:docMk/>
            <pc:sldMk cId="2316826534" sldId="279"/>
            <ac:spMk id="11" creationId="{EB94C30A-5A3F-4386-81B3-ED9B81D6436B}"/>
          </ac:spMkLst>
        </pc:spChg>
        <pc:spChg chg="del">
          <ac:chgData name="JADAV, Elisha (ROYAL FREE LONDON NHS FOUNDATION TRUST)" userId="90e89cea-66eb-4f86-ba4f-283983f9226e" providerId="ADAL" clId="{5C0930E3-8156-45C8-81B8-211B0DC72BB2}" dt="2023-01-12T14:36:51.566" v="1108" actId="478"/>
          <ac:spMkLst>
            <pc:docMk/>
            <pc:sldMk cId="2316826534" sldId="279"/>
            <ac:spMk id="12" creationId="{60A51FDE-339D-4AB1-AB24-4337504F9BF9}"/>
          </ac:spMkLst>
        </pc:spChg>
        <pc:picChg chg="add mod">
          <ac:chgData name="JADAV, Elisha (ROYAL FREE LONDON NHS FOUNDATION TRUST)" userId="90e89cea-66eb-4f86-ba4f-283983f9226e" providerId="ADAL" clId="{5C0930E3-8156-45C8-81B8-211B0DC72BB2}" dt="2023-01-12T14:55:44.605" v="1838" actId="1076"/>
          <ac:picMkLst>
            <pc:docMk/>
            <pc:sldMk cId="2316826534" sldId="279"/>
            <ac:picMk id="4" creationId="{31F6F9D3-A2CA-467D-8128-0BACDD918BD9}"/>
          </ac:picMkLst>
        </pc:picChg>
      </pc:sldChg>
      <pc:sldChg chg="modSp mod ord">
        <pc:chgData name="JADAV, Elisha (ROYAL FREE LONDON NHS FOUNDATION TRUST)" userId="90e89cea-66eb-4f86-ba4f-283983f9226e" providerId="ADAL" clId="{5C0930E3-8156-45C8-81B8-211B0DC72BB2}" dt="2023-01-16T15:42:57.962" v="2222" actId="6549"/>
        <pc:sldMkLst>
          <pc:docMk/>
          <pc:sldMk cId="3679270415" sldId="281"/>
        </pc:sldMkLst>
        <pc:spChg chg="mod">
          <ac:chgData name="JADAV, Elisha (ROYAL FREE LONDON NHS FOUNDATION TRUST)" userId="90e89cea-66eb-4f86-ba4f-283983f9226e" providerId="ADAL" clId="{5C0930E3-8156-45C8-81B8-211B0DC72BB2}" dt="2023-01-16T15:42:57.962" v="2222" actId="6549"/>
          <ac:spMkLst>
            <pc:docMk/>
            <pc:sldMk cId="3679270415" sldId="281"/>
            <ac:spMk id="8" creationId="{03699D2E-63F3-460B-9430-BCDBC785C135}"/>
          </ac:spMkLst>
        </pc:spChg>
        <pc:spChg chg="mod">
          <ac:chgData name="JADAV, Elisha (ROYAL FREE LONDON NHS FOUNDATION TRUST)" userId="90e89cea-66eb-4f86-ba4f-283983f9226e" providerId="ADAL" clId="{5C0930E3-8156-45C8-81B8-211B0DC72BB2}" dt="2023-01-16T15:35:34.488" v="2098" actId="6549"/>
          <ac:spMkLst>
            <pc:docMk/>
            <pc:sldMk cId="3679270415" sldId="281"/>
            <ac:spMk id="18" creationId="{E28437A2-F5D7-4410-A93A-EE81F6BECCF5}"/>
          </ac:spMkLst>
        </pc:spChg>
        <pc:picChg chg="mod">
          <ac:chgData name="JADAV, Elisha (ROYAL FREE LONDON NHS FOUNDATION TRUST)" userId="90e89cea-66eb-4f86-ba4f-283983f9226e" providerId="ADAL" clId="{5C0930E3-8156-45C8-81B8-211B0DC72BB2}" dt="2023-01-12T14:40:52.901" v="1219" actId="1076"/>
          <ac:picMkLst>
            <pc:docMk/>
            <pc:sldMk cId="3679270415" sldId="281"/>
            <ac:picMk id="4" creationId="{C4B1E03E-8B19-4105-8300-E72D4FDD7633}"/>
          </ac:picMkLst>
        </pc:picChg>
      </pc:sldChg>
      <pc:sldChg chg="addSp delSp modSp mod ord modNotesTx">
        <pc:chgData name="JADAV, Elisha (ROYAL FREE LONDON NHS FOUNDATION TRUST)" userId="90e89cea-66eb-4f86-ba4f-283983f9226e" providerId="ADAL" clId="{5C0930E3-8156-45C8-81B8-211B0DC72BB2}" dt="2023-01-16T15:29:32.244" v="2012" actId="20577"/>
        <pc:sldMkLst>
          <pc:docMk/>
          <pc:sldMk cId="2630688641" sldId="282"/>
        </pc:sldMkLst>
        <pc:spChg chg="mod">
          <ac:chgData name="JADAV, Elisha (ROYAL FREE LONDON NHS FOUNDATION TRUST)" userId="90e89cea-66eb-4f86-ba4f-283983f9226e" providerId="ADAL" clId="{5C0930E3-8156-45C8-81B8-211B0DC72BB2}" dt="2023-01-12T14:49:53.691" v="1462" actId="403"/>
          <ac:spMkLst>
            <pc:docMk/>
            <pc:sldMk cId="2630688641" sldId="282"/>
            <ac:spMk id="3" creationId="{A16088F0-7232-4B04-F986-D0173F8BC9DA}"/>
          </ac:spMkLst>
        </pc:spChg>
        <pc:spChg chg="mod">
          <ac:chgData name="JADAV, Elisha (ROYAL FREE LONDON NHS FOUNDATION TRUST)" userId="90e89cea-66eb-4f86-ba4f-283983f9226e" providerId="ADAL" clId="{5C0930E3-8156-45C8-81B8-211B0DC72BB2}" dt="2023-01-12T14:47:35.964" v="1450" actId="404"/>
          <ac:spMkLst>
            <pc:docMk/>
            <pc:sldMk cId="2630688641" sldId="282"/>
            <ac:spMk id="4" creationId="{C38CDCB1-4B28-7BCC-8C11-E6B8CC47E4C0}"/>
          </ac:spMkLst>
        </pc:spChg>
        <pc:spChg chg="add mod">
          <ac:chgData name="JADAV, Elisha (ROYAL FREE LONDON NHS FOUNDATION TRUST)" userId="90e89cea-66eb-4f86-ba4f-283983f9226e" providerId="ADAL" clId="{5C0930E3-8156-45C8-81B8-211B0DC72BB2}" dt="2023-01-12T14:47:58.844" v="1452" actId="1076"/>
          <ac:spMkLst>
            <pc:docMk/>
            <pc:sldMk cId="2630688641" sldId="282"/>
            <ac:spMk id="7" creationId="{67947045-7AAF-4697-93D9-145BA0906CE3}"/>
          </ac:spMkLst>
        </pc:spChg>
        <pc:picChg chg="del mod">
          <ac:chgData name="JADAV, Elisha (ROYAL FREE LONDON NHS FOUNDATION TRUST)" userId="90e89cea-66eb-4f86-ba4f-283983f9226e" providerId="ADAL" clId="{5C0930E3-8156-45C8-81B8-211B0DC72BB2}" dt="2023-01-12T14:44:52.580" v="1420" actId="478"/>
          <ac:picMkLst>
            <pc:docMk/>
            <pc:sldMk cId="2630688641" sldId="282"/>
            <ac:picMk id="5" creationId="{1B6AB421-788C-4719-8852-BAB7E50E472C}"/>
          </ac:picMkLst>
        </pc:picChg>
        <pc:picChg chg="add mod">
          <ac:chgData name="JADAV, Elisha (ROYAL FREE LONDON NHS FOUNDATION TRUST)" userId="90e89cea-66eb-4f86-ba4f-283983f9226e" providerId="ADAL" clId="{5C0930E3-8156-45C8-81B8-211B0DC72BB2}" dt="2023-01-12T14:48:12.131" v="1455" actId="1076"/>
          <ac:picMkLst>
            <pc:docMk/>
            <pc:sldMk cId="2630688641" sldId="282"/>
            <ac:picMk id="6" creationId="{9064A246-E7E6-4A98-8E3C-6E1296F45D8F}"/>
          </ac:picMkLst>
        </pc:picChg>
      </pc:sldChg>
      <pc:sldChg chg="modSp add mod">
        <pc:chgData name="JADAV, Elisha (ROYAL FREE LONDON NHS FOUNDATION TRUST)" userId="90e89cea-66eb-4f86-ba4f-283983f9226e" providerId="ADAL" clId="{5C0930E3-8156-45C8-81B8-211B0DC72BB2}" dt="2023-01-12T14:49:44.345" v="1461" actId="255"/>
        <pc:sldMkLst>
          <pc:docMk/>
          <pc:sldMk cId="3081434871" sldId="283"/>
        </pc:sldMkLst>
        <pc:spChg chg="mod">
          <ac:chgData name="JADAV, Elisha (ROYAL FREE LONDON NHS FOUNDATION TRUST)" userId="90e89cea-66eb-4f86-ba4f-283983f9226e" providerId="ADAL" clId="{5C0930E3-8156-45C8-81B8-211B0DC72BB2}" dt="2023-01-12T14:39:23.177" v="1203" actId="1076"/>
          <ac:spMkLst>
            <pc:docMk/>
            <pc:sldMk cId="3081434871" sldId="283"/>
            <ac:spMk id="2" creationId="{4C864362-844D-4722-ACDF-7E51ED1BC292}"/>
          </ac:spMkLst>
        </pc:spChg>
        <pc:spChg chg="mod">
          <ac:chgData name="JADAV, Elisha (ROYAL FREE LONDON NHS FOUNDATION TRUST)" userId="90e89cea-66eb-4f86-ba4f-283983f9226e" providerId="ADAL" clId="{5C0930E3-8156-45C8-81B8-211B0DC72BB2}" dt="2023-01-12T14:49:44.345" v="1461" actId="255"/>
          <ac:spMkLst>
            <pc:docMk/>
            <pc:sldMk cId="3081434871" sldId="283"/>
            <ac:spMk id="8" creationId="{03699D2E-63F3-460B-9430-BCDBC785C135}"/>
          </ac:spMkLst>
        </pc:spChg>
        <pc:spChg chg="mod">
          <ac:chgData name="JADAV, Elisha (ROYAL FREE LONDON NHS FOUNDATION TRUST)" userId="90e89cea-66eb-4f86-ba4f-283983f9226e" providerId="ADAL" clId="{5C0930E3-8156-45C8-81B8-211B0DC72BB2}" dt="2023-01-12T14:39:27.028" v="1204" actId="1076"/>
          <ac:spMkLst>
            <pc:docMk/>
            <pc:sldMk cId="3081434871" sldId="283"/>
            <ac:spMk id="9" creationId="{71FFFB0F-3C2C-4056-82CD-28569536A381}"/>
          </ac:spMkLst>
        </pc:spChg>
        <pc:spChg chg="mod">
          <ac:chgData name="JADAV, Elisha (ROYAL FREE LONDON NHS FOUNDATION TRUST)" userId="90e89cea-66eb-4f86-ba4f-283983f9226e" providerId="ADAL" clId="{5C0930E3-8156-45C8-81B8-211B0DC72BB2}" dt="2023-01-12T14:39:32.474" v="1205" actId="1076"/>
          <ac:spMkLst>
            <pc:docMk/>
            <pc:sldMk cId="3081434871" sldId="283"/>
            <ac:spMk id="10" creationId="{A081503B-B029-4884-874A-9F16C340CCD6}"/>
          </ac:spMkLst>
        </pc:spChg>
        <pc:spChg chg="mod">
          <ac:chgData name="JADAV, Elisha (ROYAL FREE LONDON NHS FOUNDATION TRUST)" userId="90e89cea-66eb-4f86-ba4f-283983f9226e" providerId="ADAL" clId="{5C0930E3-8156-45C8-81B8-211B0DC72BB2}" dt="2023-01-12T14:39:35.907" v="1206" actId="1076"/>
          <ac:spMkLst>
            <pc:docMk/>
            <pc:sldMk cId="3081434871" sldId="283"/>
            <ac:spMk id="11" creationId="{EB94C30A-5A3F-4386-81B3-ED9B81D6436B}"/>
          </ac:spMkLst>
        </pc:spChg>
        <pc:spChg chg="mod">
          <ac:chgData name="JADAV, Elisha (ROYAL FREE LONDON NHS FOUNDATION TRUST)" userId="90e89cea-66eb-4f86-ba4f-283983f9226e" providerId="ADAL" clId="{5C0930E3-8156-45C8-81B8-211B0DC72BB2}" dt="2023-01-12T14:39:39.851" v="1207" actId="1076"/>
          <ac:spMkLst>
            <pc:docMk/>
            <pc:sldMk cId="3081434871" sldId="283"/>
            <ac:spMk id="12" creationId="{60A51FDE-339D-4AB1-AB24-4337504F9BF9}"/>
          </ac:spMkLst>
        </pc:spChg>
        <pc:spChg chg="mod">
          <ac:chgData name="JADAV, Elisha (ROYAL FREE LONDON NHS FOUNDATION TRUST)" userId="90e89cea-66eb-4f86-ba4f-283983f9226e" providerId="ADAL" clId="{5C0930E3-8156-45C8-81B8-211B0DC72BB2}" dt="2023-01-12T14:49:36.589" v="1460" actId="1076"/>
          <ac:spMkLst>
            <pc:docMk/>
            <pc:sldMk cId="3081434871" sldId="283"/>
            <ac:spMk id="18" creationId="{E28437A2-F5D7-4410-A93A-EE81F6BECCF5}"/>
          </ac:spMkLst>
        </pc:spChg>
      </pc:sldChg>
    </pc:docChg>
  </pc:docChgLst>
  <pc:docChgLst>
    <pc:chgData name="JADAV, Elisha (ROYAL FREE LONDON NHS FOUNDATION TRUST)" userId="90e89cea-66eb-4f86-ba4f-283983f9226e" providerId="ADAL" clId="{373E67F5-301D-4E8A-9937-D4EF2AE202B2}"/>
    <pc:docChg chg="modSld">
      <pc:chgData name="JADAV, Elisha (ROYAL FREE LONDON NHS FOUNDATION TRUST)" userId="90e89cea-66eb-4f86-ba4f-283983f9226e" providerId="ADAL" clId="{373E67F5-301D-4E8A-9937-D4EF2AE202B2}" dt="2023-01-10T22:39:49.660" v="136" actId="20577"/>
      <pc:docMkLst>
        <pc:docMk/>
      </pc:docMkLst>
      <pc:sldChg chg="modSp mod">
        <pc:chgData name="JADAV, Elisha (ROYAL FREE LONDON NHS FOUNDATION TRUST)" userId="90e89cea-66eb-4f86-ba4f-283983f9226e" providerId="ADAL" clId="{373E67F5-301D-4E8A-9937-D4EF2AE202B2}" dt="2023-01-10T22:34:23.575" v="2" actId="20577"/>
        <pc:sldMkLst>
          <pc:docMk/>
          <pc:sldMk cId="4288761080" sldId="257"/>
        </pc:sldMkLst>
        <pc:spChg chg="mod">
          <ac:chgData name="JADAV, Elisha (ROYAL FREE LONDON NHS FOUNDATION TRUST)" userId="90e89cea-66eb-4f86-ba4f-283983f9226e" providerId="ADAL" clId="{373E67F5-301D-4E8A-9937-D4EF2AE202B2}" dt="2023-01-10T22:34:23.575" v="2" actId="20577"/>
          <ac:spMkLst>
            <pc:docMk/>
            <pc:sldMk cId="4288761080" sldId="257"/>
            <ac:spMk id="2" creationId="{0ABBC058-491A-D6EB-74CE-740010988728}"/>
          </ac:spMkLst>
        </pc:spChg>
      </pc:sldChg>
      <pc:sldChg chg="modSp mod">
        <pc:chgData name="JADAV, Elisha (ROYAL FREE LONDON NHS FOUNDATION TRUST)" userId="90e89cea-66eb-4f86-ba4f-283983f9226e" providerId="ADAL" clId="{373E67F5-301D-4E8A-9937-D4EF2AE202B2}" dt="2023-01-10T22:35:37.497" v="23" actId="113"/>
        <pc:sldMkLst>
          <pc:docMk/>
          <pc:sldMk cId="2724424731" sldId="258"/>
        </pc:sldMkLst>
        <pc:spChg chg="mod">
          <ac:chgData name="JADAV, Elisha (ROYAL FREE LONDON NHS FOUNDATION TRUST)" userId="90e89cea-66eb-4f86-ba4f-283983f9226e" providerId="ADAL" clId="{373E67F5-301D-4E8A-9937-D4EF2AE202B2}" dt="2023-01-10T22:35:15.484" v="17" actId="113"/>
          <ac:spMkLst>
            <pc:docMk/>
            <pc:sldMk cId="2724424731" sldId="258"/>
            <ac:spMk id="2" creationId="{923A3891-8323-586B-FE3A-62E57AE91CC8}"/>
          </ac:spMkLst>
        </pc:spChg>
        <pc:spChg chg="mod">
          <ac:chgData name="JADAV, Elisha (ROYAL FREE LONDON NHS FOUNDATION TRUST)" userId="90e89cea-66eb-4f86-ba4f-283983f9226e" providerId="ADAL" clId="{373E67F5-301D-4E8A-9937-D4EF2AE202B2}" dt="2023-01-10T22:35:37.497" v="23" actId="113"/>
          <ac:spMkLst>
            <pc:docMk/>
            <pc:sldMk cId="2724424731" sldId="258"/>
            <ac:spMk id="3" creationId="{6C40B156-B91E-4C1C-DBA8-CB65208498D5}"/>
          </ac:spMkLst>
        </pc:spChg>
      </pc:sldChg>
      <pc:sldChg chg="modSp mod">
        <pc:chgData name="JADAV, Elisha (ROYAL FREE LONDON NHS FOUNDATION TRUST)" userId="90e89cea-66eb-4f86-ba4f-283983f9226e" providerId="ADAL" clId="{373E67F5-301D-4E8A-9937-D4EF2AE202B2}" dt="2023-01-10T22:39:49.660" v="136" actId="20577"/>
        <pc:sldMkLst>
          <pc:docMk/>
          <pc:sldMk cId="3898504610" sldId="274"/>
        </pc:sldMkLst>
        <pc:spChg chg="mod">
          <ac:chgData name="JADAV, Elisha (ROYAL FREE LONDON NHS FOUNDATION TRUST)" userId="90e89cea-66eb-4f86-ba4f-283983f9226e" providerId="ADAL" clId="{373E67F5-301D-4E8A-9937-D4EF2AE202B2}" dt="2023-01-10T22:39:49.660" v="136" actId="20577"/>
          <ac:spMkLst>
            <pc:docMk/>
            <pc:sldMk cId="3898504610" sldId="274"/>
            <ac:spMk id="2" creationId="{08F64F5A-C764-7F1D-38BD-AABD4D59CC2F}"/>
          </ac:spMkLst>
        </pc:spChg>
      </pc:sldChg>
      <pc:sldChg chg="modSp mod">
        <pc:chgData name="JADAV, Elisha (ROYAL FREE LONDON NHS FOUNDATION TRUST)" userId="90e89cea-66eb-4f86-ba4f-283983f9226e" providerId="ADAL" clId="{373E67F5-301D-4E8A-9937-D4EF2AE202B2}" dt="2023-01-10T22:38:59.852" v="131" actId="20577"/>
        <pc:sldMkLst>
          <pc:docMk/>
          <pc:sldMk cId="3272715282" sldId="277"/>
        </pc:sldMkLst>
        <pc:spChg chg="mod">
          <ac:chgData name="JADAV, Elisha (ROYAL FREE LONDON NHS FOUNDATION TRUST)" userId="90e89cea-66eb-4f86-ba4f-283983f9226e" providerId="ADAL" clId="{373E67F5-301D-4E8A-9937-D4EF2AE202B2}" dt="2023-01-10T22:38:59.852" v="131" actId="20577"/>
          <ac:spMkLst>
            <pc:docMk/>
            <pc:sldMk cId="3272715282" sldId="277"/>
            <ac:spMk id="4" creationId="{56598808-60D4-4F3D-A0CA-C73D2C78DDCD}"/>
          </ac:spMkLst>
        </pc:spChg>
      </pc:sldChg>
      <pc:sldChg chg="modSp mod">
        <pc:chgData name="JADAV, Elisha (ROYAL FREE LONDON NHS FOUNDATION TRUST)" userId="90e89cea-66eb-4f86-ba4f-283983f9226e" providerId="ADAL" clId="{373E67F5-301D-4E8A-9937-D4EF2AE202B2}" dt="2023-01-10T22:37:45.006" v="95" actId="20577"/>
        <pc:sldMkLst>
          <pc:docMk/>
          <pc:sldMk cId="3679270415" sldId="281"/>
        </pc:sldMkLst>
        <pc:spChg chg="mod">
          <ac:chgData name="JADAV, Elisha (ROYAL FREE LONDON NHS FOUNDATION TRUST)" userId="90e89cea-66eb-4f86-ba4f-283983f9226e" providerId="ADAL" clId="{373E67F5-301D-4E8A-9937-D4EF2AE202B2}" dt="2023-01-10T22:37:45.006" v="95" actId="20577"/>
          <ac:spMkLst>
            <pc:docMk/>
            <pc:sldMk cId="3679270415" sldId="281"/>
            <ac:spMk id="8" creationId="{03699D2E-63F3-460B-9430-BCDBC785C135}"/>
          </ac:spMkLst>
        </pc:spChg>
      </pc:sldChg>
      <pc:sldChg chg="modSp mod">
        <pc:chgData name="JADAV, Elisha (ROYAL FREE LONDON NHS FOUNDATION TRUST)" userId="90e89cea-66eb-4f86-ba4f-283983f9226e" providerId="ADAL" clId="{373E67F5-301D-4E8A-9937-D4EF2AE202B2}" dt="2023-01-10T22:39:22.229" v="132" actId="404"/>
        <pc:sldMkLst>
          <pc:docMk/>
          <pc:sldMk cId="2630688641" sldId="282"/>
        </pc:sldMkLst>
        <pc:spChg chg="mod">
          <ac:chgData name="JADAV, Elisha (ROYAL FREE LONDON NHS FOUNDATION TRUST)" userId="90e89cea-66eb-4f86-ba4f-283983f9226e" providerId="ADAL" clId="{373E67F5-301D-4E8A-9937-D4EF2AE202B2}" dt="2023-01-10T22:39:22.229" v="132" actId="404"/>
          <ac:spMkLst>
            <pc:docMk/>
            <pc:sldMk cId="2630688641" sldId="282"/>
            <ac:spMk id="4" creationId="{C38CDCB1-4B28-7BCC-8C11-E6B8CC47E4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1B144F-2560-4124-A54D-4157D50918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7820DC8-8804-43A5-BF9D-5A7433F4B9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8DB3C9-EE5E-4A41-8DC3-734C086AECCA}" type="datetimeFigureOut">
              <a:rPr lang="en-GB" smtClean="0"/>
              <a:t>24/01/2023</a:t>
            </a:fld>
            <a:endParaRPr lang="en-GB"/>
          </a:p>
        </p:txBody>
      </p:sp>
      <p:sp>
        <p:nvSpPr>
          <p:cNvPr id="4" name="Footer Placeholder 3">
            <a:extLst>
              <a:ext uri="{FF2B5EF4-FFF2-40B4-BE49-F238E27FC236}">
                <a16:creationId xmlns:a16="http://schemas.microsoft.com/office/drawing/2014/main" id="{DC2A1196-B024-44AC-BBB3-25ADF81DE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008B1CD-BC87-4BF4-B967-0C9D663827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8FBCBA-7967-44F8-883C-BC7A0C57BF08}" type="slidenum">
              <a:rPr lang="en-GB" smtClean="0"/>
              <a:t>‹#›</a:t>
            </a:fld>
            <a:endParaRPr lang="en-GB"/>
          </a:p>
        </p:txBody>
      </p:sp>
    </p:spTree>
    <p:extLst>
      <p:ext uri="{BB962C8B-B14F-4D97-AF65-F5344CB8AC3E}">
        <p14:creationId xmlns:p14="http://schemas.microsoft.com/office/powerpoint/2010/main" val="4077329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408D7DFC-E361-1745-8EDB-1D9428D40D50}" type="datetimeFigureOut">
              <a:rPr lang="en-US" smtClean="0"/>
              <a:pPr/>
              <a:t>1/24/2023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84E71B-8313-0D49-892F-06EE7F2EF2BF}" type="slidenum">
              <a:rPr lang="en-US" smtClean="0"/>
              <a:pPr/>
              <a:t>‹#›</a:t>
            </a:fld>
            <a:endParaRPr lang="en-US" dirty="0"/>
          </a:p>
        </p:txBody>
      </p:sp>
    </p:spTree>
    <p:extLst>
      <p:ext uri="{BB962C8B-B14F-4D97-AF65-F5344CB8AC3E}">
        <p14:creationId xmlns:p14="http://schemas.microsoft.com/office/powerpoint/2010/main" val="6436942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dirty="0"/>
              <a:t>This is a short assembly aimed at young people in key stage 3-5. The assembly will explore the following themes: </a:t>
            </a:r>
          </a:p>
          <a:p>
            <a:pPr>
              <a:lnSpc>
                <a:spcPct val="100000"/>
              </a:lnSpc>
            </a:pPr>
            <a:r>
              <a:rPr lang="en-GB" sz="1200" dirty="0">
                <a:solidFill>
                  <a:srgbClr val="425563"/>
                </a:solidFill>
                <a:latin typeface="Arial" panose="020B0604020202020204" pitchFamily="34" charset="0"/>
                <a:cs typeface="Arial" panose="020B0604020202020204" pitchFamily="34" charset="0"/>
              </a:rPr>
              <a:t>Why looking after your mental health matters and 5 Ways to Wellbeing</a:t>
            </a:r>
          </a:p>
          <a:p>
            <a:pPr>
              <a:lnSpc>
                <a:spcPct val="100000"/>
              </a:lnSpc>
            </a:pPr>
            <a:r>
              <a:rPr lang="en-GB" sz="1200" dirty="0">
                <a:solidFill>
                  <a:srgbClr val="425563"/>
                </a:solidFill>
                <a:latin typeface="Arial" panose="020B0604020202020204" pitchFamily="34" charset="0"/>
                <a:cs typeface="Arial" panose="020B0604020202020204" pitchFamily="34" charset="0"/>
              </a:rPr>
              <a:t>What to do if you need urgent mental health support</a:t>
            </a:r>
          </a:p>
          <a:p>
            <a:pPr>
              <a:lnSpc>
                <a:spcPct val="100000"/>
              </a:lnSpc>
            </a:pPr>
            <a:r>
              <a:rPr lang="en-GB" dirty="0"/>
              <a:t>How to contact an NHS helpline or access other support in London  </a:t>
            </a:r>
            <a:endParaRPr lang="en-GB" sz="1200" dirty="0">
              <a:solidFill>
                <a:srgbClr val="425563"/>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25563"/>
                </a:solidFill>
                <a:latin typeface="Arial" panose="020B0604020202020204" pitchFamily="34" charset="0"/>
                <a:cs typeface="Arial" panose="020B0604020202020204" pitchFamily="34" charset="0"/>
              </a:rPr>
              <a:t>Animation on the NHS helplines</a:t>
            </a:r>
            <a:endParaRPr lang="en-GB" dirty="0"/>
          </a:p>
        </p:txBody>
      </p:sp>
      <p:sp>
        <p:nvSpPr>
          <p:cNvPr id="4" name="Slide Number Placeholder 3"/>
          <p:cNvSpPr>
            <a:spLocks noGrp="1"/>
          </p:cNvSpPr>
          <p:nvPr>
            <p:ph type="sldNum" sz="quarter" idx="5"/>
          </p:nvPr>
        </p:nvSpPr>
        <p:spPr/>
        <p:txBody>
          <a:bodyPr/>
          <a:lstStyle/>
          <a:p>
            <a:fld id="{9284E71B-8313-0D49-892F-06EE7F2EF2BF}" type="slidenum">
              <a:rPr lang="en-US" smtClean="0"/>
              <a:pPr/>
              <a:t>1</a:t>
            </a:fld>
            <a:endParaRPr lang="en-US" dirty="0"/>
          </a:p>
        </p:txBody>
      </p:sp>
    </p:spTree>
    <p:extLst>
      <p:ext uri="{BB962C8B-B14F-4D97-AF65-F5344CB8AC3E}">
        <p14:creationId xmlns:p14="http://schemas.microsoft.com/office/powerpoint/2010/main" val="271570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4E71B-8313-0D49-892F-06EE7F2EF2BF}" type="slidenum">
              <a:rPr lang="en-US" smtClean="0"/>
              <a:t>3</a:t>
            </a:fld>
            <a:endParaRPr lang="en-US"/>
          </a:p>
        </p:txBody>
      </p:sp>
    </p:spTree>
    <p:extLst>
      <p:ext uri="{BB962C8B-B14F-4D97-AF65-F5344CB8AC3E}">
        <p14:creationId xmlns:p14="http://schemas.microsoft.com/office/powerpoint/2010/main" val="83694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5 ways to wellbeing outlined in this slide. You can then ask students to talk in small groups or to the person next to them to come up with their own ideas for how they would look after their mental health using the 5 ways to wellbeing. More information on the 5 ways to wellbeing can be found on the Good Thinking website via this link: https://goodthinking-strapi.s3.eu-west-2.amazonaws.com/JC_0423_CYP_5_Ways_Poster_v3b_c9c05c4725.pdf</a:t>
            </a:r>
          </a:p>
          <a:p>
            <a:endParaRPr lang="en-US" dirty="0"/>
          </a:p>
        </p:txBody>
      </p:sp>
      <p:sp>
        <p:nvSpPr>
          <p:cNvPr id="4" name="Slide Number Placeholder 3"/>
          <p:cNvSpPr>
            <a:spLocks noGrp="1"/>
          </p:cNvSpPr>
          <p:nvPr>
            <p:ph type="sldNum" sz="quarter" idx="5"/>
          </p:nvPr>
        </p:nvSpPr>
        <p:spPr/>
        <p:txBody>
          <a:bodyPr/>
          <a:lstStyle/>
          <a:p>
            <a:fld id="{9284E71B-8313-0D49-892F-06EE7F2EF2BF}" type="slidenum">
              <a:rPr lang="en-US" smtClean="0"/>
              <a:t>4</a:t>
            </a:fld>
            <a:endParaRPr lang="en-US"/>
          </a:p>
        </p:txBody>
      </p:sp>
    </p:spTree>
    <p:extLst>
      <p:ext uri="{BB962C8B-B14F-4D97-AF65-F5344CB8AC3E}">
        <p14:creationId xmlns:p14="http://schemas.microsoft.com/office/powerpoint/2010/main" val="94628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This slide explains why it’s important to reach out to someone you trust if you are struggling. </a:t>
            </a:r>
          </a:p>
          <a:p>
            <a:pPr algn="l"/>
            <a:endParaRPr lang="en-GB" dirty="0"/>
          </a:p>
          <a:p>
            <a:pPr algn="l"/>
            <a:r>
              <a:rPr lang="en-GB" dirty="0"/>
              <a:t>If a young person is already receiving help from a mental health service, they should </a:t>
            </a:r>
            <a:r>
              <a:rPr lang="en-GB" sz="1200" b="0" i="0" dirty="0">
                <a:effectLst/>
                <a:latin typeface="+mj-lt"/>
              </a:rPr>
              <a:t>have their own Safety Plan or a Care Plan which they should try to follow, one step at a time, until they are safe. It’s important that they also let their mental health professional know what’s going on as soon as they can.</a:t>
            </a:r>
          </a:p>
          <a:p>
            <a:pPr algn="l"/>
            <a:endParaRPr lang="en-GB" sz="1200" b="0" i="0" dirty="0">
              <a:effectLst/>
              <a:latin typeface="+mj-lt"/>
            </a:endParaRPr>
          </a:p>
          <a:p>
            <a:pPr algn="l"/>
            <a:r>
              <a:rPr lang="en-GB" sz="1200" b="0" i="0" dirty="0">
                <a:effectLst/>
                <a:latin typeface="+mj-lt"/>
              </a:rPr>
              <a:t>More information can also be found on the NHS England website: https://www.nhs.uk/nhs-services/mental-health-services/</a:t>
            </a:r>
            <a:endParaRPr lang="en-GB" dirty="0"/>
          </a:p>
        </p:txBody>
      </p:sp>
      <p:sp>
        <p:nvSpPr>
          <p:cNvPr id="4" name="Slide Number Placeholder 3"/>
          <p:cNvSpPr>
            <a:spLocks noGrp="1"/>
          </p:cNvSpPr>
          <p:nvPr>
            <p:ph type="sldNum" sz="quarter" idx="5"/>
          </p:nvPr>
        </p:nvSpPr>
        <p:spPr/>
        <p:txBody>
          <a:bodyPr/>
          <a:lstStyle/>
          <a:p>
            <a:fld id="{9284E71B-8313-0D49-892F-06EE7F2EF2BF}" type="slidenum">
              <a:rPr lang="en-US" smtClean="0"/>
              <a:pPr/>
              <a:t>5</a:t>
            </a:fld>
            <a:endParaRPr lang="en-US" dirty="0"/>
          </a:p>
        </p:txBody>
      </p:sp>
    </p:spTree>
    <p:extLst>
      <p:ext uri="{BB962C8B-B14F-4D97-AF65-F5344CB8AC3E}">
        <p14:creationId xmlns:p14="http://schemas.microsoft.com/office/powerpoint/2010/main" val="1821595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4E71B-8313-0D49-892F-06EE7F2EF2BF}" type="slidenum">
              <a:rPr lang="en-US" smtClean="0"/>
              <a:t>6</a:t>
            </a:fld>
            <a:endParaRPr lang="en-US"/>
          </a:p>
        </p:txBody>
      </p:sp>
    </p:spTree>
    <p:extLst>
      <p:ext uri="{BB962C8B-B14F-4D97-AF65-F5344CB8AC3E}">
        <p14:creationId xmlns:p14="http://schemas.microsoft.com/office/powerpoint/2010/main" val="411398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introduces the urgent mental health support telephone helplines which are available in every London borough, set up by the NHS.</a:t>
            </a:r>
          </a:p>
          <a:p>
            <a:r>
              <a:rPr lang="en-GB" dirty="0"/>
              <a:t>Young people, or their parents/carers can call 24/7, for free support or advice. </a:t>
            </a:r>
            <a:r>
              <a:rPr lang="en-GB" b="0" i="0" dirty="0">
                <a:solidFill>
                  <a:srgbClr val="212B32"/>
                </a:solidFill>
                <a:effectLst/>
                <a:latin typeface="Frutiger W01"/>
              </a:rPr>
              <a:t>They can discuss their current mental health needs </a:t>
            </a:r>
            <a:r>
              <a:rPr lang="en-GB" b="0" i="0">
                <a:solidFill>
                  <a:srgbClr val="212B32"/>
                </a:solidFill>
                <a:effectLst/>
                <a:latin typeface="Frutiger W01"/>
              </a:rPr>
              <a:t>and advisors provide </a:t>
            </a:r>
            <a:r>
              <a:rPr lang="en-GB" b="0" i="0" dirty="0">
                <a:solidFill>
                  <a:srgbClr val="212B32"/>
                </a:solidFill>
                <a:effectLst/>
                <a:latin typeface="Frutiger W01"/>
              </a:rPr>
              <a:t>access to further support if needed.</a:t>
            </a:r>
            <a:endParaRPr lang="en-GB" dirty="0"/>
          </a:p>
        </p:txBody>
      </p:sp>
      <p:sp>
        <p:nvSpPr>
          <p:cNvPr id="4" name="Slide Number Placeholder 3"/>
          <p:cNvSpPr>
            <a:spLocks noGrp="1"/>
          </p:cNvSpPr>
          <p:nvPr>
            <p:ph type="sldNum" sz="quarter" idx="5"/>
          </p:nvPr>
        </p:nvSpPr>
        <p:spPr/>
        <p:txBody>
          <a:bodyPr/>
          <a:lstStyle/>
          <a:p>
            <a:fld id="{9284E71B-8313-0D49-892F-06EE7F2EF2BF}" type="slidenum">
              <a:rPr lang="en-US" smtClean="0"/>
              <a:pPr/>
              <a:t>7</a:t>
            </a:fld>
            <a:endParaRPr lang="en-US" dirty="0"/>
          </a:p>
        </p:txBody>
      </p:sp>
    </p:spTree>
    <p:extLst>
      <p:ext uri="{BB962C8B-B14F-4D97-AF65-F5344CB8AC3E}">
        <p14:creationId xmlns:p14="http://schemas.microsoft.com/office/powerpoint/2010/main" val="213723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animation video is available on YouTube at the following link: https://www.youtube.com/watch?v=CF40VZEB_MY</a:t>
            </a:r>
          </a:p>
          <a:p>
            <a:endParaRPr lang="en-GB" dirty="0"/>
          </a:p>
        </p:txBody>
      </p:sp>
      <p:sp>
        <p:nvSpPr>
          <p:cNvPr id="4" name="Slide Number Placeholder 3"/>
          <p:cNvSpPr>
            <a:spLocks noGrp="1"/>
          </p:cNvSpPr>
          <p:nvPr>
            <p:ph type="sldNum" sz="quarter" idx="5"/>
          </p:nvPr>
        </p:nvSpPr>
        <p:spPr/>
        <p:txBody>
          <a:bodyPr/>
          <a:lstStyle/>
          <a:p>
            <a:fld id="{9284E71B-8313-0D49-892F-06EE7F2EF2BF}" type="slidenum">
              <a:rPr lang="en-US" smtClean="0"/>
              <a:pPr/>
              <a:t>8</a:t>
            </a:fld>
            <a:endParaRPr lang="en-US" dirty="0"/>
          </a:p>
        </p:txBody>
      </p:sp>
    </p:spTree>
    <p:extLst>
      <p:ext uri="{BB962C8B-B14F-4D97-AF65-F5344CB8AC3E}">
        <p14:creationId xmlns:p14="http://schemas.microsoft.com/office/powerpoint/2010/main" val="3566534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7EAF7B-C7E8-C619-9C52-0FAA3E25C85A}"/>
              </a:ext>
            </a:extLst>
          </p:cNvPr>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8B44B898-642E-E492-A72B-12C3FE55D1E0}"/>
              </a:ext>
            </a:extLst>
          </p:cNvPr>
          <p:cNvPicPr>
            <a:picLocks noChangeAspect="1"/>
          </p:cNvPicPr>
          <p:nvPr userDrawn="1"/>
        </p:nvPicPr>
        <p:blipFill>
          <a:blip r:embed="rId2"/>
          <a:srcRect/>
          <a:stretch/>
        </p:blipFill>
        <p:spPr>
          <a:xfrm>
            <a:off x="363416" y="366988"/>
            <a:ext cx="3387969" cy="1524938"/>
          </a:xfrm>
          <a:prstGeom prst="rect">
            <a:avLst/>
          </a:prstGeom>
        </p:spPr>
      </p:pic>
      <p:sp>
        <p:nvSpPr>
          <p:cNvPr id="9" name="Freeform 8">
            <a:extLst>
              <a:ext uri="{FF2B5EF4-FFF2-40B4-BE49-F238E27FC236}">
                <a16:creationId xmlns:a16="http://schemas.microsoft.com/office/drawing/2014/main" id="{1945C7A5-D4DF-6BC0-3A78-C70C47087C91}"/>
              </a:ext>
            </a:extLst>
          </p:cNvPr>
          <p:cNvSpPr/>
          <p:nvPr userDrawn="1"/>
        </p:nvSpPr>
        <p:spPr>
          <a:xfrm rot="2700000">
            <a:off x="7316981" y="3454836"/>
            <a:ext cx="2140332" cy="1888077"/>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429" h="810183">
                <a:moveTo>
                  <a:pt x="0" y="0"/>
                </a:moveTo>
                <a:lnTo>
                  <a:pt x="513613" y="551"/>
                </a:lnTo>
                <a:lnTo>
                  <a:pt x="516195" y="551"/>
                </a:lnTo>
                <a:lnTo>
                  <a:pt x="516195" y="811"/>
                </a:lnTo>
                <a:lnTo>
                  <a:pt x="595198" y="8775"/>
                </a:lnTo>
                <a:cubicBezTo>
                  <a:pt x="779666" y="46523"/>
                  <a:pt x="918429" y="209740"/>
                  <a:pt x="918429" y="405367"/>
                </a:cubicBezTo>
                <a:cubicBezTo>
                  <a:pt x="918429" y="600994"/>
                  <a:pt x="779666" y="764211"/>
                  <a:pt x="595198" y="801959"/>
                </a:cubicBezTo>
                <a:lnTo>
                  <a:pt x="516195" y="809923"/>
                </a:lnTo>
                <a:lnTo>
                  <a:pt x="516195" y="810182"/>
                </a:lnTo>
                <a:lnTo>
                  <a:pt x="513623" y="810182"/>
                </a:lnTo>
                <a:cubicBezTo>
                  <a:pt x="513620" y="810182"/>
                  <a:pt x="513616" y="810183"/>
                  <a:pt x="513613" y="810183"/>
                </a:cubicBezTo>
                <a:cubicBezTo>
                  <a:pt x="513610" y="810183"/>
                  <a:pt x="513606" y="810182"/>
                  <a:pt x="513603" y="810182"/>
                </a:cubicBezTo>
                <a:lnTo>
                  <a:pt x="0" y="810182"/>
                </a:lnTo>
                <a:lnTo>
                  <a:pt x="0" y="0"/>
                </a:lnTo>
                <a:close/>
              </a:path>
            </a:pathLst>
          </a:custGeom>
          <a:solidFill>
            <a:srgbClr val="E829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FC0D057F-463B-257C-1D6A-7D9A3AD2C192}"/>
              </a:ext>
            </a:extLst>
          </p:cNvPr>
          <p:cNvSpPr/>
          <p:nvPr userDrawn="1"/>
        </p:nvSpPr>
        <p:spPr>
          <a:xfrm rot="1800000">
            <a:off x="9662157" y="2267305"/>
            <a:ext cx="1500395" cy="4519822"/>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5A09453F-62BF-8370-896A-172266F5E472}"/>
              </a:ext>
            </a:extLst>
          </p:cNvPr>
          <p:cNvSpPr/>
          <p:nvPr userDrawn="1"/>
        </p:nvSpPr>
        <p:spPr>
          <a:xfrm>
            <a:off x="7210913" y="5439119"/>
            <a:ext cx="1421794" cy="1421794"/>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6B4087"/>
              </a:solidFill>
              <a:latin typeface="Arial" panose="020B0604020202020204" pitchFamily="34" charset="0"/>
            </a:endParaRPr>
          </a:p>
        </p:txBody>
      </p:sp>
      <p:sp>
        <p:nvSpPr>
          <p:cNvPr id="12" name="Text Placeholder 9">
            <a:extLst>
              <a:ext uri="{FF2B5EF4-FFF2-40B4-BE49-F238E27FC236}">
                <a16:creationId xmlns:a16="http://schemas.microsoft.com/office/drawing/2014/main" id="{5E21612E-D4F2-528E-9D31-204B4015A0AD}"/>
              </a:ext>
            </a:extLst>
          </p:cNvPr>
          <p:cNvSpPr>
            <a:spLocks noGrp="1"/>
          </p:cNvSpPr>
          <p:nvPr>
            <p:ph type="body" sz="quarter" idx="10" hasCustomPrompt="1"/>
          </p:nvPr>
        </p:nvSpPr>
        <p:spPr>
          <a:xfrm>
            <a:off x="722662" y="2303959"/>
            <a:ext cx="3847745" cy="2312646"/>
          </a:xfrm>
          <a:prstGeom prst="rect">
            <a:avLst/>
          </a:prstGeom>
        </p:spPr>
        <p:txBody>
          <a:bodyPr anchor="ctr"/>
          <a:lstStyle>
            <a:lvl1pPr marL="0" indent="0" algn="l" defTabSz="914400" rtl="0" eaLnBrk="1" latinLnBrk="0" hangingPunct="1">
              <a:buNone/>
              <a:defRPr lang="en-GB" sz="3200" b="1" kern="1200" dirty="0" smtClean="0">
                <a:solidFill>
                  <a:srgbClr val="FFFFFF"/>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sp>
        <p:nvSpPr>
          <p:cNvPr id="13" name="Text Placeholder 9">
            <a:extLst>
              <a:ext uri="{FF2B5EF4-FFF2-40B4-BE49-F238E27FC236}">
                <a16:creationId xmlns:a16="http://schemas.microsoft.com/office/drawing/2014/main" id="{A6C156F1-B00A-9C1D-E733-EEB9B21D5474}"/>
              </a:ext>
            </a:extLst>
          </p:cNvPr>
          <p:cNvSpPr>
            <a:spLocks noGrp="1"/>
          </p:cNvSpPr>
          <p:nvPr>
            <p:ph type="body" sz="quarter" idx="11" hasCustomPrompt="1"/>
          </p:nvPr>
        </p:nvSpPr>
        <p:spPr>
          <a:xfrm>
            <a:off x="722661" y="5654703"/>
            <a:ext cx="3847745" cy="791513"/>
          </a:xfrm>
          <a:prstGeom prst="rect">
            <a:avLst/>
          </a:prstGeom>
        </p:spPr>
        <p:txBody>
          <a:bodyPr/>
          <a:lstStyle>
            <a:lvl1pPr marL="0" indent="0" algn="l" defTabSz="914400" rtl="0" eaLnBrk="1" latinLnBrk="0" hangingPunct="1">
              <a:buNone/>
              <a:defRPr lang="en-GB" sz="12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subtitle</a:t>
            </a:r>
            <a:br>
              <a:rPr lang="en-GB" dirty="0"/>
            </a:br>
            <a:r>
              <a:rPr lang="en-GB" dirty="0"/>
              <a:t>and Date</a:t>
            </a:r>
          </a:p>
        </p:txBody>
      </p:sp>
    </p:spTree>
    <p:extLst>
      <p:ext uri="{BB962C8B-B14F-4D97-AF65-F5344CB8AC3E}">
        <p14:creationId xmlns:p14="http://schemas.microsoft.com/office/powerpoint/2010/main" val="42773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sert Chart with Shap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1"/>
            <a:ext cx="1833975" cy="826527"/>
          </a:xfrm>
          <a:prstGeom prst="rect">
            <a:avLst/>
          </a:prstGeom>
        </p:spPr>
      </p:pic>
      <p:sp>
        <p:nvSpPr>
          <p:cNvPr id="4" name="Rectangle 3">
            <a:extLst>
              <a:ext uri="{FF2B5EF4-FFF2-40B4-BE49-F238E27FC236}">
                <a16:creationId xmlns:a16="http://schemas.microsoft.com/office/drawing/2014/main" id="{AD20300A-B6E7-23C3-A958-8BDE5221DBD7}"/>
              </a:ext>
            </a:extLst>
          </p:cNvPr>
          <p:cNvSpPr/>
          <p:nvPr userDrawn="1"/>
        </p:nvSpPr>
        <p:spPr>
          <a:xfrm rot="9000000">
            <a:off x="1029448" y="2267306"/>
            <a:ext cx="1500395" cy="4519822"/>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5B3C3C97-AA0E-9430-4A4F-2233C2EA6D90}"/>
              </a:ext>
            </a:extLst>
          </p:cNvPr>
          <p:cNvSpPr>
            <a:spLocks noGrp="1"/>
          </p:cNvSpPr>
          <p:nvPr>
            <p:ph type="body" sz="quarter" idx="11"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sp>
        <p:nvSpPr>
          <p:cNvPr id="8" name="Text Placeholder 9">
            <a:extLst>
              <a:ext uri="{FF2B5EF4-FFF2-40B4-BE49-F238E27FC236}">
                <a16:creationId xmlns:a16="http://schemas.microsoft.com/office/drawing/2014/main" id="{900183D9-0106-C063-EE77-403632EC1D51}"/>
              </a:ext>
            </a:extLst>
          </p:cNvPr>
          <p:cNvSpPr>
            <a:spLocks noGrp="1"/>
          </p:cNvSpPr>
          <p:nvPr>
            <p:ph type="body" sz="quarter" idx="12" hasCustomPrompt="1"/>
          </p:nvPr>
        </p:nvSpPr>
        <p:spPr>
          <a:xfrm>
            <a:off x="6248400" y="769522"/>
            <a:ext cx="4804979" cy="728827"/>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9" name="Text Placeholder 9">
            <a:extLst>
              <a:ext uri="{FF2B5EF4-FFF2-40B4-BE49-F238E27FC236}">
                <a16:creationId xmlns:a16="http://schemas.microsoft.com/office/drawing/2014/main" id="{DF2EE31F-3BF5-017F-2EE9-2CBD7C2FACBE}"/>
              </a:ext>
            </a:extLst>
          </p:cNvPr>
          <p:cNvSpPr>
            <a:spLocks noGrp="1"/>
          </p:cNvSpPr>
          <p:nvPr>
            <p:ph type="body" sz="quarter" idx="13" hasCustomPrompt="1"/>
          </p:nvPr>
        </p:nvSpPr>
        <p:spPr>
          <a:xfrm>
            <a:off x="758765" y="1521901"/>
            <a:ext cx="4804979" cy="79151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pic>
        <p:nvPicPr>
          <p:cNvPr id="3" name="Picture 2" descr="A blue and white logo&#10;&#10;Description automatically generated with low confidence">
            <a:extLst>
              <a:ext uri="{FF2B5EF4-FFF2-40B4-BE49-F238E27FC236}">
                <a16:creationId xmlns:a16="http://schemas.microsoft.com/office/drawing/2014/main" id="{1796E9A2-680E-F967-EBEF-8ACE4B29AAFE}"/>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408792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1"/>
            <a:ext cx="1833975" cy="826527"/>
          </a:xfrm>
          <a:prstGeom prst="rect">
            <a:avLst/>
          </a:prstGeom>
        </p:spPr>
      </p:pic>
      <p:sp>
        <p:nvSpPr>
          <p:cNvPr id="4" name="Text Placeholder 9">
            <a:extLst>
              <a:ext uri="{FF2B5EF4-FFF2-40B4-BE49-F238E27FC236}">
                <a16:creationId xmlns:a16="http://schemas.microsoft.com/office/drawing/2014/main" id="{B3B5DC89-7FC8-215F-62E4-5A67CE670ECA}"/>
              </a:ext>
            </a:extLst>
          </p:cNvPr>
          <p:cNvSpPr>
            <a:spLocks noGrp="1"/>
          </p:cNvSpPr>
          <p:nvPr>
            <p:ph type="body" sz="quarter" idx="11" hasCustomPrompt="1"/>
          </p:nvPr>
        </p:nvSpPr>
        <p:spPr>
          <a:xfrm>
            <a:off x="762700" y="1855463"/>
            <a:ext cx="4804979" cy="1060683"/>
          </a:xfrm>
          <a:prstGeom prst="rect">
            <a:avLst/>
          </a:prstGeom>
        </p:spPr>
        <p:txBody>
          <a:bodyPr/>
          <a:lstStyle>
            <a:lvl1pPr marL="0" indent="0" algn="l" defTabSz="914400" rtl="0" eaLnBrk="1" latinLnBrk="0" hangingPunct="1">
              <a:lnSpc>
                <a:spcPct val="100000"/>
              </a:lnSpc>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5" name="Text Placeholder 9">
            <a:extLst>
              <a:ext uri="{FF2B5EF4-FFF2-40B4-BE49-F238E27FC236}">
                <a16:creationId xmlns:a16="http://schemas.microsoft.com/office/drawing/2014/main" id="{9EF24D16-B8CA-B869-6FF3-CE711DFD78E3}"/>
              </a:ext>
            </a:extLst>
          </p:cNvPr>
          <p:cNvSpPr>
            <a:spLocks noGrp="1"/>
          </p:cNvSpPr>
          <p:nvPr>
            <p:ph type="body" sz="quarter" idx="12" hasCustomPrompt="1"/>
          </p:nvPr>
        </p:nvSpPr>
        <p:spPr>
          <a:xfrm>
            <a:off x="6248400" y="1855463"/>
            <a:ext cx="4804979" cy="1060683"/>
          </a:xfrm>
          <a:prstGeom prst="rect">
            <a:avLst/>
          </a:prstGeom>
        </p:spPr>
        <p:txBody>
          <a:bodyPr/>
          <a:lstStyle>
            <a:lvl1pPr marL="0" indent="0" algn="l" defTabSz="914400" rtl="0" eaLnBrk="1" latinLnBrk="0" hangingPunct="1">
              <a:lnSpc>
                <a:spcPct val="100000"/>
              </a:lnSpc>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7" name="Text Placeholder 9">
            <a:extLst>
              <a:ext uri="{FF2B5EF4-FFF2-40B4-BE49-F238E27FC236}">
                <a16:creationId xmlns:a16="http://schemas.microsoft.com/office/drawing/2014/main" id="{C9844275-F2A4-5653-3FC5-850C3073DFBB}"/>
              </a:ext>
            </a:extLst>
          </p:cNvPr>
          <p:cNvSpPr>
            <a:spLocks noGrp="1"/>
          </p:cNvSpPr>
          <p:nvPr>
            <p:ph type="body" sz="quarter" idx="13"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pic>
        <p:nvPicPr>
          <p:cNvPr id="3" name="Picture 2" descr="A blue and white logo&#10;&#10;Description automatically generated with low confidence">
            <a:extLst>
              <a:ext uri="{FF2B5EF4-FFF2-40B4-BE49-F238E27FC236}">
                <a16:creationId xmlns:a16="http://schemas.microsoft.com/office/drawing/2014/main" id="{33426500-A796-9456-6E37-F8C520DFC497}"/>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61163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C5563-73EF-6BFB-B463-3B8F479D3894}"/>
              </a:ext>
            </a:extLst>
          </p:cNvPr>
          <p:cNvSpPr/>
          <p:nvPr userDrawn="1"/>
        </p:nvSpPr>
        <p:spPr>
          <a:xfrm>
            <a:off x="6508376" y="1547446"/>
            <a:ext cx="4843837" cy="5310555"/>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0"/>
            <a:ext cx="1833975" cy="826527"/>
          </a:xfrm>
          <a:prstGeom prst="rect">
            <a:avLst/>
          </a:prstGeom>
        </p:spPr>
      </p:pic>
      <p:sp>
        <p:nvSpPr>
          <p:cNvPr id="26" name="Text Placeholder 9">
            <a:extLst>
              <a:ext uri="{FF2B5EF4-FFF2-40B4-BE49-F238E27FC236}">
                <a16:creationId xmlns:a16="http://schemas.microsoft.com/office/drawing/2014/main" id="{52D84864-883F-4F04-E71C-8B6F73A8BD27}"/>
              </a:ext>
            </a:extLst>
          </p:cNvPr>
          <p:cNvSpPr>
            <a:spLocks noGrp="1"/>
          </p:cNvSpPr>
          <p:nvPr>
            <p:ph type="body" sz="quarter" idx="13"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sp>
        <p:nvSpPr>
          <p:cNvPr id="7" name="Text Placeholder 9">
            <a:extLst>
              <a:ext uri="{FF2B5EF4-FFF2-40B4-BE49-F238E27FC236}">
                <a16:creationId xmlns:a16="http://schemas.microsoft.com/office/drawing/2014/main" id="{B8E8A844-8A2D-DA61-14FA-E13A7ECFB01A}"/>
              </a:ext>
            </a:extLst>
          </p:cNvPr>
          <p:cNvSpPr>
            <a:spLocks noGrp="1"/>
          </p:cNvSpPr>
          <p:nvPr>
            <p:ph type="body" sz="quarter" idx="11" hasCustomPrompt="1"/>
          </p:nvPr>
        </p:nvSpPr>
        <p:spPr>
          <a:xfrm>
            <a:off x="762700" y="1855463"/>
            <a:ext cx="4804979"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9" name="Text Placeholder 9">
            <a:extLst>
              <a:ext uri="{FF2B5EF4-FFF2-40B4-BE49-F238E27FC236}">
                <a16:creationId xmlns:a16="http://schemas.microsoft.com/office/drawing/2014/main" id="{7C83BD7D-449E-1ECB-DEE5-3EA7F77B5DB6}"/>
              </a:ext>
            </a:extLst>
          </p:cNvPr>
          <p:cNvSpPr>
            <a:spLocks noGrp="1"/>
          </p:cNvSpPr>
          <p:nvPr>
            <p:ph type="body" sz="quarter" idx="15" hasCustomPrompt="1"/>
          </p:nvPr>
        </p:nvSpPr>
        <p:spPr>
          <a:xfrm>
            <a:off x="6822873" y="1855462"/>
            <a:ext cx="4239137"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b="1" kern="1200" dirty="0">
                <a:solidFill>
                  <a:schemeClr val="bg1"/>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pic>
        <p:nvPicPr>
          <p:cNvPr id="3" name="Picture 2" descr="A blue and white logo&#10;&#10;Description automatically generated with low confidence">
            <a:extLst>
              <a:ext uri="{FF2B5EF4-FFF2-40B4-BE49-F238E27FC236}">
                <a16:creationId xmlns:a16="http://schemas.microsoft.com/office/drawing/2014/main" id="{9DA01378-0687-B537-6B3A-4EE21F0AE68C}"/>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306995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with Boxe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1"/>
            <a:ext cx="1833975" cy="826527"/>
          </a:xfrm>
          <a:prstGeom prst="rect">
            <a:avLst/>
          </a:prstGeom>
        </p:spPr>
      </p:pic>
      <p:sp>
        <p:nvSpPr>
          <p:cNvPr id="6" name="Rectangle 5">
            <a:extLst>
              <a:ext uri="{FF2B5EF4-FFF2-40B4-BE49-F238E27FC236}">
                <a16:creationId xmlns:a16="http://schemas.microsoft.com/office/drawing/2014/main" id="{F4933056-8F79-6F11-9AE8-7983D63273FD}"/>
              </a:ext>
            </a:extLst>
          </p:cNvPr>
          <p:cNvSpPr/>
          <p:nvPr userDrawn="1"/>
        </p:nvSpPr>
        <p:spPr>
          <a:xfrm>
            <a:off x="8129441" y="1655901"/>
            <a:ext cx="3222772" cy="52020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Text Placeholder 9">
            <a:extLst>
              <a:ext uri="{FF2B5EF4-FFF2-40B4-BE49-F238E27FC236}">
                <a16:creationId xmlns:a16="http://schemas.microsoft.com/office/drawing/2014/main" id="{061A95F7-C088-18BF-9BEB-C8AB87F9F80E}"/>
              </a:ext>
            </a:extLst>
          </p:cNvPr>
          <p:cNvSpPr>
            <a:spLocks noGrp="1"/>
          </p:cNvSpPr>
          <p:nvPr>
            <p:ph type="body" sz="quarter" idx="11" hasCustomPrompt="1"/>
          </p:nvPr>
        </p:nvSpPr>
        <p:spPr>
          <a:xfrm>
            <a:off x="762700" y="1855463"/>
            <a:ext cx="3401795"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7" name="Text Placeholder 9">
            <a:extLst>
              <a:ext uri="{FF2B5EF4-FFF2-40B4-BE49-F238E27FC236}">
                <a16:creationId xmlns:a16="http://schemas.microsoft.com/office/drawing/2014/main" id="{B938308D-43F9-8279-A39A-502079E454FA}"/>
              </a:ext>
            </a:extLst>
          </p:cNvPr>
          <p:cNvSpPr>
            <a:spLocks noGrp="1"/>
          </p:cNvSpPr>
          <p:nvPr>
            <p:ph type="body" sz="quarter" idx="12" hasCustomPrompt="1"/>
          </p:nvPr>
        </p:nvSpPr>
        <p:spPr>
          <a:xfrm>
            <a:off x="4480785" y="1855463"/>
            <a:ext cx="3401795"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10" name="Text Placeholder 9">
            <a:extLst>
              <a:ext uri="{FF2B5EF4-FFF2-40B4-BE49-F238E27FC236}">
                <a16:creationId xmlns:a16="http://schemas.microsoft.com/office/drawing/2014/main" id="{094EE591-EDE5-D360-6BC1-248F8240CB09}"/>
              </a:ext>
            </a:extLst>
          </p:cNvPr>
          <p:cNvSpPr>
            <a:spLocks noGrp="1"/>
          </p:cNvSpPr>
          <p:nvPr>
            <p:ph type="body" sz="quarter" idx="13" hasCustomPrompt="1"/>
          </p:nvPr>
        </p:nvSpPr>
        <p:spPr>
          <a:xfrm>
            <a:off x="8328287" y="1855462"/>
            <a:ext cx="2822933"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11" name="Text Placeholder 9">
            <a:extLst>
              <a:ext uri="{FF2B5EF4-FFF2-40B4-BE49-F238E27FC236}">
                <a16:creationId xmlns:a16="http://schemas.microsoft.com/office/drawing/2014/main" id="{50914DC9-E268-1419-0C93-E43576DBE367}"/>
              </a:ext>
            </a:extLst>
          </p:cNvPr>
          <p:cNvSpPr>
            <a:spLocks noGrp="1"/>
          </p:cNvSpPr>
          <p:nvPr>
            <p:ph type="body" sz="quarter" idx="14"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pic>
        <p:nvPicPr>
          <p:cNvPr id="3" name="Picture 2" descr="A blue and white logo&#10;&#10;Description automatically generated with low confidence">
            <a:extLst>
              <a:ext uri="{FF2B5EF4-FFF2-40B4-BE49-F238E27FC236}">
                <a16:creationId xmlns:a16="http://schemas.microsoft.com/office/drawing/2014/main" id="{1014D962-4816-9B65-9A30-8D27AB887B35}"/>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112934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ert Char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5F2B8-A183-F487-C446-8E81BFC4E2AD}"/>
              </a:ext>
            </a:extLst>
          </p:cNvPr>
          <p:cNvPicPr>
            <a:picLocks noChangeAspect="1"/>
          </p:cNvPicPr>
          <p:nvPr userDrawn="1"/>
        </p:nvPicPr>
        <p:blipFill>
          <a:blip r:embed="rId2"/>
          <a:srcRect/>
          <a:stretch/>
        </p:blipFill>
        <p:spPr>
          <a:xfrm>
            <a:off x="0" y="0"/>
            <a:ext cx="1833975" cy="826527"/>
          </a:xfrm>
          <a:prstGeom prst="rect">
            <a:avLst/>
          </a:prstGeom>
        </p:spPr>
      </p:pic>
      <p:sp>
        <p:nvSpPr>
          <p:cNvPr id="14" name="Text Placeholder 9">
            <a:extLst>
              <a:ext uri="{FF2B5EF4-FFF2-40B4-BE49-F238E27FC236}">
                <a16:creationId xmlns:a16="http://schemas.microsoft.com/office/drawing/2014/main" id="{584D6959-3DE5-5B85-9302-5EF2CFE7254E}"/>
              </a:ext>
            </a:extLst>
          </p:cNvPr>
          <p:cNvSpPr>
            <a:spLocks noGrp="1"/>
          </p:cNvSpPr>
          <p:nvPr>
            <p:ph type="body" sz="quarter" idx="11"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sp>
        <p:nvSpPr>
          <p:cNvPr id="16" name="Text Placeholder 9">
            <a:extLst>
              <a:ext uri="{FF2B5EF4-FFF2-40B4-BE49-F238E27FC236}">
                <a16:creationId xmlns:a16="http://schemas.microsoft.com/office/drawing/2014/main" id="{E6D99CC6-B506-4C64-1366-8560F880A2C9}"/>
              </a:ext>
            </a:extLst>
          </p:cNvPr>
          <p:cNvSpPr>
            <a:spLocks noGrp="1"/>
          </p:cNvSpPr>
          <p:nvPr>
            <p:ph type="body" sz="quarter" idx="12" hasCustomPrompt="1"/>
          </p:nvPr>
        </p:nvSpPr>
        <p:spPr>
          <a:xfrm>
            <a:off x="6248400" y="769522"/>
            <a:ext cx="4804979" cy="728827"/>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17" name="Text Placeholder 9">
            <a:extLst>
              <a:ext uri="{FF2B5EF4-FFF2-40B4-BE49-F238E27FC236}">
                <a16:creationId xmlns:a16="http://schemas.microsoft.com/office/drawing/2014/main" id="{596A5D8F-8508-2D1D-524D-8F4FF2E2A0E3}"/>
              </a:ext>
            </a:extLst>
          </p:cNvPr>
          <p:cNvSpPr>
            <a:spLocks noGrp="1"/>
          </p:cNvSpPr>
          <p:nvPr>
            <p:ph type="body" sz="quarter" idx="13" hasCustomPrompt="1"/>
          </p:nvPr>
        </p:nvSpPr>
        <p:spPr>
          <a:xfrm>
            <a:off x="758765" y="1521901"/>
            <a:ext cx="4804979" cy="79151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pic>
        <p:nvPicPr>
          <p:cNvPr id="2" name="Picture 1" descr="A blue and white logo&#10;&#10;Description automatically generated with low confidence">
            <a:extLst>
              <a:ext uri="{FF2B5EF4-FFF2-40B4-BE49-F238E27FC236}">
                <a16:creationId xmlns:a16="http://schemas.microsoft.com/office/drawing/2014/main" id="{18DDBA6E-2AD9-512B-446F-DED2DACB172F}"/>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3321660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40949-47EF-CE52-5DEC-732A2146FEC9}"/>
              </a:ext>
            </a:extLst>
          </p:cNvPr>
          <p:cNvSpPr/>
          <p:nvPr userDrawn="1"/>
        </p:nvSpPr>
        <p:spPr>
          <a:xfrm>
            <a:off x="0" y="0"/>
            <a:ext cx="12192000" cy="685800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Picture 3" descr="Graphical user interface, text&#10;&#10;Description automatically generated with medium confidence">
            <a:extLst>
              <a:ext uri="{FF2B5EF4-FFF2-40B4-BE49-F238E27FC236}">
                <a16:creationId xmlns:a16="http://schemas.microsoft.com/office/drawing/2014/main" id="{26C9E331-A494-4CB3-C8BE-B8059A375CB0}"/>
              </a:ext>
            </a:extLst>
          </p:cNvPr>
          <p:cNvPicPr>
            <a:picLocks noChangeAspect="1"/>
          </p:cNvPicPr>
          <p:nvPr userDrawn="1"/>
        </p:nvPicPr>
        <p:blipFill>
          <a:blip r:embed="rId2"/>
          <a:stretch>
            <a:fillRect/>
          </a:stretch>
        </p:blipFill>
        <p:spPr>
          <a:xfrm>
            <a:off x="0" y="0"/>
            <a:ext cx="1833975" cy="825479"/>
          </a:xfrm>
          <a:prstGeom prst="rect">
            <a:avLst/>
          </a:prstGeom>
        </p:spPr>
      </p:pic>
      <p:pic>
        <p:nvPicPr>
          <p:cNvPr id="2" name="Picture 1" descr="Logo&#10;&#10;Description automatically generated">
            <a:extLst>
              <a:ext uri="{FF2B5EF4-FFF2-40B4-BE49-F238E27FC236}">
                <a16:creationId xmlns:a16="http://schemas.microsoft.com/office/drawing/2014/main" id="{B8C7E91E-3632-6999-BCE1-261675223BD1}"/>
              </a:ext>
            </a:extLst>
          </p:cNvPr>
          <p:cNvPicPr>
            <a:picLocks noChangeAspect="1"/>
          </p:cNvPicPr>
          <p:nvPr userDrawn="1"/>
        </p:nvPicPr>
        <p:blipFill>
          <a:blip r:embed="rId3"/>
          <a:stretch>
            <a:fillRect/>
          </a:stretch>
        </p:blipFill>
        <p:spPr>
          <a:xfrm>
            <a:off x="11052610" y="257129"/>
            <a:ext cx="782042" cy="315561"/>
          </a:xfrm>
          <a:prstGeom prst="rect">
            <a:avLst/>
          </a:prstGeom>
        </p:spPr>
      </p:pic>
    </p:spTree>
    <p:extLst>
      <p:ext uri="{BB962C8B-B14F-4D97-AF65-F5344CB8AC3E}">
        <p14:creationId xmlns:p14="http://schemas.microsoft.com/office/powerpoint/2010/main" val="3959414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40949-47EF-CE52-5DEC-732A2146FEC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 name="Picture 1">
            <a:extLst>
              <a:ext uri="{FF2B5EF4-FFF2-40B4-BE49-F238E27FC236}">
                <a16:creationId xmlns:a16="http://schemas.microsoft.com/office/drawing/2014/main" id="{9D63CC4D-9904-7001-6FA2-9CCB54FD6338}"/>
              </a:ext>
            </a:extLst>
          </p:cNvPr>
          <p:cNvPicPr>
            <a:picLocks noChangeAspect="1"/>
          </p:cNvPicPr>
          <p:nvPr userDrawn="1"/>
        </p:nvPicPr>
        <p:blipFill>
          <a:blip r:embed="rId2"/>
          <a:srcRect/>
          <a:stretch/>
        </p:blipFill>
        <p:spPr>
          <a:xfrm>
            <a:off x="0" y="1"/>
            <a:ext cx="1833975" cy="826527"/>
          </a:xfrm>
          <a:prstGeom prst="rect">
            <a:avLst/>
          </a:prstGeom>
        </p:spPr>
      </p:pic>
      <p:pic>
        <p:nvPicPr>
          <p:cNvPr id="3" name="Picture 2" descr="A blue and white logo&#10;&#10;Description automatically generated with low confidence">
            <a:extLst>
              <a:ext uri="{FF2B5EF4-FFF2-40B4-BE49-F238E27FC236}">
                <a16:creationId xmlns:a16="http://schemas.microsoft.com/office/drawing/2014/main" id="{033ACAA8-6AEF-F77E-6F8A-1DBB778305DA}"/>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3530469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3CC4D-9904-7001-6FA2-9CCB54FD6338}"/>
              </a:ext>
            </a:extLst>
          </p:cNvPr>
          <p:cNvPicPr>
            <a:picLocks noChangeAspect="1"/>
          </p:cNvPicPr>
          <p:nvPr userDrawn="1"/>
        </p:nvPicPr>
        <p:blipFill>
          <a:blip r:embed="rId2"/>
          <a:srcRect/>
          <a:stretch/>
        </p:blipFill>
        <p:spPr>
          <a:xfrm>
            <a:off x="0" y="1"/>
            <a:ext cx="1833975" cy="826527"/>
          </a:xfrm>
          <a:prstGeom prst="rect">
            <a:avLst/>
          </a:prstGeom>
        </p:spPr>
      </p:pic>
      <p:pic>
        <p:nvPicPr>
          <p:cNvPr id="3" name="Picture 2" descr="A blue and white logo&#10;&#10;Description automatically generated with low confidence">
            <a:extLst>
              <a:ext uri="{FF2B5EF4-FFF2-40B4-BE49-F238E27FC236}">
                <a16:creationId xmlns:a16="http://schemas.microsoft.com/office/drawing/2014/main" id="{C0BE2C91-E2C5-A977-7612-9CF43B4F755C}"/>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749831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ography V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5BF94E-9A7A-05D4-A8F4-D1347D60EAD3}"/>
              </a:ext>
            </a:extLst>
          </p:cNvPr>
          <p:cNvSpPr/>
          <p:nvPr userDrawn="1"/>
        </p:nvSpPr>
        <p:spPr>
          <a:xfrm>
            <a:off x="3289" y="0"/>
            <a:ext cx="12191998" cy="68579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76637070-EADA-AA9A-4C2F-FE0C5A517835}"/>
              </a:ext>
            </a:extLst>
          </p:cNvPr>
          <p:cNvSpPr/>
          <p:nvPr userDrawn="1"/>
        </p:nvSpPr>
        <p:spPr>
          <a:xfrm>
            <a:off x="7530979" y="2445106"/>
            <a:ext cx="3821233" cy="4412894"/>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D45320F7-512C-D6CA-0AFD-309F4A3BD563}"/>
              </a:ext>
            </a:extLst>
          </p:cNvPr>
          <p:cNvSpPr/>
          <p:nvPr userDrawn="1"/>
        </p:nvSpPr>
        <p:spPr>
          <a:xfrm>
            <a:off x="7530979" y="1890713"/>
            <a:ext cx="2603051" cy="56896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A8B4CD0C-A4AF-9FDB-721E-2FE0B5B85C33}"/>
              </a:ext>
            </a:extLst>
          </p:cNvPr>
          <p:cNvSpPr/>
          <p:nvPr userDrawn="1"/>
        </p:nvSpPr>
        <p:spPr>
          <a:xfrm rot="18900000">
            <a:off x="10217420" y="1269074"/>
            <a:ext cx="1056771" cy="932222"/>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429" h="810183">
                <a:moveTo>
                  <a:pt x="0" y="0"/>
                </a:moveTo>
                <a:lnTo>
                  <a:pt x="513613" y="551"/>
                </a:lnTo>
                <a:lnTo>
                  <a:pt x="516195" y="551"/>
                </a:lnTo>
                <a:lnTo>
                  <a:pt x="516195" y="811"/>
                </a:lnTo>
                <a:lnTo>
                  <a:pt x="595198" y="8775"/>
                </a:lnTo>
                <a:cubicBezTo>
                  <a:pt x="779666" y="46523"/>
                  <a:pt x="918429" y="209740"/>
                  <a:pt x="918429" y="405367"/>
                </a:cubicBezTo>
                <a:cubicBezTo>
                  <a:pt x="918429" y="600994"/>
                  <a:pt x="779666" y="764211"/>
                  <a:pt x="595198" y="801959"/>
                </a:cubicBezTo>
                <a:lnTo>
                  <a:pt x="516195" y="809923"/>
                </a:lnTo>
                <a:lnTo>
                  <a:pt x="516195" y="810182"/>
                </a:lnTo>
                <a:lnTo>
                  <a:pt x="513623" y="810182"/>
                </a:lnTo>
                <a:cubicBezTo>
                  <a:pt x="513620" y="810182"/>
                  <a:pt x="513616" y="810183"/>
                  <a:pt x="513613" y="810183"/>
                </a:cubicBezTo>
                <a:cubicBezTo>
                  <a:pt x="513610" y="810183"/>
                  <a:pt x="513606" y="810182"/>
                  <a:pt x="513603" y="810182"/>
                </a:cubicBezTo>
                <a:lnTo>
                  <a:pt x="0" y="810182"/>
                </a:lnTo>
                <a:lnTo>
                  <a:pt x="0" y="0"/>
                </a:lnTo>
                <a:close/>
              </a:path>
            </a:pathLst>
          </a:cu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7256A28F-89E9-F431-AADC-59C0B27285B0}"/>
              </a:ext>
            </a:extLst>
          </p:cNvPr>
          <p:cNvSpPr txBox="1"/>
          <p:nvPr userDrawn="1"/>
        </p:nvSpPr>
        <p:spPr>
          <a:xfrm>
            <a:off x="7677105" y="2029410"/>
            <a:ext cx="2375645" cy="276999"/>
          </a:xfrm>
          <a:prstGeom prst="rect">
            <a:avLst/>
          </a:prstGeom>
          <a:noFill/>
        </p:spPr>
        <p:txBody>
          <a:bodyPr wrap="square" rtlCol="0">
            <a:spAutoFit/>
          </a:bodyPr>
          <a:lstStyle/>
          <a:p>
            <a:r>
              <a:rPr lang="en-GB" sz="1200" b="1" dirty="0">
                <a:solidFill>
                  <a:schemeClr val="bg1"/>
                </a:solidFill>
                <a:effectLst/>
                <a:latin typeface="Arial" panose="020B0604020202020204" pitchFamily="34" charset="0"/>
              </a:rPr>
              <a:t>Specialisms &amp; Qualifications</a:t>
            </a:r>
            <a:endParaRPr lang="en-GB" sz="1200" dirty="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ECBCED5F-64AE-0151-8CEF-A4EBABD06E8E}"/>
              </a:ext>
            </a:extLst>
          </p:cNvPr>
          <p:cNvSpPr txBox="1"/>
          <p:nvPr userDrawn="1"/>
        </p:nvSpPr>
        <p:spPr>
          <a:xfrm>
            <a:off x="742979" y="1988770"/>
            <a:ext cx="5473008" cy="276999"/>
          </a:xfrm>
          <a:prstGeom prst="rect">
            <a:avLst/>
          </a:prstGeom>
          <a:noFill/>
        </p:spPr>
        <p:txBody>
          <a:bodyPr wrap="square" rtlCol="0">
            <a:spAutoFit/>
          </a:bodyPr>
          <a:lstStyle/>
          <a:p>
            <a:r>
              <a:rPr lang="en-GB" sz="1200" b="1" dirty="0">
                <a:solidFill>
                  <a:srgbClr val="00A499"/>
                </a:solidFill>
                <a:effectLst/>
                <a:latin typeface="Arial" panose="020B0604020202020204" pitchFamily="34" charset="0"/>
              </a:rPr>
              <a:t>Overview</a:t>
            </a:r>
            <a:endParaRPr lang="en-GB" sz="1050" b="0" i="0" dirty="0">
              <a:solidFill>
                <a:srgbClr val="425563"/>
              </a:solidFill>
              <a:latin typeface="Arial" panose="020B0604020202020204" pitchFamily="34" charset="0"/>
            </a:endParaRPr>
          </a:p>
        </p:txBody>
      </p:sp>
      <p:sp>
        <p:nvSpPr>
          <p:cNvPr id="19" name="Text Placeholder 9">
            <a:extLst>
              <a:ext uri="{FF2B5EF4-FFF2-40B4-BE49-F238E27FC236}">
                <a16:creationId xmlns:a16="http://schemas.microsoft.com/office/drawing/2014/main" id="{23F4D125-D0EC-BE02-E79F-DD7A635A0E37}"/>
              </a:ext>
            </a:extLst>
          </p:cNvPr>
          <p:cNvSpPr>
            <a:spLocks noGrp="1"/>
          </p:cNvSpPr>
          <p:nvPr>
            <p:ph type="body" sz="quarter" idx="13" hasCustomPrompt="1"/>
          </p:nvPr>
        </p:nvSpPr>
        <p:spPr>
          <a:xfrm>
            <a:off x="758765" y="2194366"/>
            <a:ext cx="4804979" cy="791513"/>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20" name="Text Placeholder 9">
            <a:extLst>
              <a:ext uri="{FF2B5EF4-FFF2-40B4-BE49-F238E27FC236}">
                <a16:creationId xmlns:a16="http://schemas.microsoft.com/office/drawing/2014/main" id="{E6906418-6C3D-1BF7-CEDE-64593560BAC9}"/>
              </a:ext>
            </a:extLst>
          </p:cNvPr>
          <p:cNvSpPr>
            <a:spLocks noGrp="1"/>
          </p:cNvSpPr>
          <p:nvPr>
            <p:ph type="body" sz="quarter" idx="14" hasCustomPrompt="1"/>
          </p:nvPr>
        </p:nvSpPr>
        <p:spPr>
          <a:xfrm>
            <a:off x="7677105" y="2643842"/>
            <a:ext cx="3536995" cy="1060683"/>
          </a:xfrm>
          <a:prstGeom prst="rect">
            <a:avLst/>
          </a:prstGeom>
        </p:spPr>
        <p:txBody>
          <a:bodyPr/>
          <a:lstStyle>
            <a:lvl1pPr marL="0" indent="0" algn="l" defTabSz="914400" rtl="0" eaLnBrk="1" latinLnBrk="0" hangingPunct="1">
              <a:lnSpc>
                <a:spcPct val="100000"/>
              </a:lnSpc>
              <a:buNone/>
              <a:defRPr lang="en-GB" sz="1200" b="0" kern="1200" dirty="0">
                <a:solidFill>
                  <a:schemeClr val="bg1"/>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22" name="Text Placeholder 9">
            <a:extLst>
              <a:ext uri="{FF2B5EF4-FFF2-40B4-BE49-F238E27FC236}">
                <a16:creationId xmlns:a16="http://schemas.microsoft.com/office/drawing/2014/main" id="{DD78E85C-9CF0-7F59-6C6C-A5116B82237D}"/>
              </a:ext>
            </a:extLst>
          </p:cNvPr>
          <p:cNvSpPr>
            <a:spLocks noGrp="1"/>
          </p:cNvSpPr>
          <p:nvPr>
            <p:ph type="body" sz="quarter" idx="15" hasCustomPrompt="1"/>
          </p:nvPr>
        </p:nvSpPr>
        <p:spPr>
          <a:xfrm>
            <a:off x="1500137" y="1395310"/>
            <a:ext cx="2486202" cy="315155"/>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23" name="Text Placeholder 9">
            <a:extLst>
              <a:ext uri="{FF2B5EF4-FFF2-40B4-BE49-F238E27FC236}">
                <a16:creationId xmlns:a16="http://schemas.microsoft.com/office/drawing/2014/main" id="{058C306E-4346-5FCB-90C1-610AB90AFD0A}"/>
              </a:ext>
            </a:extLst>
          </p:cNvPr>
          <p:cNvSpPr>
            <a:spLocks noGrp="1"/>
          </p:cNvSpPr>
          <p:nvPr>
            <p:ph type="body" sz="quarter" idx="16" hasCustomPrompt="1"/>
          </p:nvPr>
        </p:nvSpPr>
        <p:spPr>
          <a:xfrm>
            <a:off x="1500138" y="1110674"/>
            <a:ext cx="2486202" cy="252657"/>
          </a:xfrm>
          <a:prstGeom prst="rect">
            <a:avLst/>
          </a:prstGeom>
        </p:spPr>
        <p:txBody>
          <a:bodyPr/>
          <a:lstStyle>
            <a:lvl1pPr marL="0" indent="0" algn="l" defTabSz="914400" rtl="0" eaLnBrk="1" latinLnBrk="0" hangingPunct="1">
              <a:lnSpc>
                <a:spcPct val="100000"/>
              </a:lnSpc>
              <a:buNone/>
              <a:defRPr lang="en-GB" sz="18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
        <p:nvSpPr>
          <p:cNvPr id="26" name="Picture Placeholder 24">
            <a:extLst>
              <a:ext uri="{FF2B5EF4-FFF2-40B4-BE49-F238E27FC236}">
                <a16:creationId xmlns:a16="http://schemas.microsoft.com/office/drawing/2014/main" id="{BDC5F752-A9B7-3CA1-9452-A9AE9A671D20}"/>
              </a:ext>
            </a:extLst>
          </p:cNvPr>
          <p:cNvSpPr>
            <a:spLocks noGrp="1"/>
          </p:cNvSpPr>
          <p:nvPr>
            <p:ph type="pic" sz="quarter" idx="17" hasCustomPrompt="1"/>
          </p:nvPr>
        </p:nvSpPr>
        <p:spPr>
          <a:xfrm>
            <a:off x="833213" y="836612"/>
            <a:ext cx="660348" cy="873853"/>
          </a:xfrm>
          <a:prstGeom prst="rect">
            <a:avLst/>
          </a:prstGeom>
        </p:spPr>
        <p:txBody>
          <a:bodyPr/>
          <a:lstStyle>
            <a:lvl1pPr marL="0" indent="0">
              <a:lnSpc>
                <a:spcPct val="100000"/>
              </a:lnSpc>
              <a:buNone/>
              <a:defRPr lang="en-US" sz="700" kern="1200" dirty="0" smtClean="0">
                <a:solidFill>
                  <a:srgbClr val="425563"/>
                </a:solidFill>
                <a:effectLst/>
                <a:latin typeface="Arial" panose="020B0604020202020204" pitchFamily="34" charset="0"/>
                <a:ea typeface="+mn-ea"/>
                <a:cs typeface="Arial" panose="020B0604020202020204" pitchFamily="34" charset="0"/>
              </a:defRPr>
            </a:lvl1pPr>
          </a:lstStyle>
          <a:p>
            <a:r>
              <a:rPr lang="en-US" dirty="0"/>
              <a:t>Click to add headshot</a:t>
            </a:r>
          </a:p>
        </p:txBody>
      </p:sp>
      <p:pic>
        <p:nvPicPr>
          <p:cNvPr id="2" name="Picture 1">
            <a:extLst>
              <a:ext uri="{FF2B5EF4-FFF2-40B4-BE49-F238E27FC236}">
                <a16:creationId xmlns:a16="http://schemas.microsoft.com/office/drawing/2014/main" id="{6FD7EC30-F43D-339A-E35A-DDBE722A1582}"/>
              </a:ext>
            </a:extLst>
          </p:cNvPr>
          <p:cNvPicPr>
            <a:picLocks noChangeAspect="1"/>
          </p:cNvPicPr>
          <p:nvPr userDrawn="1"/>
        </p:nvPicPr>
        <p:blipFill>
          <a:blip r:embed="rId2"/>
          <a:srcRect/>
          <a:stretch/>
        </p:blipFill>
        <p:spPr>
          <a:xfrm>
            <a:off x="0" y="0"/>
            <a:ext cx="1833975" cy="826527"/>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9A2F4383-6E17-6B10-1D50-CA2B25BDE2F5}"/>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126463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ography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5BF94E-9A7A-05D4-A8F4-D1347D60EAD3}"/>
              </a:ext>
            </a:extLst>
          </p:cNvPr>
          <p:cNvSpPr/>
          <p:nvPr userDrawn="1"/>
        </p:nvSpPr>
        <p:spPr>
          <a:xfrm>
            <a:off x="3289" y="0"/>
            <a:ext cx="12191998" cy="68579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76637070-EADA-AA9A-4C2F-FE0C5A517835}"/>
              </a:ext>
            </a:extLst>
          </p:cNvPr>
          <p:cNvSpPr/>
          <p:nvPr userDrawn="1"/>
        </p:nvSpPr>
        <p:spPr>
          <a:xfrm>
            <a:off x="7530979" y="2445106"/>
            <a:ext cx="3821233" cy="4412894"/>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D45320F7-512C-D6CA-0AFD-309F4A3BD563}"/>
              </a:ext>
            </a:extLst>
          </p:cNvPr>
          <p:cNvSpPr/>
          <p:nvPr userDrawn="1"/>
        </p:nvSpPr>
        <p:spPr>
          <a:xfrm>
            <a:off x="7530979" y="1890713"/>
            <a:ext cx="2603051" cy="56896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7256A28F-89E9-F431-AADC-59C0B27285B0}"/>
              </a:ext>
            </a:extLst>
          </p:cNvPr>
          <p:cNvSpPr txBox="1"/>
          <p:nvPr userDrawn="1"/>
        </p:nvSpPr>
        <p:spPr>
          <a:xfrm>
            <a:off x="7677105" y="2029410"/>
            <a:ext cx="2375645" cy="276999"/>
          </a:xfrm>
          <a:prstGeom prst="rect">
            <a:avLst/>
          </a:prstGeom>
          <a:noFill/>
        </p:spPr>
        <p:txBody>
          <a:bodyPr wrap="square" rtlCol="0">
            <a:spAutoFit/>
          </a:bodyPr>
          <a:lstStyle/>
          <a:p>
            <a:r>
              <a:rPr lang="en-GB" sz="1200" b="1" dirty="0">
                <a:solidFill>
                  <a:schemeClr val="bg1"/>
                </a:solidFill>
                <a:effectLst/>
                <a:latin typeface="Arial" panose="020B0604020202020204" pitchFamily="34" charset="0"/>
              </a:rPr>
              <a:t>Specialisms &amp; Qualifications</a:t>
            </a:r>
            <a:endParaRPr lang="en-GB" sz="1200" dirty="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ECBCED5F-64AE-0151-8CEF-A4EBABD06E8E}"/>
              </a:ext>
            </a:extLst>
          </p:cNvPr>
          <p:cNvSpPr txBox="1"/>
          <p:nvPr userDrawn="1"/>
        </p:nvSpPr>
        <p:spPr>
          <a:xfrm>
            <a:off x="742979" y="1988770"/>
            <a:ext cx="5473008" cy="276999"/>
          </a:xfrm>
          <a:prstGeom prst="rect">
            <a:avLst/>
          </a:prstGeom>
          <a:noFill/>
        </p:spPr>
        <p:txBody>
          <a:bodyPr wrap="square" rtlCol="0">
            <a:spAutoFit/>
          </a:bodyPr>
          <a:lstStyle/>
          <a:p>
            <a:r>
              <a:rPr lang="en-GB" sz="1200" b="1" dirty="0">
                <a:solidFill>
                  <a:srgbClr val="00A499"/>
                </a:solidFill>
                <a:effectLst/>
                <a:latin typeface="Arial" panose="020B0604020202020204" pitchFamily="34" charset="0"/>
              </a:rPr>
              <a:t>Overview</a:t>
            </a:r>
            <a:endParaRPr lang="en-GB" sz="1050" b="0" i="0" dirty="0">
              <a:solidFill>
                <a:srgbClr val="425563"/>
              </a:solidFill>
              <a:latin typeface="Arial" panose="020B0604020202020204" pitchFamily="34" charset="0"/>
            </a:endParaRPr>
          </a:p>
        </p:txBody>
      </p:sp>
      <p:sp>
        <p:nvSpPr>
          <p:cNvPr id="2" name="Rectangle 1">
            <a:extLst>
              <a:ext uri="{FF2B5EF4-FFF2-40B4-BE49-F238E27FC236}">
                <a16:creationId xmlns:a16="http://schemas.microsoft.com/office/drawing/2014/main" id="{3019C12D-56A5-854D-C4E8-25ADCFD7A5F9}"/>
              </a:ext>
            </a:extLst>
          </p:cNvPr>
          <p:cNvSpPr/>
          <p:nvPr userDrawn="1"/>
        </p:nvSpPr>
        <p:spPr>
          <a:xfrm rot="18900000">
            <a:off x="10013227" y="814794"/>
            <a:ext cx="557302" cy="1678828"/>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Text Placeholder 9">
            <a:extLst>
              <a:ext uri="{FF2B5EF4-FFF2-40B4-BE49-F238E27FC236}">
                <a16:creationId xmlns:a16="http://schemas.microsoft.com/office/drawing/2014/main" id="{EDB7D3E7-A9E1-0555-880E-249D67B136F5}"/>
              </a:ext>
            </a:extLst>
          </p:cNvPr>
          <p:cNvSpPr>
            <a:spLocks noGrp="1"/>
          </p:cNvSpPr>
          <p:nvPr>
            <p:ph type="body" sz="quarter" idx="13" hasCustomPrompt="1"/>
          </p:nvPr>
        </p:nvSpPr>
        <p:spPr>
          <a:xfrm>
            <a:off x="758765" y="2194366"/>
            <a:ext cx="4804979" cy="791513"/>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13" name="Text Placeholder 9">
            <a:extLst>
              <a:ext uri="{FF2B5EF4-FFF2-40B4-BE49-F238E27FC236}">
                <a16:creationId xmlns:a16="http://schemas.microsoft.com/office/drawing/2014/main" id="{3D515C67-2E0F-E475-B28D-10B2C933B4E1}"/>
              </a:ext>
            </a:extLst>
          </p:cNvPr>
          <p:cNvSpPr>
            <a:spLocks noGrp="1"/>
          </p:cNvSpPr>
          <p:nvPr>
            <p:ph type="body" sz="quarter" idx="15" hasCustomPrompt="1"/>
          </p:nvPr>
        </p:nvSpPr>
        <p:spPr>
          <a:xfrm>
            <a:off x="1500137" y="1395310"/>
            <a:ext cx="2486202" cy="315155"/>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14" name="Text Placeholder 9">
            <a:extLst>
              <a:ext uri="{FF2B5EF4-FFF2-40B4-BE49-F238E27FC236}">
                <a16:creationId xmlns:a16="http://schemas.microsoft.com/office/drawing/2014/main" id="{68F064BB-C322-53CF-CF92-85B74EE0357D}"/>
              </a:ext>
            </a:extLst>
          </p:cNvPr>
          <p:cNvSpPr>
            <a:spLocks noGrp="1"/>
          </p:cNvSpPr>
          <p:nvPr>
            <p:ph type="body" sz="quarter" idx="16" hasCustomPrompt="1"/>
          </p:nvPr>
        </p:nvSpPr>
        <p:spPr>
          <a:xfrm>
            <a:off x="1500138" y="1110674"/>
            <a:ext cx="2486202" cy="252657"/>
          </a:xfrm>
          <a:prstGeom prst="rect">
            <a:avLst/>
          </a:prstGeom>
        </p:spPr>
        <p:txBody>
          <a:bodyPr/>
          <a:lstStyle>
            <a:lvl1pPr marL="0" indent="0" algn="l" defTabSz="914400" rtl="0" eaLnBrk="1" latinLnBrk="0" hangingPunct="1">
              <a:lnSpc>
                <a:spcPct val="100000"/>
              </a:lnSpc>
              <a:buNone/>
              <a:defRPr lang="en-GB" sz="18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
        <p:nvSpPr>
          <p:cNvPr id="15" name="Text Placeholder 9">
            <a:extLst>
              <a:ext uri="{FF2B5EF4-FFF2-40B4-BE49-F238E27FC236}">
                <a16:creationId xmlns:a16="http://schemas.microsoft.com/office/drawing/2014/main" id="{D3958A05-733F-5D94-64A7-4A61CBBA4F0B}"/>
              </a:ext>
            </a:extLst>
          </p:cNvPr>
          <p:cNvSpPr>
            <a:spLocks noGrp="1"/>
          </p:cNvSpPr>
          <p:nvPr>
            <p:ph type="body" sz="quarter" idx="14" hasCustomPrompt="1"/>
          </p:nvPr>
        </p:nvSpPr>
        <p:spPr>
          <a:xfrm>
            <a:off x="7677105" y="2643842"/>
            <a:ext cx="3536995" cy="1060683"/>
          </a:xfrm>
          <a:prstGeom prst="rect">
            <a:avLst/>
          </a:prstGeom>
        </p:spPr>
        <p:txBody>
          <a:bodyPr/>
          <a:lstStyle>
            <a:lvl1pPr marL="0" indent="0" algn="l" defTabSz="914400" rtl="0" eaLnBrk="1" latinLnBrk="0" hangingPunct="1">
              <a:lnSpc>
                <a:spcPct val="100000"/>
              </a:lnSpc>
              <a:buNone/>
              <a:defRPr lang="en-GB" sz="1200" b="0" kern="1200" dirty="0">
                <a:solidFill>
                  <a:schemeClr val="bg1"/>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16" name="Picture Placeholder 24">
            <a:extLst>
              <a:ext uri="{FF2B5EF4-FFF2-40B4-BE49-F238E27FC236}">
                <a16:creationId xmlns:a16="http://schemas.microsoft.com/office/drawing/2014/main" id="{72BBF08E-219A-7BC2-ADE5-DE5B2683B729}"/>
              </a:ext>
            </a:extLst>
          </p:cNvPr>
          <p:cNvSpPr>
            <a:spLocks noGrp="1"/>
          </p:cNvSpPr>
          <p:nvPr>
            <p:ph type="pic" sz="quarter" idx="17" hasCustomPrompt="1"/>
          </p:nvPr>
        </p:nvSpPr>
        <p:spPr>
          <a:xfrm>
            <a:off x="833213" y="836612"/>
            <a:ext cx="660348" cy="873853"/>
          </a:xfrm>
          <a:prstGeom prst="rect">
            <a:avLst/>
          </a:prstGeom>
        </p:spPr>
        <p:txBody>
          <a:bodyPr/>
          <a:lstStyle>
            <a:lvl1pPr marL="0" indent="0">
              <a:lnSpc>
                <a:spcPct val="100000"/>
              </a:lnSpc>
              <a:buNone/>
              <a:defRPr lang="en-US" sz="700" kern="1200" dirty="0" smtClean="0">
                <a:solidFill>
                  <a:srgbClr val="425563"/>
                </a:solidFill>
                <a:effectLst/>
                <a:latin typeface="Arial" panose="020B0604020202020204" pitchFamily="34" charset="0"/>
                <a:ea typeface="+mn-ea"/>
                <a:cs typeface="Arial" panose="020B0604020202020204" pitchFamily="34" charset="0"/>
              </a:defRPr>
            </a:lvl1pPr>
          </a:lstStyle>
          <a:p>
            <a:r>
              <a:rPr lang="en-US" dirty="0"/>
              <a:t>Click to add headshot</a:t>
            </a:r>
          </a:p>
        </p:txBody>
      </p:sp>
      <p:pic>
        <p:nvPicPr>
          <p:cNvPr id="7" name="Picture 6">
            <a:extLst>
              <a:ext uri="{FF2B5EF4-FFF2-40B4-BE49-F238E27FC236}">
                <a16:creationId xmlns:a16="http://schemas.microsoft.com/office/drawing/2014/main" id="{22DA718B-F193-492E-BDC4-2DE7EDC1B490}"/>
              </a:ext>
            </a:extLst>
          </p:cNvPr>
          <p:cNvPicPr>
            <a:picLocks noChangeAspect="1"/>
          </p:cNvPicPr>
          <p:nvPr userDrawn="1"/>
        </p:nvPicPr>
        <p:blipFill>
          <a:blip r:embed="rId2"/>
          <a:srcRect/>
          <a:stretch/>
        </p:blipFill>
        <p:spPr>
          <a:xfrm>
            <a:off x="0" y="0"/>
            <a:ext cx="1833975" cy="826527"/>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6AA4B304-068D-BBCB-9D57-9F31BC41415A}"/>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374819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7D2B0-26B8-D916-A727-D6E601FBC874}"/>
              </a:ext>
            </a:extLst>
          </p:cNvPr>
          <p:cNvSpPr/>
          <p:nvPr userDrawn="1"/>
        </p:nvSpPr>
        <p:spPr>
          <a:xfrm>
            <a:off x="0" y="0"/>
            <a:ext cx="12192000" cy="6858000"/>
          </a:xfrm>
          <a:prstGeom prst="rect">
            <a:avLst/>
          </a:prstGeom>
          <a:solidFill>
            <a:srgbClr val="BA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3" name="Picture 12">
            <a:extLst>
              <a:ext uri="{FF2B5EF4-FFF2-40B4-BE49-F238E27FC236}">
                <a16:creationId xmlns:a16="http://schemas.microsoft.com/office/drawing/2014/main" id="{2441CF6A-819F-A552-6CBD-D2EB3E2FEE07}"/>
              </a:ext>
            </a:extLst>
          </p:cNvPr>
          <p:cNvPicPr>
            <a:picLocks noChangeAspect="1"/>
          </p:cNvPicPr>
          <p:nvPr userDrawn="1"/>
        </p:nvPicPr>
        <p:blipFill rotWithShape="1">
          <a:blip r:embed="rId2"/>
          <a:srcRect l="14047" t="31223" r="63920" b="31161"/>
          <a:stretch/>
        </p:blipFill>
        <p:spPr>
          <a:xfrm>
            <a:off x="-2" y="1761565"/>
            <a:ext cx="6622497" cy="5095444"/>
          </a:xfrm>
          <a:prstGeom prst="rect">
            <a:avLst/>
          </a:prstGeom>
        </p:spPr>
      </p:pic>
      <p:pic>
        <p:nvPicPr>
          <p:cNvPr id="14" name="Picture 13">
            <a:extLst>
              <a:ext uri="{FF2B5EF4-FFF2-40B4-BE49-F238E27FC236}">
                <a16:creationId xmlns:a16="http://schemas.microsoft.com/office/drawing/2014/main" id="{323A13C3-B44F-EC2A-696E-A20D653DC5FE}"/>
              </a:ext>
            </a:extLst>
          </p:cNvPr>
          <p:cNvPicPr>
            <a:picLocks noChangeAspect="1"/>
          </p:cNvPicPr>
          <p:nvPr userDrawn="1"/>
        </p:nvPicPr>
        <p:blipFill rotWithShape="1">
          <a:blip r:embed="rId2"/>
          <a:srcRect l="36412"/>
          <a:stretch/>
        </p:blipFill>
        <p:spPr>
          <a:xfrm>
            <a:off x="7022306" y="1008992"/>
            <a:ext cx="3446911" cy="2442970"/>
          </a:xfrm>
          <a:prstGeom prst="rect">
            <a:avLst/>
          </a:prstGeom>
        </p:spPr>
      </p:pic>
      <p:cxnSp>
        <p:nvCxnSpPr>
          <p:cNvPr id="15" name="Straight Connector 14">
            <a:extLst>
              <a:ext uri="{FF2B5EF4-FFF2-40B4-BE49-F238E27FC236}">
                <a16:creationId xmlns:a16="http://schemas.microsoft.com/office/drawing/2014/main" id="{CD79C471-B496-9F6A-1D85-7EEE78786AD6}"/>
              </a:ext>
            </a:extLst>
          </p:cNvPr>
          <p:cNvCxnSpPr>
            <a:cxnSpLocks/>
          </p:cNvCxnSpPr>
          <p:nvPr userDrawn="1"/>
        </p:nvCxnSpPr>
        <p:spPr>
          <a:xfrm>
            <a:off x="7171116" y="3024980"/>
            <a:ext cx="3782646" cy="0"/>
          </a:xfrm>
          <a:prstGeom prst="line">
            <a:avLst/>
          </a:prstGeom>
          <a:ln w="6350">
            <a:solidFill>
              <a:srgbClr val="42556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071E552-2F02-078D-89BC-C9AA8F32CD1F}"/>
              </a:ext>
            </a:extLst>
          </p:cNvPr>
          <p:cNvSpPr>
            <a:spLocks noGrp="1"/>
          </p:cNvSpPr>
          <p:nvPr>
            <p:ph type="body" sz="quarter" idx="10" hasCustomPrompt="1"/>
          </p:nvPr>
        </p:nvSpPr>
        <p:spPr>
          <a:xfrm>
            <a:off x="7085726" y="3318371"/>
            <a:ext cx="3847745" cy="791513"/>
          </a:xfrm>
          <a:prstGeom prst="rect">
            <a:avLst/>
          </a:prstGeom>
        </p:spPr>
        <p:txBody>
          <a:bodyPr/>
          <a:lstStyle>
            <a:lvl1pPr marL="0" indent="0" algn="l" defTabSz="914400" rtl="0" eaLnBrk="1" latinLnBrk="0" hangingPunct="1">
              <a:lnSpc>
                <a:spcPct val="100000"/>
              </a:lnSpc>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sp>
        <p:nvSpPr>
          <p:cNvPr id="11" name="Text Placeholder 9">
            <a:extLst>
              <a:ext uri="{FF2B5EF4-FFF2-40B4-BE49-F238E27FC236}">
                <a16:creationId xmlns:a16="http://schemas.microsoft.com/office/drawing/2014/main" id="{D262A3D1-5B15-8181-E6DF-FE0E6DFCF517}"/>
              </a:ext>
            </a:extLst>
          </p:cNvPr>
          <p:cNvSpPr>
            <a:spLocks noGrp="1"/>
          </p:cNvSpPr>
          <p:nvPr>
            <p:ph type="body" sz="quarter" idx="11" hasCustomPrompt="1"/>
          </p:nvPr>
        </p:nvSpPr>
        <p:spPr>
          <a:xfrm>
            <a:off x="7085725" y="5039396"/>
            <a:ext cx="3847745" cy="791513"/>
          </a:xfrm>
          <a:prstGeom prst="rect">
            <a:avLst/>
          </a:prstGeom>
        </p:spPr>
        <p:txBody>
          <a:bodyPr/>
          <a:lstStyle>
            <a:lvl1pPr marL="0" indent="0" algn="l" defTabSz="914400" rtl="0" eaLnBrk="1" latinLnBrk="0" hangingPunct="1">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subtitle and date</a:t>
            </a:r>
          </a:p>
        </p:txBody>
      </p:sp>
    </p:spTree>
    <p:extLst>
      <p:ext uri="{BB962C8B-B14F-4D97-AF65-F5344CB8AC3E}">
        <p14:creationId xmlns:p14="http://schemas.microsoft.com/office/powerpoint/2010/main" val="273732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graphy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5BF94E-9A7A-05D4-A8F4-D1347D60EAD3}"/>
              </a:ext>
            </a:extLst>
          </p:cNvPr>
          <p:cNvSpPr/>
          <p:nvPr userDrawn="1"/>
        </p:nvSpPr>
        <p:spPr>
          <a:xfrm>
            <a:off x="3289" y="0"/>
            <a:ext cx="12191998" cy="68579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76637070-EADA-AA9A-4C2F-FE0C5A517835}"/>
              </a:ext>
            </a:extLst>
          </p:cNvPr>
          <p:cNvSpPr/>
          <p:nvPr userDrawn="1"/>
        </p:nvSpPr>
        <p:spPr>
          <a:xfrm>
            <a:off x="7530979" y="2445106"/>
            <a:ext cx="3821233" cy="4412894"/>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D45320F7-512C-D6CA-0AFD-309F4A3BD563}"/>
              </a:ext>
            </a:extLst>
          </p:cNvPr>
          <p:cNvSpPr/>
          <p:nvPr userDrawn="1"/>
        </p:nvSpPr>
        <p:spPr>
          <a:xfrm>
            <a:off x="7530979" y="1890713"/>
            <a:ext cx="2603051" cy="56896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7256A28F-89E9-F431-AADC-59C0B27285B0}"/>
              </a:ext>
            </a:extLst>
          </p:cNvPr>
          <p:cNvSpPr txBox="1"/>
          <p:nvPr userDrawn="1"/>
        </p:nvSpPr>
        <p:spPr>
          <a:xfrm>
            <a:off x="7677105" y="2029410"/>
            <a:ext cx="2375645" cy="276999"/>
          </a:xfrm>
          <a:prstGeom prst="rect">
            <a:avLst/>
          </a:prstGeom>
          <a:noFill/>
        </p:spPr>
        <p:txBody>
          <a:bodyPr wrap="square" rtlCol="0">
            <a:spAutoFit/>
          </a:bodyPr>
          <a:lstStyle/>
          <a:p>
            <a:r>
              <a:rPr lang="en-GB" sz="1200" b="1" dirty="0">
                <a:solidFill>
                  <a:schemeClr val="bg1"/>
                </a:solidFill>
                <a:effectLst/>
                <a:latin typeface="Arial" panose="020B0604020202020204" pitchFamily="34" charset="0"/>
              </a:rPr>
              <a:t>Specialisms &amp; Qualifications</a:t>
            </a:r>
            <a:endParaRPr lang="en-GB" sz="1200" dirty="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ECBCED5F-64AE-0151-8CEF-A4EBABD06E8E}"/>
              </a:ext>
            </a:extLst>
          </p:cNvPr>
          <p:cNvSpPr txBox="1"/>
          <p:nvPr userDrawn="1"/>
        </p:nvSpPr>
        <p:spPr>
          <a:xfrm>
            <a:off x="742979" y="1988770"/>
            <a:ext cx="5473008" cy="276999"/>
          </a:xfrm>
          <a:prstGeom prst="rect">
            <a:avLst/>
          </a:prstGeom>
          <a:noFill/>
        </p:spPr>
        <p:txBody>
          <a:bodyPr wrap="square" rtlCol="0">
            <a:spAutoFit/>
          </a:bodyPr>
          <a:lstStyle/>
          <a:p>
            <a:r>
              <a:rPr lang="en-GB" sz="1200" b="1" dirty="0">
                <a:solidFill>
                  <a:srgbClr val="00A499"/>
                </a:solidFill>
                <a:effectLst/>
                <a:latin typeface="Arial" panose="020B0604020202020204" pitchFamily="34" charset="0"/>
              </a:rPr>
              <a:t>Overview</a:t>
            </a:r>
            <a:endParaRPr lang="en-GB" sz="1050" b="0" i="0" dirty="0">
              <a:solidFill>
                <a:srgbClr val="425563"/>
              </a:solidFill>
              <a:latin typeface="Arial" panose="020B0604020202020204" pitchFamily="34" charset="0"/>
            </a:endParaRPr>
          </a:p>
        </p:txBody>
      </p:sp>
      <p:sp>
        <p:nvSpPr>
          <p:cNvPr id="7" name="Rectangle 6">
            <a:extLst>
              <a:ext uri="{FF2B5EF4-FFF2-40B4-BE49-F238E27FC236}">
                <a16:creationId xmlns:a16="http://schemas.microsoft.com/office/drawing/2014/main" id="{F683BB55-7656-0B1F-F254-E38B4FE1A614}"/>
              </a:ext>
            </a:extLst>
          </p:cNvPr>
          <p:cNvSpPr/>
          <p:nvPr userDrawn="1"/>
        </p:nvSpPr>
        <p:spPr>
          <a:xfrm rot="2700000">
            <a:off x="10243318" y="1343902"/>
            <a:ext cx="907412" cy="907412"/>
          </a:xfrm>
          <a:prstGeom prst="rect">
            <a:avLst/>
          </a:prstGeom>
          <a:solidFill>
            <a:srgbClr val="E8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Text Placeholder 9">
            <a:extLst>
              <a:ext uri="{FF2B5EF4-FFF2-40B4-BE49-F238E27FC236}">
                <a16:creationId xmlns:a16="http://schemas.microsoft.com/office/drawing/2014/main" id="{6D6AED0E-D9C8-F77D-4032-C11DA1EBA6E6}"/>
              </a:ext>
            </a:extLst>
          </p:cNvPr>
          <p:cNvSpPr>
            <a:spLocks noGrp="1"/>
          </p:cNvSpPr>
          <p:nvPr>
            <p:ph type="body" sz="quarter" idx="13" hasCustomPrompt="1"/>
          </p:nvPr>
        </p:nvSpPr>
        <p:spPr>
          <a:xfrm>
            <a:off x="758765" y="2194366"/>
            <a:ext cx="4804979" cy="791513"/>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13" name="Text Placeholder 9">
            <a:extLst>
              <a:ext uri="{FF2B5EF4-FFF2-40B4-BE49-F238E27FC236}">
                <a16:creationId xmlns:a16="http://schemas.microsoft.com/office/drawing/2014/main" id="{06296BC8-B637-4458-8A72-C91B9F3C2A4F}"/>
              </a:ext>
            </a:extLst>
          </p:cNvPr>
          <p:cNvSpPr>
            <a:spLocks noGrp="1"/>
          </p:cNvSpPr>
          <p:nvPr>
            <p:ph type="body" sz="quarter" idx="15" hasCustomPrompt="1"/>
          </p:nvPr>
        </p:nvSpPr>
        <p:spPr>
          <a:xfrm>
            <a:off x="1500137" y="1395310"/>
            <a:ext cx="2486202" cy="315155"/>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14" name="Text Placeholder 9">
            <a:extLst>
              <a:ext uri="{FF2B5EF4-FFF2-40B4-BE49-F238E27FC236}">
                <a16:creationId xmlns:a16="http://schemas.microsoft.com/office/drawing/2014/main" id="{F47D5B4E-9004-775D-F2F9-545CA709966F}"/>
              </a:ext>
            </a:extLst>
          </p:cNvPr>
          <p:cNvSpPr>
            <a:spLocks noGrp="1"/>
          </p:cNvSpPr>
          <p:nvPr>
            <p:ph type="body" sz="quarter" idx="16" hasCustomPrompt="1"/>
          </p:nvPr>
        </p:nvSpPr>
        <p:spPr>
          <a:xfrm>
            <a:off x="1500138" y="1110674"/>
            <a:ext cx="2486202" cy="252657"/>
          </a:xfrm>
          <a:prstGeom prst="rect">
            <a:avLst/>
          </a:prstGeom>
        </p:spPr>
        <p:txBody>
          <a:bodyPr/>
          <a:lstStyle>
            <a:lvl1pPr marL="0" indent="0" algn="l" defTabSz="914400" rtl="0" eaLnBrk="1" latinLnBrk="0" hangingPunct="1">
              <a:lnSpc>
                <a:spcPct val="100000"/>
              </a:lnSpc>
              <a:buNone/>
              <a:defRPr lang="en-GB" sz="18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
        <p:nvSpPr>
          <p:cNvPr id="15" name="Text Placeholder 9">
            <a:extLst>
              <a:ext uri="{FF2B5EF4-FFF2-40B4-BE49-F238E27FC236}">
                <a16:creationId xmlns:a16="http://schemas.microsoft.com/office/drawing/2014/main" id="{033E7B75-F82C-3C06-AC91-8801D3FC9BF8}"/>
              </a:ext>
            </a:extLst>
          </p:cNvPr>
          <p:cNvSpPr>
            <a:spLocks noGrp="1"/>
          </p:cNvSpPr>
          <p:nvPr>
            <p:ph type="body" sz="quarter" idx="14" hasCustomPrompt="1"/>
          </p:nvPr>
        </p:nvSpPr>
        <p:spPr>
          <a:xfrm>
            <a:off x="7677105" y="2643842"/>
            <a:ext cx="3536995" cy="1060683"/>
          </a:xfrm>
          <a:prstGeom prst="rect">
            <a:avLst/>
          </a:prstGeom>
        </p:spPr>
        <p:txBody>
          <a:bodyPr/>
          <a:lstStyle>
            <a:lvl1pPr marL="0" indent="0" algn="l" defTabSz="914400" rtl="0" eaLnBrk="1" latinLnBrk="0" hangingPunct="1">
              <a:lnSpc>
                <a:spcPct val="100000"/>
              </a:lnSpc>
              <a:buNone/>
              <a:defRPr lang="en-GB" sz="1200" b="0" kern="1200" dirty="0">
                <a:solidFill>
                  <a:schemeClr val="bg1"/>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16" name="Picture Placeholder 24">
            <a:extLst>
              <a:ext uri="{FF2B5EF4-FFF2-40B4-BE49-F238E27FC236}">
                <a16:creationId xmlns:a16="http://schemas.microsoft.com/office/drawing/2014/main" id="{505DC8B5-3C22-70B4-76AD-400D4CA63EF0}"/>
              </a:ext>
            </a:extLst>
          </p:cNvPr>
          <p:cNvSpPr>
            <a:spLocks noGrp="1"/>
          </p:cNvSpPr>
          <p:nvPr>
            <p:ph type="pic" sz="quarter" idx="17" hasCustomPrompt="1"/>
          </p:nvPr>
        </p:nvSpPr>
        <p:spPr>
          <a:xfrm>
            <a:off x="833213" y="836612"/>
            <a:ext cx="660348" cy="873853"/>
          </a:xfrm>
          <a:prstGeom prst="rect">
            <a:avLst/>
          </a:prstGeom>
        </p:spPr>
        <p:txBody>
          <a:bodyPr/>
          <a:lstStyle>
            <a:lvl1pPr marL="0" indent="0">
              <a:lnSpc>
                <a:spcPct val="100000"/>
              </a:lnSpc>
              <a:buNone/>
              <a:defRPr lang="en-US" sz="700" kern="1200" dirty="0" smtClean="0">
                <a:solidFill>
                  <a:srgbClr val="425563"/>
                </a:solidFill>
                <a:effectLst/>
                <a:latin typeface="Arial" panose="020B0604020202020204" pitchFamily="34" charset="0"/>
                <a:ea typeface="+mn-ea"/>
                <a:cs typeface="Arial" panose="020B0604020202020204" pitchFamily="34" charset="0"/>
              </a:defRPr>
            </a:lvl1pPr>
          </a:lstStyle>
          <a:p>
            <a:r>
              <a:rPr lang="en-US" dirty="0"/>
              <a:t>Click to add headshot</a:t>
            </a:r>
          </a:p>
        </p:txBody>
      </p:sp>
      <p:pic>
        <p:nvPicPr>
          <p:cNvPr id="2" name="Picture 1">
            <a:extLst>
              <a:ext uri="{FF2B5EF4-FFF2-40B4-BE49-F238E27FC236}">
                <a16:creationId xmlns:a16="http://schemas.microsoft.com/office/drawing/2014/main" id="{9E0E91C9-E555-645C-4244-926E31CA291D}"/>
              </a:ext>
            </a:extLst>
          </p:cNvPr>
          <p:cNvPicPr>
            <a:picLocks noChangeAspect="1"/>
          </p:cNvPicPr>
          <p:nvPr userDrawn="1"/>
        </p:nvPicPr>
        <p:blipFill>
          <a:blip r:embed="rId2"/>
          <a:srcRect/>
          <a:stretch/>
        </p:blipFill>
        <p:spPr>
          <a:xfrm>
            <a:off x="0" y="0"/>
            <a:ext cx="1833975" cy="826527"/>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DA6F40BF-81C5-EB6C-A92E-7EC0F3AD4DFA}"/>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832280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graphy V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5BF94E-9A7A-05D4-A8F4-D1347D60EAD3}"/>
              </a:ext>
            </a:extLst>
          </p:cNvPr>
          <p:cNvSpPr/>
          <p:nvPr userDrawn="1"/>
        </p:nvSpPr>
        <p:spPr>
          <a:xfrm>
            <a:off x="3289" y="0"/>
            <a:ext cx="12191998" cy="68579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76637070-EADA-AA9A-4C2F-FE0C5A517835}"/>
              </a:ext>
            </a:extLst>
          </p:cNvPr>
          <p:cNvSpPr/>
          <p:nvPr userDrawn="1"/>
        </p:nvSpPr>
        <p:spPr>
          <a:xfrm>
            <a:off x="7530979" y="2445106"/>
            <a:ext cx="3821233" cy="4412894"/>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D45320F7-512C-D6CA-0AFD-309F4A3BD563}"/>
              </a:ext>
            </a:extLst>
          </p:cNvPr>
          <p:cNvSpPr/>
          <p:nvPr userDrawn="1"/>
        </p:nvSpPr>
        <p:spPr>
          <a:xfrm>
            <a:off x="7530979" y="1890713"/>
            <a:ext cx="2603051" cy="56896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7256A28F-89E9-F431-AADC-59C0B27285B0}"/>
              </a:ext>
            </a:extLst>
          </p:cNvPr>
          <p:cNvSpPr txBox="1"/>
          <p:nvPr userDrawn="1"/>
        </p:nvSpPr>
        <p:spPr>
          <a:xfrm>
            <a:off x="7677105" y="2029410"/>
            <a:ext cx="2375645" cy="276999"/>
          </a:xfrm>
          <a:prstGeom prst="rect">
            <a:avLst/>
          </a:prstGeom>
          <a:noFill/>
        </p:spPr>
        <p:txBody>
          <a:bodyPr wrap="square" rtlCol="0">
            <a:spAutoFit/>
          </a:bodyPr>
          <a:lstStyle/>
          <a:p>
            <a:r>
              <a:rPr lang="en-GB" sz="1200" b="1" dirty="0">
                <a:solidFill>
                  <a:schemeClr val="bg1"/>
                </a:solidFill>
                <a:effectLst/>
                <a:latin typeface="Arial" panose="020B0604020202020204" pitchFamily="34" charset="0"/>
              </a:rPr>
              <a:t>Specialisms &amp; Qualifications</a:t>
            </a:r>
            <a:endParaRPr lang="en-GB" sz="1200" dirty="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ECBCED5F-64AE-0151-8CEF-A4EBABD06E8E}"/>
              </a:ext>
            </a:extLst>
          </p:cNvPr>
          <p:cNvSpPr txBox="1"/>
          <p:nvPr userDrawn="1"/>
        </p:nvSpPr>
        <p:spPr>
          <a:xfrm>
            <a:off x="742979" y="1988770"/>
            <a:ext cx="5473008" cy="276999"/>
          </a:xfrm>
          <a:prstGeom prst="rect">
            <a:avLst/>
          </a:prstGeom>
          <a:noFill/>
        </p:spPr>
        <p:txBody>
          <a:bodyPr wrap="square" rtlCol="0">
            <a:spAutoFit/>
          </a:bodyPr>
          <a:lstStyle/>
          <a:p>
            <a:r>
              <a:rPr lang="en-GB" sz="1200" b="1" dirty="0">
                <a:solidFill>
                  <a:srgbClr val="00A499"/>
                </a:solidFill>
                <a:effectLst/>
                <a:latin typeface="Arial" panose="020B0604020202020204" pitchFamily="34" charset="0"/>
              </a:rPr>
              <a:t>Overview</a:t>
            </a:r>
            <a:endParaRPr lang="en-GB" sz="1050" b="0" i="0" dirty="0">
              <a:solidFill>
                <a:srgbClr val="425563"/>
              </a:solidFill>
              <a:latin typeface="Arial" panose="020B0604020202020204" pitchFamily="34" charset="0"/>
            </a:endParaRPr>
          </a:p>
        </p:txBody>
      </p:sp>
      <p:sp>
        <p:nvSpPr>
          <p:cNvPr id="2" name="Rectangle 1">
            <a:extLst>
              <a:ext uri="{FF2B5EF4-FFF2-40B4-BE49-F238E27FC236}">
                <a16:creationId xmlns:a16="http://schemas.microsoft.com/office/drawing/2014/main" id="{493072D9-0527-D2E9-6E61-7F58CE5829B4}"/>
              </a:ext>
            </a:extLst>
          </p:cNvPr>
          <p:cNvSpPr/>
          <p:nvPr userDrawn="1"/>
        </p:nvSpPr>
        <p:spPr>
          <a:xfrm rot="18000000">
            <a:off x="10216436" y="932943"/>
            <a:ext cx="557302" cy="1678828"/>
          </a:xfrm>
          <a:prstGeom prst="rect">
            <a:avLst/>
          </a:prstGeom>
          <a:solidFill>
            <a:srgbClr val="BD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Picture Placeholder 24">
            <a:extLst>
              <a:ext uri="{FF2B5EF4-FFF2-40B4-BE49-F238E27FC236}">
                <a16:creationId xmlns:a16="http://schemas.microsoft.com/office/drawing/2014/main" id="{16BCE01C-C17D-4422-0C29-604FD8AC1935}"/>
              </a:ext>
            </a:extLst>
          </p:cNvPr>
          <p:cNvSpPr>
            <a:spLocks noGrp="1"/>
          </p:cNvSpPr>
          <p:nvPr>
            <p:ph type="pic" sz="quarter" idx="17" hasCustomPrompt="1"/>
          </p:nvPr>
        </p:nvSpPr>
        <p:spPr>
          <a:xfrm>
            <a:off x="833213" y="836612"/>
            <a:ext cx="660348" cy="873853"/>
          </a:xfrm>
          <a:prstGeom prst="rect">
            <a:avLst/>
          </a:prstGeom>
        </p:spPr>
        <p:txBody>
          <a:bodyPr/>
          <a:lstStyle>
            <a:lvl1pPr marL="0" indent="0">
              <a:lnSpc>
                <a:spcPct val="100000"/>
              </a:lnSpc>
              <a:buNone/>
              <a:defRPr lang="en-US" sz="700" kern="1200" dirty="0" smtClean="0">
                <a:solidFill>
                  <a:srgbClr val="425563"/>
                </a:solidFill>
                <a:effectLst/>
                <a:latin typeface="Arial" panose="020B0604020202020204" pitchFamily="34" charset="0"/>
                <a:ea typeface="+mn-ea"/>
                <a:cs typeface="Arial" panose="020B0604020202020204" pitchFamily="34" charset="0"/>
              </a:defRPr>
            </a:lvl1pPr>
          </a:lstStyle>
          <a:p>
            <a:r>
              <a:rPr lang="en-US" dirty="0"/>
              <a:t>Click to add headshot</a:t>
            </a:r>
          </a:p>
        </p:txBody>
      </p:sp>
      <p:sp>
        <p:nvSpPr>
          <p:cNvPr id="11" name="Text Placeholder 9">
            <a:extLst>
              <a:ext uri="{FF2B5EF4-FFF2-40B4-BE49-F238E27FC236}">
                <a16:creationId xmlns:a16="http://schemas.microsoft.com/office/drawing/2014/main" id="{97FF1444-3EF1-A687-6AC4-09B3C7C3D72A}"/>
              </a:ext>
            </a:extLst>
          </p:cNvPr>
          <p:cNvSpPr>
            <a:spLocks noGrp="1"/>
          </p:cNvSpPr>
          <p:nvPr>
            <p:ph type="body" sz="quarter" idx="13" hasCustomPrompt="1"/>
          </p:nvPr>
        </p:nvSpPr>
        <p:spPr>
          <a:xfrm>
            <a:off x="758765" y="2194366"/>
            <a:ext cx="4804979" cy="791513"/>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13" name="Text Placeholder 9">
            <a:extLst>
              <a:ext uri="{FF2B5EF4-FFF2-40B4-BE49-F238E27FC236}">
                <a16:creationId xmlns:a16="http://schemas.microsoft.com/office/drawing/2014/main" id="{F94D25BE-4A28-E815-375A-8F2388EB805F}"/>
              </a:ext>
            </a:extLst>
          </p:cNvPr>
          <p:cNvSpPr>
            <a:spLocks noGrp="1"/>
          </p:cNvSpPr>
          <p:nvPr>
            <p:ph type="body" sz="quarter" idx="15" hasCustomPrompt="1"/>
          </p:nvPr>
        </p:nvSpPr>
        <p:spPr>
          <a:xfrm>
            <a:off x="1500137" y="1395310"/>
            <a:ext cx="2486202" cy="315155"/>
          </a:xfrm>
          <a:prstGeom prst="rect">
            <a:avLst/>
          </a:prstGeom>
        </p:spPr>
        <p:txBody>
          <a:bodyPr/>
          <a:lstStyle>
            <a:lvl1pPr marL="0" indent="0" algn="l" defTabSz="914400" rtl="0" eaLnBrk="1" latinLnBrk="0" hangingPunct="1">
              <a:lnSpc>
                <a:spcPct val="100000"/>
              </a:lnSpc>
              <a:buNone/>
              <a:defRPr lang="en-GB" sz="10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14" name="Text Placeholder 9">
            <a:extLst>
              <a:ext uri="{FF2B5EF4-FFF2-40B4-BE49-F238E27FC236}">
                <a16:creationId xmlns:a16="http://schemas.microsoft.com/office/drawing/2014/main" id="{094FBA57-B45D-C0D0-FD22-439E7782B97C}"/>
              </a:ext>
            </a:extLst>
          </p:cNvPr>
          <p:cNvSpPr>
            <a:spLocks noGrp="1"/>
          </p:cNvSpPr>
          <p:nvPr>
            <p:ph type="body" sz="quarter" idx="16" hasCustomPrompt="1"/>
          </p:nvPr>
        </p:nvSpPr>
        <p:spPr>
          <a:xfrm>
            <a:off x="1500138" y="1110674"/>
            <a:ext cx="2486202" cy="252657"/>
          </a:xfrm>
          <a:prstGeom prst="rect">
            <a:avLst/>
          </a:prstGeom>
        </p:spPr>
        <p:txBody>
          <a:bodyPr/>
          <a:lstStyle>
            <a:lvl1pPr marL="0" indent="0" algn="l" defTabSz="914400" rtl="0" eaLnBrk="1" latinLnBrk="0" hangingPunct="1">
              <a:lnSpc>
                <a:spcPct val="100000"/>
              </a:lnSpc>
              <a:buNone/>
              <a:defRPr lang="en-GB" sz="18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
        <p:nvSpPr>
          <p:cNvPr id="15" name="Text Placeholder 9">
            <a:extLst>
              <a:ext uri="{FF2B5EF4-FFF2-40B4-BE49-F238E27FC236}">
                <a16:creationId xmlns:a16="http://schemas.microsoft.com/office/drawing/2014/main" id="{DA324267-3151-CEEA-BB95-91D3F53F5315}"/>
              </a:ext>
            </a:extLst>
          </p:cNvPr>
          <p:cNvSpPr>
            <a:spLocks noGrp="1"/>
          </p:cNvSpPr>
          <p:nvPr>
            <p:ph type="body" sz="quarter" idx="14" hasCustomPrompt="1"/>
          </p:nvPr>
        </p:nvSpPr>
        <p:spPr>
          <a:xfrm>
            <a:off x="7677105" y="2643842"/>
            <a:ext cx="3536995" cy="1060683"/>
          </a:xfrm>
          <a:prstGeom prst="rect">
            <a:avLst/>
          </a:prstGeom>
        </p:spPr>
        <p:txBody>
          <a:bodyPr/>
          <a:lstStyle>
            <a:lvl1pPr marL="0" indent="0" algn="l" defTabSz="914400" rtl="0" eaLnBrk="1" latinLnBrk="0" hangingPunct="1">
              <a:lnSpc>
                <a:spcPct val="100000"/>
              </a:lnSpc>
              <a:buNone/>
              <a:defRPr lang="en-GB" sz="1200" b="0" kern="1200" dirty="0">
                <a:solidFill>
                  <a:schemeClr val="bg1"/>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pic>
        <p:nvPicPr>
          <p:cNvPr id="7" name="Picture 6">
            <a:extLst>
              <a:ext uri="{FF2B5EF4-FFF2-40B4-BE49-F238E27FC236}">
                <a16:creationId xmlns:a16="http://schemas.microsoft.com/office/drawing/2014/main" id="{2806F5F8-7B5E-122C-3299-845CBD7684F9}"/>
              </a:ext>
            </a:extLst>
          </p:cNvPr>
          <p:cNvPicPr>
            <a:picLocks noChangeAspect="1"/>
          </p:cNvPicPr>
          <p:nvPr userDrawn="1"/>
        </p:nvPicPr>
        <p:blipFill>
          <a:blip r:embed="rId2"/>
          <a:srcRect/>
          <a:stretch/>
        </p:blipFill>
        <p:spPr>
          <a:xfrm>
            <a:off x="0" y="0"/>
            <a:ext cx="1833975" cy="826527"/>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197E7182-BDC1-8DAE-D005-C7548A73E407}"/>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102741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graphy V5">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DE78EA7-ABF5-B489-F05E-591CDCB63671}"/>
              </a:ext>
            </a:extLst>
          </p:cNvPr>
          <p:cNvSpPr/>
          <p:nvPr userDrawn="1"/>
        </p:nvSpPr>
        <p:spPr>
          <a:xfrm>
            <a:off x="0" y="1"/>
            <a:ext cx="6096000" cy="5036542"/>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4" name="TextBox 23">
            <a:extLst>
              <a:ext uri="{FF2B5EF4-FFF2-40B4-BE49-F238E27FC236}">
                <a16:creationId xmlns:a16="http://schemas.microsoft.com/office/drawing/2014/main" id="{5EB567A7-8283-6C12-BB98-3972062FC54D}"/>
              </a:ext>
            </a:extLst>
          </p:cNvPr>
          <p:cNvSpPr txBox="1"/>
          <p:nvPr userDrawn="1"/>
        </p:nvSpPr>
        <p:spPr>
          <a:xfrm>
            <a:off x="742979" y="1512605"/>
            <a:ext cx="5473008" cy="261610"/>
          </a:xfrm>
          <a:prstGeom prst="rect">
            <a:avLst/>
          </a:prstGeom>
          <a:noFill/>
        </p:spPr>
        <p:txBody>
          <a:bodyPr wrap="square" rtlCol="0">
            <a:spAutoFit/>
          </a:bodyPr>
          <a:lstStyle/>
          <a:p>
            <a:r>
              <a:rPr lang="en-GB" sz="1050" b="1" dirty="0">
                <a:solidFill>
                  <a:srgbClr val="00A499"/>
                </a:solidFill>
                <a:effectLst/>
                <a:latin typeface="Arial" panose="020B0604020202020204" pitchFamily="34" charset="0"/>
              </a:rPr>
              <a:t>Overview</a:t>
            </a:r>
            <a:endParaRPr lang="en-GB" sz="900" b="0" i="0" dirty="0">
              <a:solidFill>
                <a:srgbClr val="425563"/>
              </a:solidFill>
              <a:latin typeface="Arial" panose="020B0604020202020204" pitchFamily="34" charset="0"/>
            </a:endParaRPr>
          </a:p>
        </p:txBody>
      </p:sp>
      <p:sp>
        <p:nvSpPr>
          <p:cNvPr id="25" name="Text Placeholder 9">
            <a:extLst>
              <a:ext uri="{FF2B5EF4-FFF2-40B4-BE49-F238E27FC236}">
                <a16:creationId xmlns:a16="http://schemas.microsoft.com/office/drawing/2014/main" id="{A5CF8011-FCA0-5B14-FA53-1A519DA879DC}"/>
              </a:ext>
            </a:extLst>
          </p:cNvPr>
          <p:cNvSpPr>
            <a:spLocks noGrp="1"/>
          </p:cNvSpPr>
          <p:nvPr>
            <p:ph type="body" sz="quarter" idx="13" hasCustomPrompt="1"/>
          </p:nvPr>
        </p:nvSpPr>
        <p:spPr>
          <a:xfrm>
            <a:off x="758765" y="1718201"/>
            <a:ext cx="4804979" cy="2575867"/>
          </a:xfrm>
          <a:prstGeom prst="rect">
            <a:avLst/>
          </a:prstGeom>
        </p:spPr>
        <p:txBody>
          <a:bodyPr/>
          <a:lstStyle>
            <a:lvl1pPr marL="0" indent="0" algn="l" defTabSz="914400" rtl="0" eaLnBrk="1" latinLnBrk="0" hangingPunct="1">
              <a:lnSpc>
                <a:spcPct val="100000"/>
              </a:lnSpc>
              <a:buNone/>
              <a:defRPr lang="en-GB" sz="8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26" name="Rectangle 25">
            <a:extLst>
              <a:ext uri="{FF2B5EF4-FFF2-40B4-BE49-F238E27FC236}">
                <a16:creationId xmlns:a16="http://schemas.microsoft.com/office/drawing/2014/main" id="{2FF8C05C-D5E1-717F-2347-D13D18116767}"/>
              </a:ext>
            </a:extLst>
          </p:cNvPr>
          <p:cNvSpPr/>
          <p:nvPr userDrawn="1"/>
        </p:nvSpPr>
        <p:spPr>
          <a:xfrm>
            <a:off x="0" y="5029199"/>
            <a:ext cx="6099048" cy="1828801"/>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TextBox 26">
            <a:extLst>
              <a:ext uri="{FF2B5EF4-FFF2-40B4-BE49-F238E27FC236}">
                <a16:creationId xmlns:a16="http://schemas.microsoft.com/office/drawing/2014/main" id="{427C3B62-72DB-A68A-481F-25A4BF20F7CA}"/>
              </a:ext>
            </a:extLst>
          </p:cNvPr>
          <p:cNvSpPr txBox="1"/>
          <p:nvPr userDrawn="1"/>
        </p:nvSpPr>
        <p:spPr>
          <a:xfrm>
            <a:off x="838200" y="4718109"/>
            <a:ext cx="2229469" cy="324000"/>
          </a:xfrm>
          <a:prstGeom prst="rect">
            <a:avLst/>
          </a:prstGeom>
          <a:solidFill>
            <a:srgbClr val="005EB8"/>
          </a:solidFill>
        </p:spPr>
        <p:txBody>
          <a:bodyPr wrap="square" rtlCol="0" anchor="ctr">
            <a:spAutoFit/>
          </a:bodyPr>
          <a:lstStyle/>
          <a:p>
            <a:r>
              <a:rPr lang="en-GB" sz="1050" b="1" dirty="0">
                <a:solidFill>
                  <a:schemeClr val="bg1"/>
                </a:solidFill>
                <a:effectLst/>
                <a:latin typeface="Arial" panose="020B0604020202020204" pitchFamily="34" charset="0"/>
              </a:rPr>
              <a:t>Specialisms &amp; Qualifications</a:t>
            </a:r>
            <a:endParaRPr lang="en-GB" sz="1050" dirty="0">
              <a:solidFill>
                <a:schemeClr val="bg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E537DF75-6A7C-8C01-7FB4-A0697078E906}"/>
              </a:ext>
            </a:extLst>
          </p:cNvPr>
          <p:cNvSpPr/>
          <p:nvPr userDrawn="1"/>
        </p:nvSpPr>
        <p:spPr>
          <a:xfrm rot="18900000">
            <a:off x="9226214" y="4415110"/>
            <a:ext cx="254926" cy="622939"/>
          </a:xfrm>
          <a:prstGeom prst="rect">
            <a:avLst/>
          </a:prstGeom>
          <a:solidFill>
            <a:srgbClr val="BD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9" name="Rectangle 28">
            <a:extLst>
              <a:ext uri="{FF2B5EF4-FFF2-40B4-BE49-F238E27FC236}">
                <a16:creationId xmlns:a16="http://schemas.microsoft.com/office/drawing/2014/main" id="{D663A31E-D3F0-95FF-2A13-68B6E05EA3E4}"/>
              </a:ext>
            </a:extLst>
          </p:cNvPr>
          <p:cNvSpPr/>
          <p:nvPr userDrawn="1"/>
        </p:nvSpPr>
        <p:spPr>
          <a:xfrm>
            <a:off x="6096000" y="5029200"/>
            <a:ext cx="6095998" cy="1828801"/>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0" name="TextBox 29">
            <a:extLst>
              <a:ext uri="{FF2B5EF4-FFF2-40B4-BE49-F238E27FC236}">
                <a16:creationId xmlns:a16="http://schemas.microsoft.com/office/drawing/2014/main" id="{8DF50815-6BD0-8CB0-153A-017E4D3A5D11}"/>
              </a:ext>
            </a:extLst>
          </p:cNvPr>
          <p:cNvSpPr txBox="1"/>
          <p:nvPr userDrawn="1"/>
        </p:nvSpPr>
        <p:spPr>
          <a:xfrm>
            <a:off x="6934200" y="4718110"/>
            <a:ext cx="2229469" cy="324000"/>
          </a:xfrm>
          <a:prstGeom prst="rect">
            <a:avLst/>
          </a:prstGeom>
          <a:solidFill>
            <a:srgbClr val="005EB8"/>
          </a:solidFill>
        </p:spPr>
        <p:txBody>
          <a:bodyPr wrap="square" rtlCol="0" anchor="ctr">
            <a:spAutoFit/>
          </a:bodyPr>
          <a:lstStyle/>
          <a:p>
            <a:r>
              <a:rPr lang="en-GB" sz="1050" b="1" dirty="0">
                <a:solidFill>
                  <a:schemeClr val="bg1"/>
                </a:solidFill>
                <a:effectLst/>
                <a:latin typeface="Arial" panose="020B0604020202020204" pitchFamily="34" charset="0"/>
              </a:rPr>
              <a:t>Specialisms &amp; Qualifications</a:t>
            </a:r>
            <a:endParaRPr lang="en-GB" sz="1050" dirty="0">
              <a:solidFill>
                <a:schemeClr val="bg1"/>
              </a:solidFill>
              <a:effectLst/>
              <a:latin typeface="Arial" panose="020B0604020202020204" pitchFamily="34" charset="0"/>
            </a:endParaRPr>
          </a:p>
        </p:txBody>
      </p:sp>
      <p:sp>
        <p:nvSpPr>
          <p:cNvPr id="33" name="Text Placeholder 9">
            <a:extLst>
              <a:ext uri="{FF2B5EF4-FFF2-40B4-BE49-F238E27FC236}">
                <a16:creationId xmlns:a16="http://schemas.microsoft.com/office/drawing/2014/main" id="{2944B88D-B498-77E9-95E7-AFD3260F1E52}"/>
              </a:ext>
            </a:extLst>
          </p:cNvPr>
          <p:cNvSpPr>
            <a:spLocks noGrp="1"/>
          </p:cNvSpPr>
          <p:nvPr>
            <p:ph type="body" sz="quarter" idx="18" hasCustomPrompt="1"/>
          </p:nvPr>
        </p:nvSpPr>
        <p:spPr>
          <a:xfrm>
            <a:off x="746064"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6" name="Text Placeholder 9">
            <a:extLst>
              <a:ext uri="{FF2B5EF4-FFF2-40B4-BE49-F238E27FC236}">
                <a16:creationId xmlns:a16="http://schemas.microsoft.com/office/drawing/2014/main" id="{569BB6CF-A6DE-1A1E-659E-8449162EDCD8}"/>
              </a:ext>
            </a:extLst>
          </p:cNvPr>
          <p:cNvSpPr>
            <a:spLocks noGrp="1"/>
          </p:cNvSpPr>
          <p:nvPr>
            <p:ph type="body" sz="quarter" idx="19" hasCustomPrompt="1"/>
          </p:nvPr>
        </p:nvSpPr>
        <p:spPr>
          <a:xfrm>
            <a:off x="2863723"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7" name="Text Placeholder 9">
            <a:extLst>
              <a:ext uri="{FF2B5EF4-FFF2-40B4-BE49-F238E27FC236}">
                <a16:creationId xmlns:a16="http://schemas.microsoft.com/office/drawing/2014/main" id="{A372E1BC-4FD8-D883-CA06-3B6683D9F187}"/>
              </a:ext>
            </a:extLst>
          </p:cNvPr>
          <p:cNvSpPr>
            <a:spLocks noGrp="1"/>
          </p:cNvSpPr>
          <p:nvPr>
            <p:ph type="body" sz="quarter" idx="20" hasCustomPrompt="1"/>
          </p:nvPr>
        </p:nvSpPr>
        <p:spPr>
          <a:xfrm>
            <a:off x="6835483"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8" name="Text Placeholder 9">
            <a:extLst>
              <a:ext uri="{FF2B5EF4-FFF2-40B4-BE49-F238E27FC236}">
                <a16:creationId xmlns:a16="http://schemas.microsoft.com/office/drawing/2014/main" id="{433DCE16-80F6-C4C7-71BE-271316585536}"/>
              </a:ext>
            </a:extLst>
          </p:cNvPr>
          <p:cNvSpPr>
            <a:spLocks noGrp="1"/>
          </p:cNvSpPr>
          <p:nvPr>
            <p:ph type="body" sz="quarter" idx="21" hasCustomPrompt="1"/>
          </p:nvPr>
        </p:nvSpPr>
        <p:spPr>
          <a:xfrm>
            <a:off x="8953142"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42" name="TextBox 41">
            <a:extLst>
              <a:ext uri="{FF2B5EF4-FFF2-40B4-BE49-F238E27FC236}">
                <a16:creationId xmlns:a16="http://schemas.microsoft.com/office/drawing/2014/main" id="{98A11D3D-81E7-0CF9-0BD8-A8BA0619DBF7}"/>
              </a:ext>
            </a:extLst>
          </p:cNvPr>
          <p:cNvSpPr txBox="1"/>
          <p:nvPr userDrawn="1"/>
        </p:nvSpPr>
        <p:spPr>
          <a:xfrm>
            <a:off x="6835483" y="1512605"/>
            <a:ext cx="5473008" cy="261610"/>
          </a:xfrm>
          <a:prstGeom prst="rect">
            <a:avLst/>
          </a:prstGeom>
          <a:noFill/>
        </p:spPr>
        <p:txBody>
          <a:bodyPr wrap="square" rtlCol="0">
            <a:spAutoFit/>
          </a:bodyPr>
          <a:lstStyle/>
          <a:p>
            <a:r>
              <a:rPr lang="en-GB" sz="1050" b="1" dirty="0">
                <a:solidFill>
                  <a:srgbClr val="00A499"/>
                </a:solidFill>
                <a:effectLst/>
                <a:latin typeface="Arial" panose="020B0604020202020204" pitchFamily="34" charset="0"/>
              </a:rPr>
              <a:t>Overview</a:t>
            </a:r>
            <a:endParaRPr lang="en-GB" sz="900" b="0" i="0" dirty="0">
              <a:solidFill>
                <a:srgbClr val="425563"/>
              </a:solidFill>
              <a:latin typeface="Arial" panose="020B0604020202020204" pitchFamily="34" charset="0"/>
            </a:endParaRPr>
          </a:p>
        </p:txBody>
      </p:sp>
      <p:sp>
        <p:nvSpPr>
          <p:cNvPr id="43" name="Text Placeholder 9">
            <a:extLst>
              <a:ext uri="{FF2B5EF4-FFF2-40B4-BE49-F238E27FC236}">
                <a16:creationId xmlns:a16="http://schemas.microsoft.com/office/drawing/2014/main" id="{7C542DA1-99BA-5F33-9685-FFB2E022E967}"/>
              </a:ext>
            </a:extLst>
          </p:cNvPr>
          <p:cNvSpPr>
            <a:spLocks noGrp="1"/>
          </p:cNvSpPr>
          <p:nvPr>
            <p:ph type="body" sz="quarter" idx="25" hasCustomPrompt="1"/>
          </p:nvPr>
        </p:nvSpPr>
        <p:spPr>
          <a:xfrm>
            <a:off x="6851269" y="1718201"/>
            <a:ext cx="4804979" cy="2570299"/>
          </a:xfrm>
          <a:prstGeom prst="rect">
            <a:avLst/>
          </a:prstGeom>
        </p:spPr>
        <p:txBody>
          <a:bodyPr/>
          <a:lstStyle>
            <a:lvl1pPr marL="0" indent="0" algn="l" defTabSz="914400" rtl="0" eaLnBrk="1" latinLnBrk="0" hangingPunct="1">
              <a:lnSpc>
                <a:spcPct val="100000"/>
              </a:lnSpc>
              <a:buNone/>
              <a:defRPr lang="en-GB" sz="8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45" name="Freeform 44">
            <a:extLst>
              <a:ext uri="{FF2B5EF4-FFF2-40B4-BE49-F238E27FC236}">
                <a16:creationId xmlns:a16="http://schemas.microsoft.com/office/drawing/2014/main" id="{0F964D86-41EA-2A29-02B7-AD3C7F5D4746}"/>
              </a:ext>
            </a:extLst>
          </p:cNvPr>
          <p:cNvSpPr/>
          <p:nvPr userDrawn="1"/>
        </p:nvSpPr>
        <p:spPr>
          <a:xfrm rot="18900000">
            <a:off x="3149987" y="4484886"/>
            <a:ext cx="491919" cy="433943"/>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429" h="810183">
                <a:moveTo>
                  <a:pt x="0" y="0"/>
                </a:moveTo>
                <a:lnTo>
                  <a:pt x="513613" y="551"/>
                </a:lnTo>
                <a:lnTo>
                  <a:pt x="516195" y="551"/>
                </a:lnTo>
                <a:lnTo>
                  <a:pt x="516195" y="811"/>
                </a:lnTo>
                <a:lnTo>
                  <a:pt x="595198" y="8775"/>
                </a:lnTo>
                <a:cubicBezTo>
                  <a:pt x="779666" y="46523"/>
                  <a:pt x="918429" y="209740"/>
                  <a:pt x="918429" y="405367"/>
                </a:cubicBezTo>
                <a:cubicBezTo>
                  <a:pt x="918429" y="600994"/>
                  <a:pt x="779666" y="764211"/>
                  <a:pt x="595198" y="801959"/>
                </a:cubicBezTo>
                <a:lnTo>
                  <a:pt x="516195" y="809923"/>
                </a:lnTo>
                <a:lnTo>
                  <a:pt x="516195" y="810182"/>
                </a:lnTo>
                <a:lnTo>
                  <a:pt x="513623" y="810182"/>
                </a:lnTo>
                <a:cubicBezTo>
                  <a:pt x="513620" y="810182"/>
                  <a:pt x="513616" y="810183"/>
                  <a:pt x="513613" y="810183"/>
                </a:cubicBezTo>
                <a:cubicBezTo>
                  <a:pt x="513610" y="810183"/>
                  <a:pt x="513606" y="810182"/>
                  <a:pt x="513603" y="810182"/>
                </a:cubicBezTo>
                <a:lnTo>
                  <a:pt x="0" y="810182"/>
                </a:lnTo>
                <a:lnTo>
                  <a:pt x="0" y="0"/>
                </a:lnTo>
                <a:close/>
              </a:path>
            </a:pathLst>
          </a:cu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46" name="Picture Placeholder 2">
            <a:extLst>
              <a:ext uri="{FF2B5EF4-FFF2-40B4-BE49-F238E27FC236}">
                <a16:creationId xmlns:a16="http://schemas.microsoft.com/office/drawing/2014/main" id="{1418EE11-640B-F34A-9559-AAFC6A6EAB85}"/>
              </a:ext>
            </a:extLst>
          </p:cNvPr>
          <p:cNvSpPr>
            <a:spLocks noGrp="1"/>
          </p:cNvSpPr>
          <p:nvPr>
            <p:ph type="pic" sz="quarter" idx="26" hasCustomPrompt="1"/>
          </p:nvPr>
        </p:nvSpPr>
        <p:spPr>
          <a:xfrm>
            <a:off x="830038" y="826528"/>
            <a:ext cx="432892" cy="568783"/>
          </a:xfrm>
          <a:prstGeom prst="rect">
            <a:avLst/>
          </a:prstGeom>
        </p:spPr>
        <p:txBody>
          <a:bodyPr/>
          <a:lstStyle>
            <a:lvl1pPr marL="0" indent="0">
              <a:lnSpc>
                <a:spcPct val="100000"/>
              </a:lnSpc>
              <a:buNone/>
              <a:defRPr sz="700">
                <a:solidFill>
                  <a:srgbClr val="425563"/>
                </a:solidFill>
                <a:latin typeface="Arial" panose="020B0604020202020204" pitchFamily="34" charset="0"/>
                <a:cs typeface="Arial" panose="020B0604020202020204" pitchFamily="34" charset="0"/>
              </a:defRPr>
            </a:lvl1pPr>
          </a:lstStyle>
          <a:p>
            <a:r>
              <a:rPr lang="en-US" dirty="0"/>
              <a:t>Click to add head</a:t>
            </a:r>
            <a:br>
              <a:rPr lang="en-US" dirty="0"/>
            </a:br>
            <a:r>
              <a:rPr lang="en-US" dirty="0"/>
              <a:t>shot</a:t>
            </a:r>
          </a:p>
        </p:txBody>
      </p:sp>
      <p:sp>
        <p:nvSpPr>
          <p:cNvPr id="47" name="Picture Placeholder 2">
            <a:extLst>
              <a:ext uri="{FF2B5EF4-FFF2-40B4-BE49-F238E27FC236}">
                <a16:creationId xmlns:a16="http://schemas.microsoft.com/office/drawing/2014/main" id="{164A4DE4-0595-3E8A-1D05-30BECD3CDF25}"/>
              </a:ext>
            </a:extLst>
          </p:cNvPr>
          <p:cNvSpPr>
            <a:spLocks noGrp="1"/>
          </p:cNvSpPr>
          <p:nvPr>
            <p:ph type="pic" sz="quarter" idx="27" hasCustomPrompt="1"/>
          </p:nvPr>
        </p:nvSpPr>
        <p:spPr>
          <a:xfrm>
            <a:off x="6891386" y="835621"/>
            <a:ext cx="432892" cy="568783"/>
          </a:xfrm>
          <a:prstGeom prst="rect">
            <a:avLst/>
          </a:prstGeom>
        </p:spPr>
        <p:txBody>
          <a:bodyPr/>
          <a:lstStyle>
            <a:lvl1pPr marL="0" indent="0">
              <a:lnSpc>
                <a:spcPct val="100000"/>
              </a:lnSpc>
              <a:buNone/>
              <a:defRPr sz="700">
                <a:solidFill>
                  <a:srgbClr val="425563"/>
                </a:solidFill>
                <a:latin typeface="Arial" panose="020B0604020202020204" pitchFamily="34" charset="0"/>
                <a:cs typeface="Arial" panose="020B0604020202020204" pitchFamily="34" charset="0"/>
              </a:defRPr>
            </a:lvl1pPr>
          </a:lstStyle>
          <a:p>
            <a:r>
              <a:rPr lang="en-US" dirty="0"/>
              <a:t>Click</a:t>
            </a:r>
            <a:br>
              <a:rPr lang="en-US" dirty="0"/>
            </a:br>
            <a:r>
              <a:rPr lang="en-US" dirty="0"/>
              <a:t>to add head</a:t>
            </a:r>
            <a:br>
              <a:rPr lang="en-US" dirty="0"/>
            </a:br>
            <a:r>
              <a:rPr lang="en-US" dirty="0"/>
              <a:t>shot</a:t>
            </a:r>
          </a:p>
        </p:txBody>
      </p:sp>
      <p:pic>
        <p:nvPicPr>
          <p:cNvPr id="2" name="Picture 1">
            <a:extLst>
              <a:ext uri="{FF2B5EF4-FFF2-40B4-BE49-F238E27FC236}">
                <a16:creationId xmlns:a16="http://schemas.microsoft.com/office/drawing/2014/main" id="{09C4C911-E5C6-9FD0-BFEF-6D0B4F001BF7}"/>
              </a:ext>
            </a:extLst>
          </p:cNvPr>
          <p:cNvPicPr>
            <a:picLocks noChangeAspect="1"/>
          </p:cNvPicPr>
          <p:nvPr userDrawn="1"/>
        </p:nvPicPr>
        <p:blipFill>
          <a:blip r:embed="rId2"/>
          <a:srcRect/>
          <a:stretch/>
        </p:blipFill>
        <p:spPr>
          <a:xfrm>
            <a:off x="0" y="0"/>
            <a:ext cx="1833975" cy="826527"/>
          </a:xfrm>
          <a:prstGeom prst="rect">
            <a:avLst/>
          </a:prstGeom>
        </p:spPr>
      </p:pic>
      <p:pic>
        <p:nvPicPr>
          <p:cNvPr id="3" name="Picture 2" descr="A blue and white logo&#10;&#10;Description automatically generated with low confidence">
            <a:extLst>
              <a:ext uri="{FF2B5EF4-FFF2-40B4-BE49-F238E27FC236}">
                <a16:creationId xmlns:a16="http://schemas.microsoft.com/office/drawing/2014/main" id="{ACC1258E-EC0A-4629-678F-5E61AD305833}"/>
              </a:ext>
            </a:extLst>
          </p:cNvPr>
          <p:cNvPicPr>
            <a:picLocks noChangeAspect="1"/>
          </p:cNvPicPr>
          <p:nvPr userDrawn="1"/>
        </p:nvPicPr>
        <p:blipFill>
          <a:blip r:embed="rId3"/>
          <a:stretch>
            <a:fillRect/>
          </a:stretch>
        </p:blipFill>
        <p:spPr>
          <a:xfrm>
            <a:off x="11053379" y="257130"/>
            <a:ext cx="781273" cy="315561"/>
          </a:xfrm>
          <a:prstGeom prst="rect">
            <a:avLst/>
          </a:prstGeom>
        </p:spPr>
      </p:pic>
      <p:sp>
        <p:nvSpPr>
          <p:cNvPr id="4" name="Text Placeholder 9">
            <a:extLst>
              <a:ext uri="{FF2B5EF4-FFF2-40B4-BE49-F238E27FC236}">
                <a16:creationId xmlns:a16="http://schemas.microsoft.com/office/drawing/2014/main" id="{4E816312-1131-3CB4-B9DB-DD2F9E493A9F}"/>
              </a:ext>
            </a:extLst>
          </p:cNvPr>
          <p:cNvSpPr>
            <a:spLocks noGrp="1"/>
          </p:cNvSpPr>
          <p:nvPr>
            <p:ph type="body" sz="quarter" idx="15" hasCustomPrompt="1"/>
          </p:nvPr>
        </p:nvSpPr>
        <p:spPr>
          <a:xfrm>
            <a:off x="1266505" y="1119510"/>
            <a:ext cx="1940046" cy="229622"/>
          </a:xfrm>
          <a:prstGeom prst="rect">
            <a:avLst/>
          </a:prstGeom>
        </p:spPr>
        <p:txBody>
          <a:bodyPr/>
          <a:lstStyle>
            <a:lvl1pPr marL="0" indent="0" algn="l" defTabSz="914400" rtl="0" eaLnBrk="1" latinLnBrk="0" hangingPunct="1">
              <a:lnSpc>
                <a:spcPct val="100000"/>
              </a:lnSpc>
              <a:buNone/>
              <a:defRPr lang="en-GB" sz="800" b="0" i="0" kern="1200" dirty="0">
                <a:solidFill>
                  <a:srgbClr val="425563"/>
                </a:solidFill>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5" name="Text Placeholder 9">
            <a:extLst>
              <a:ext uri="{FF2B5EF4-FFF2-40B4-BE49-F238E27FC236}">
                <a16:creationId xmlns:a16="http://schemas.microsoft.com/office/drawing/2014/main" id="{AF66C8A2-AE9C-E905-6473-1BF7F1ACF2BE}"/>
              </a:ext>
            </a:extLst>
          </p:cNvPr>
          <p:cNvSpPr>
            <a:spLocks noGrp="1"/>
          </p:cNvSpPr>
          <p:nvPr>
            <p:ph type="body" sz="quarter" idx="16" hasCustomPrompt="1"/>
          </p:nvPr>
        </p:nvSpPr>
        <p:spPr>
          <a:xfrm>
            <a:off x="1265978" y="906405"/>
            <a:ext cx="1940046" cy="179503"/>
          </a:xfrm>
          <a:prstGeom prst="rect">
            <a:avLst/>
          </a:prstGeom>
        </p:spPr>
        <p:txBody>
          <a:bodyPr/>
          <a:lstStyle>
            <a:lvl1pPr marL="0" indent="0" algn="l" defTabSz="914400" rtl="0" eaLnBrk="1" latinLnBrk="0" hangingPunct="1">
              <a:lnSpc>
                <a:spcPct val="100000"/>
              </a:lnSpc>
              <a:buNone/>
              <a:defRPr lang="en-GB" sz="12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
        <p:nvSpPr>
          <p:cNvPr id="6" name="Text Placeholder 9">
            <a:extLst>
              <a:ext uri="{FF2B5EF4-FFF2-40B4-BE49-F238E27FC236}">
                <a16:creationId xmlns:a16="http://schemas.microsoft.com/office/drawing/2014/main" id="{DE290E34-C73E-7910-9318-39C66D713EF8}"/>
              </a:ext>
            </a:extLst>
          </p:cNvPr>
          <p:cNvSpPr>
            <a:spLocks noGrp="1"/>
          </p:cNvSpPr>
          <p:nvPr>
            <p:ph type="body" sz="quarter" idx="22" hasCustomPrompt="1"/>
          </p:nvPr>
        </p:nvSpPr>
        <p:spPr>
          <a:xfrm>
            <a:off x="7331301" y="1119510"/>
            <a:ext cx="1940046" cy="229622"/>
          </a:xfrm>
          <a:prstGeom prst="rect">
            <a:avLst/>
          </a:prstGeom>
        </p:spPr>
        <p:txBody>
          <a:bodyPr/>
          <a:lstStyle>
            <a:lvl1pPr marL="0" indent="0" algn="l" defTabSz="914400" rtl="0" eaLnBrk="1" latinLnBrk="0" hangingPunct="1">
              <a:lnSpc>
                <a:spcPct val="100000"/>
              </a:lnSpc>
              <a:buNone/>
              <a:defRPr lang="en-GB" sz="800" b="0" i="0" kern="1200" dirty="0">
                <a:solidFill>
                  <a:srgbClr val="425563"/>
                </a:solidFill>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7" name="Text Placeholder 9">
            <a:extLst>
              <a:ext uri="{FF2B5EF4-FFF2-40B4-BE49-F238E27FC236}">
                <a16:creationId xmlns:a16="http://schemas.microsoft.com/office/drawing/2014/main" id="{E58772A4-6EDD-AFB5-4AB4-57ABF8BC3663}"/>
              </a:ext>
            </a:extLst>
          </p:cNvPr>
          <p:cNvSpPr>
            <a:spLocks noGrp="1"/>
          </p:cNvSpPr>
          <p:nvPr>
            <p:ph type="body" sz="quarter" idx="23" hasCustomPrompt="1"/>
          </p:nvPr>
        </p:nvSpPr>
        <p:spPr>
          <a:xfrm>
            <a:off x="7330774" y="906405"/>
            <a:ext cx="1940046" cy="179503"/>
          </a:xfrm>
          <a:prstGeom prst="rect">
            <a:avLst/>
          </a:prstGeom>
        </p:spPr>
        <p:txBody>
          <a:bodyPr/>
          <a:lstStyle>
            <a:lvl1pPr marL="0" indent="0" algn="l" defTabSz="914400" rtl="0" eaLnBrk="1" latinLnBrk="0" hangingPunct="1">
              <a:lnSpc>
                <a:spcPct val="100000"/>
              </a:lnSpc>
              <a:buNone/>
              <a:defRPr lang="en-GB" sz="12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Tree>
    <p:extLst>
      <p:ext uri="{BB962C8B-B14F-4D97-AF65-F5344CB8AC3E}">
        <p14:creationId xmlns:p14="http://schemas.microsoft.com/office/powerpoint/2010/main" val="3749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graphy V6">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DE78EA7-ABF5-B489-F05E-591CDCB63671}"/>
              </a:ext>
            </a:extLst>
          </p:cNvPr>
          <p:cNvSpPr/>
          <p:nvPr userDrawn="1"/>
        </p:nvSpPr>
        <p:spPr>
          <a:xfrm>
            <a:off x="0" y="4203"/>
            <a:ext cx="6096000" cy="5036542"/>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4" name="TextBox 23">
            <a:extLst>
              <a:ext uri="{FF2B5EF4-FFF2-40B4-BE49-F238E27FC236}">
                <a16:creationId xmlns:a16="http://schemas.microsoft.com/office/drawing/2014/main" id="{5EB567A7-8283-6C12-BB98-3972062FC54D}"/>
              </a:ext>
            </a:extLst>
          </p:cNvPr>
          <p:cNvSpPr txBox="1"/>
          <p:nvPr userDrawn="1"/>
        </p:nvSpPr>
        <p:spPr>
          <a:xfrm>
            <a:off x="742979" y="1512605"/>
            <a:ext cx="5473008" cy="261610"/>
          </a:xfrm>
          <a:prstGeom prst="rect">
            <a:avLst/>
          </a:prstGeom>
          <a:noFill/>
        </p:spPr>
        <p:txBody>
          <a:bodyPr wrap="square" rtlCol="0">
            <a:spAutoFit/>
          </a:bodyPr>
          <a:lstStyle/>
          <a:p>
            <a:r>
              <a:rPr lang="en-GB" sz="1050" b="1" dirty="0">
                <a:solidFill>
                  <a:srgbClr val="00A499"/>
                </a:solidFill>
                <a:effectLst/>
                <a:latin typeface="Arial" panose="020B0604020202020204" pitchFamily="34" charset="0"/>
              </a:rPr>
              <a:t>Overview</a:t>
            </a:r>
            <a:endParaRPr lang="en-GB" sz="900" b="0" i="0" dirty="0">
              <a:solidFill>
                <a:srgbClr val="425563"/>
              </a:solidFill>
              <a:latin typeface="Arial" panose="020B0604020202020204" pitchFamily="34" charset="0"/>
            </a:endParaRPr>
          </a:p>
        </p:txBody>
      </p:sp>
      <p:sp>
        <p:nvSpPr>
          <p:cNvPr id="25" name="Text Placeholder 9">
            <a:extLst>
              <a:ext uri="{FF2B5EF4-FFF2-40B4-BE49-F238E27FC236}">
                <a16:creationId xmlns:a16="http://schemas.microsoft.com/office/drawing/2014/main" id="{A5CF8011-FCA0-5B14-FA53-1A519DA879DC}"/>
              </a:ext>
            </a:extLst>
          </p:cNvPr>
          <p:cNvSpPr>
            <a:spLocks noGrp="1"/>
          </p:cNvSpPr>
          <p:nvPr>
            <p:ph type="body" sz="quarter" idx="13" hasCustomPrompt="1"/>
          </p:nvPr>
        </p:nvSpPr>
        <p:spPr>
          <a:xfrm>
            <a:off x="758765" y="1718201"/>
            <a:ext cx="4804979" cy="2575867"/>
          </a:xfrm>
          <a:prstGeom prst="rect">
            <a:avLst/>
          </a:prstGeom>
        </p:spPr>
        <p:txBody>
          <a:bodyPr/>
          <a:lstStyle>
            <a:lvl1pPr marL="0" indent="0" algn="l" defTabSz="914400" rtl="0" eaLnBrk="1" latinLnBrk="0" hangingPunct="1">
              <a:lnSpc>
                <a:spcPct val="100000"/>
              </a:lnSpc>
              <a:spcBef>
                <a:spcPts val="0"/>
              </a:spcBef>
              <a:buNone/>
              <a:defRPr lang="en-GB" sz="8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26" name="Rectangle 25">
            <a:extLst>
              <a:ext uri="{FF2B5EF4-FFF2-40B4-BE49-F238E27FC236}">
                <a16:creationId xmlns:a16="http://schemas.microsoft.com/office/drawing/2014/main" id="{2FF8C05C-D5E1-717F-2347-D13D18116767}"/>
              </a:ext>
            </a:extLst>
          </p:cNvPr>
          <p:cNvSpPr/>
          <p:nvPr userDrawn="1"/>
        </p:nvSpPr>
        <p:spPr>
          <a:xfrm>
            <a:off x="0" y="5029199"/>
            <a:ext cx="6099048" cy="1828801"/>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TextBox 26">
            <a:extLst>
              <a:ext uri="{FF2B5EF4-FFF2-40B4-BE49-F238E27FC236}">
                <a16:creationId xmlns:a16="http://schemas.microsoft.com/office/drawing/2014/main" id="{427C3B62-72DB-A68A-481F-25A4BF20F7CA}"/>
              </a:ext>
            </a:extLst>
          </p:cNvPr>
          <p:cNvSpPr txBox="1"/>
          <p:nvPr userDrawn="1"/>
        </p:nvSpPr>
        <p:spPr>
          <a:xfrm>
            <a:off x="838200" y="4718109"/>
            <a:ext cx="2229469" cy="324000"/>
          </a:xfrm>
          <a:prstGeom prst="rect">
            <a:avLst/>
          </a:prstGeom>
          <a:solidFill>
            <a:srgbClr val="005EB8"/>
          </a:solidFill>
        </p:spPr>
        <p:txBody>
          <a:bodyPr wrap="square" rtlCol="0" anchor="ctr">
            <a:spAutoFit/>
          </a:bodyPr>
          <a:lstStyle/>
          <a:p>
            <a:r>
              <a:rPr lang="en-GB" sz="1050" b="1" dirty="0">
                <a:solidFill>
                  <a:schemeClr val="bg1"/>
                </a:solidFill>
                <a:effectLst/>
                <a:latin typeface="Arial" panose="020B0604020202020204" pitchFamily="34" charset="0"/>
              </a:rPr>
              <a:t>Specialisms &amp; Qualifications</a:t>
            </a:r>
            <a:endParaRPr lang="en-GB" sz="1050" dirty="0">
              <a:solidFill>
                <a:schemeClr val="bg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E537DF75-6A7C-8C01-7FB4-A0697078E906}"/>
              </a:ext>
            </a:extLst>
          </p:cNvPr>
          <p:cNvSpPr/>
          <p:nvPr userDrawn="1"/>
        </p:nvSpPr>
        <p:spPr>
          <a:xfrm rot="18900000">
            <a:off x="3138697" y="4415111"/>
            <a:ext cx="254926" cy="622939"/>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9" name="Rectangle 28">
            <a:extLst>
              <a:ext uri="{FF2B5EF4-FFF2-40B4-BE49-F238E27FC236}">
                <a16:creationId xmlns:a16="http://schemas.microsoft.com/office/drawing/2014/main" id="{D663A31E-D3F0-95FF-2A13-68B6E05EA3E4}"/>
              </a:ext>
            </a:extLst>
          </p:cNvPr>
          <p:cNvSpPr/>
          <p:nvPr userDrawn="1"/>
        </p:nvSpPr>
        <p:spPr>
          <a:xfrm>
            <a:off x="6096000" y="5029200"/>
            <a:ext cx="6095998" cy="1828801"/>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0" name="TextBox 29">
            <a:extLst>
              <a:ext uri="{FF2B5EF4-FFF2-40B4-BE49-F238E27FC236}">
                <a16:creationId xmlns:a16="http://schemas.microsoft.com/office/drawing/2014/main" id="{8DF50815-6BD0-8CB0-153A-017E4D3A5D11}"/>
              </a:ext>
            </a:extLst>
          </p:cNvPr>
          <p:cNvSpPr txBox="1"/>
          <p:nvPr userDrawn="1"/>
        </p:nvSpPr>
        <p:spPr>
          <a:xfrm>
            <a:off x="6934200" y="4718110"/>
            <a:ext cx="2229469" cy="324000"/>
          </a:xfrm>
          <a:prstGeom prst="rect">
            <a:avLst/>
          </a:prstGeom>
          <a:solidFill>
            <a:srgbClr val="005EB8"/>
          </a:solidFill>
        </p:spPr>
        <p:txBody>
          <a:bodyPr wrap="square" rtlCol="0" anchor="ctr">
            <a:spAutoFit/>
          </a:bodyPr>
          <a:lstStyle/>
          <a:p>
            <a:r>
              <a:rPr lang="en-GB" sz="1050" b="1" dirty="0">
                <a:solidFill>
                  <a:schemeClr val="bg1"/>
                </a:solidFill>
                <a:effectLst/>
                <a:latin typeface="Arial" panose="020B0604020202020204" pitchFamily="34" charset="0"/>
              </a:rPr>
              <a:t>Specialisms &amp; Qualifications</a:t>
            </a:r>
            <a:endParaRPr lang="en-GB" sz="1050" dirty="0">
              <a:solidFill>
                <a:schemeClr val="bg1"/>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C4E37987-E157-D931-CA8A-4E9950320970}"/>
              </a:ext>
            </a:extLst>
          </p:cNvPr>
          <p:cNvSpPr/>
          <p:nvPr userDrawn="1"/>
        </p:nvSpPr>
        <p:spPr>
          <a:xfrm rot="2700000">
            <a:off x="9216800" y="4402801"/>
            <a:ext cx="525008" cy="525008"/>
          </a:xfrm>
          <a:prstGeom prst="rect">
            <a:avLst/>
          </a:prstGeom>
          <a:solidFill>
            <a:srgbClr val="E8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Text Placeholder 9">
            <a:extLst>
              <a:ext uri="{FF2B5EF4-FFF2-40B4-BE49-F238E27FC236}">
                <a16:creationId xmlns:a16="http://schemas.microsoft.com/office/drawing/2014/main" id="{2944B88D-B498-77E9-95E7-AFD3260F1E52}"/>
              </a:ext>
            </a:extLst>
          </p:cNvPr>
          <p:cNvSpPr>
            <a:spLocks noGrp="1"/>
          </p:cNvSpPr>
          <p:nvPr>
            <p:ph type="body" sz="quarter" idx="18" hasCustomPrompt="1"/>
          </p:nvPr>
        </p:nvSpPr>
        <p:spPr>
          <a:xfrm>
            <a:off x="746064"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6" name="Text Placeholder 9">
            <a:extLst>
              <a:ext uri="{FF2B5EF4-FFF2-40B4-BE49-F238E27FC236}">
                <a16:creationId xmlns:a16="http://schemas.microsoft.com/office/drawing/2014/main" id="{569BB6CF-A6DE-1A1E-659E-8449162EDCD8}"/>
              </a:ext>
            </a:extLst>
          </p:cNvPr>
          <p:cNvSpPr>
            <a:spLocks noGrp="1"/>
          </p:cNvSpPr>
          <p:nvPr>
            <p:ph type="body" sz="quarter" idx="19" hasCustomPrompt="1"/>
          </p:nvPr>
        </p:nvSpPr>
        <p:spPr>
          <a:xfrm>
            <a:off x="2863723"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7" name="Text Placeholder 9">
            <a:extLst>
              <a:ext uri="{FF2B5EF4-FFF2-40B4-BE49-F238E27FC236}">
                <a16:creationId xmlns:a16="http://schemas.microsoft.com/office/drawing/2014/main" id="{A372E1BC-4FD8-D883-CA06-3B6683D9F187}"/>
              </a:ext>
            </a:extLst>
          </p:cNvPr>
          <p:cNvSpPr>
            <a:spLocks noGrp="1"/>
          </p:cNvSpPr>
          <p:nvPr>
            <p:ph type="body" sz="quarter" idx="20" hasCustomPrompt="1"/>
          </p:nvPr>
        </p:nvSpPr>
        <p:spPr>
          <a:xfrm>
            <a:off x="6835483"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8" name="Text Placeholder 9">
            <a:extLst>
              <a:ext uri="{FF2B5EF4-FFF2-40B4-BE49-F238E27FC236}">
                <a16:creationId xmlns:a16="http://schemas.microsoft.com/office/drawing/2014/main" id="{433DCE16-80F6-C4C7-71BE-271316585536}"/>
              </a:ext>
            </a:extLst>
          </p:cNvPr>
          <p:cNvSpPr>
            <a:spLocks noGrp="1"/>
          </p:cNvSpPr>
          <p:nvPr>
            <p:ph type="body" sz="quarter" idx="21" hasCustomPrompt="1"/>
          </p:nvPr>
        </p:nvSpPr>
        <p:spPr>
          <a:xfrm>
            <a:off x="8953142" y="5097854"/>
            <a:ext cx="2092259" cy="791513"/>
          </a:xfrm>
          <a:prstGeom prst="rect">
            <a:avLst/>
          </a:prstGeom>
        </p:spPr>
        <p:txBody>
          <a:bodyPr/>
          <a:lstStyle>
            <a:lvl1pPr marL="0" indent="0" algn="l" defTabSz="914400" rtl="0" eaLnBrk="1" latinLnBrk="0" hangingPunct="1">
              <a:lnSpc>
                <a:spcPct val="100000"/>
              </a:lnSpc>
              <a:buNone/>
              <a:defRPr lang="en-GB" sz="8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42" name="TextBox 41">
            <a:extLst>
              <a:ext uri="{FF2B5EF4-FFF2-40B4-BE49-F238E27FC236}">
                <a16:creationId xmlns:a16="http://schemas.microsoft.com/office/drawing/2014/main" id="{98A11D3D-81E7-0CF9-0BD8-A8BA0619DBF7}"/>
              </a:ext>
            </a:extLst>
          </p:cNvPr>
          <p:cNvSpPr txBox="1"/>
          <p:nvPr userDrawn="1"/>
        </p:nvSpPr>
        <p:spPr>
          <a:xfrm>
            <a:off x="6835483" y="1512605"/>
            <a:ext cx="5473008" cy="261610"/>
          </a:xfrm>
          <a:prstGeom prst="rect">
            <a:avLst/>
          </a:prstGeom>
          <a:noFill/>
        </p:spPr>
        <p:txBody>
          <a:bodyPr wrap="square" rtlCol="0">
            <a:spAutoFit/>
          </a:bodyPr>
          <a:lstStyle/>
          <a:p>
            <a:r>
              <a:rPr lang="en-GB" sz="1050" b="1" dirty="0">
                <a:solidFill>
                  <a:srgbClr val="00A499"/>
                </a:solidFill>
                <a:effectLst/>
                <a:latin typeface="Arial" panose="020B0604020202020204" pitchFamily="34" charset="0"/>
              </a:rPr>
              <a:t>Overview</a:t>
            </a:r>
            <a:endParaRPr lang="en-GB" sz="900" b="0" i="0" dirty="0">
              <a:solidFill>
                <a:srgbClr val="425563"/>
              </a:solidFill>
              <a:latin typeface="Arial" panose="020B0604020202020204" pitchFamily="34" charset="0"/>
            </a:endParaRPr>
          </a:p>
        </p:txBody>
      </p:sp>
      <p:sp>
        <p:nvSpPr>
          <p:cNvPr id="43" name="Text Placeholder 9">
            <a:extLst>
              <a:ext uri="{FF2B5EF4-FFF2-40B4-BE49-F238E27FC236}">
                <a16:creationId xmlns:a16="http://schemas.microsoft.com/office/drawing/2014/main" id="{7C542DA1-99BA-5F33-9685-FFB2E022E967}"/>
              </a:ext>
            </a:extLst>
          </p:cNvPr>
          <p:cNvSpPr>
            <a:spLocks noGrp="1"/>
          </p:cNvSpPr>
          <p:nvPr>
            <p:ph type="body" sz="quarter" idx="25" hasCustomPrompt="1"/>
          </p:nvPr>
        </p:nvSpPr>
        <p:spPr>
          <a:xfrm>
            <a:off x="6851269" y="1718201"/>
            <a:ext cx="4804979" cy="2570299"/>
          </a:xfrm>
          <a:prstGeom prst="rect">
            <a:avLst/>
          </a:prstGeom>
        </p:spPr>
        <p:txBody>
          <a:bodyPr/>
          <a:lstStyle>
            <a:lvl1pPr marL="0" indent="0" algn="l" defTabSz="914400" rtl="0" eaLnBrk="1" latinLnBrk="0" hangingPunct="1">
              <a:lnSpc>
                <a:spcPct val="100000"/>
              </a:lnSpc>
              <a:spcBef>
                <a:spcPts val="0"/>
              </a:spcBef>
              <a:buNone/>
              <a:defRPr lang="en-GB" sz="8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endParaRPr lang="en-GB" dirty="0"/>
          </a:p>
        </p:txBody>
      </p:sp>
      <p:sp>
        <p:nvSpPr>
          <p:cNvPr id="3" name="Picture Placeholder 2">
            <a:extLst>
              <a:ext uri="{FF2B5EF4-FFF2-40B4-BE49-F238E27FC236}">
                <a16:creationId xmlns:a16="http://schemas.microsoft.com/office/drawing/2014/main" id="{1E6B9010-C120-BE67-DCB0-44D56989AD89}"/>
              </a:ext>
            </a:extLst>
          </p:cNvPr>
          <p:cNvSpPr>
            <a:spLocks noGrp="1"/>
          </p:cNvSpPr>
          <p:nvPr>
            <p:ph type="pic" sz="quarter" idx="26" hasCustomPrompt="1"/>
          </p:nvPr>
        </p:nvSpPr>
        <p:spPr>
          <a:xfrm>
            <a:off x="830038" y="826528"/>
            <a:ext cx="432892" cy="568783"/>
          </a:xfrm>
          <a:prstGeom prst="rect">
            <a:avLst/>
          </a:prstGeom>
        </p:spPr>
        <p:txBody>
          <a:bodyPr/>
          <a:lstStyle>
            <a:lvl1pPr marL="0" indent="0">
              <a:lnSpc>
                <a:spcPct val="100000"/>
              </a:lnSpc>
              <a:buNone/>
              <a:defRPr sz="700">
                <a:solidFill>
                  <a:srgbClr val="425563"/>
                </a:solidFill>
                <a:latin typeface="Arial" panose="020B0604020202020204" pitchFamily="34" charset="0"/>
                <a:cs typeface="Arial" panose="020B0604020202020204" pitchFamily="34" charset="0"/>
              </a:defRPr>
            </a:lvl1pPr>
          </a:lstStyle>
          <a:p>
            <a:r>
              <a:rPr lang="en-US" dirty="0"/>
              <a:t>Click to add head</a:t>
            </a:r>
            <a:br>
              <a:rPr lang="en-US" dirty="0"/>
            </a:br>
            <a:r>
              <a:rPr lang="en-US" dirty="0"/>
              <a:t>shot</a:t>
            </a:r>
          </a:p>
        </p:txBody>
      </p:sp>
      <p:sp>
        <p:nvSpPr>
          <p:cNvPr id="5" name="Picture Placeholder 2">
            <a:extLst>
              <a:ext uri="{FF2B5EF4-FFF2-40B4-BE49-F238E27FC236}">
                <a16:creationId xmlns:a16="http://schemas.microsoft.com/office/drawing/2014/main" id="{085B54E8-6C83-9430-9955-3596BE2D29F9}"/>
              </a:ext>
            </a:extLst>
          </p:cNvPr>
          <p:cNvSpPr>
            <a:spLocks noGrp="1"/>
          </p:cNvSpPr>
          <p:nvPr>
            <p:ph type="pic" sz="quarter" idx="27" hasCustomPrompt="1"/>
          </p:nvPr>
        </p:nvSpPr>
        <p:spPr>
          <a:xfrm>
            <a:off x="6891386" y="835621"/>
            <a:ext cx="432892" cy="568783"/>
          </a:xfrm>
          <a:prstGeom prst="rect">
            <a:avLst/>
          </a:prstGeom>
        </p:spPr>
        <p:txBody>
          <a:bodyPr/>
          <a:lstStyle>
            <a:lvl1pPr marL="0" indent="0">
              <a:lnSpc>
                <a:spcPct val="100000"/>
              </a:lnSpc>
              <a:buNone/>
              <a:defRPr sz="700">
                <a:solidFill>
                  <a:srgbClr val="425563"/>
                </a:solidFill>
                <a:latin typeface="Arial" panose="020B0604020202020204" pitchFamily="34" charset="0"/>
                <a:cs typeface="Arial" panose="020B0604020202020204" pitchFamily="34" charset="0"/>
              </a:defRPr>
            </a:lvl1pPr>
          </a:lstStyle>
          <a:p>
            <a:r>
              <a:rPr lang="en-US" dirty="0"/>
              <a:t>Click</a:t>
            </a:r>
            <a:br>
              <a:rPr lang="en-US" dirty="0"/>
            </a:br>
            <a:r>
              <a:rPr lang="en-US" dirty="0"/>
              <a:t>to add head</a:t>
            </a:r>
            <a:br>
              <a:rPr lang="en-US" dirty="0"/>
            </a:br>
            <a:r>
              <a:rPr lang="en-US" dirty="0"/>
              <a:t>shot</a:t>
            </a:r>
          </a:p>
        </p:txBody>
      </p:sp>
      <p:pic>
        <p:nvPicPr>
          <p:cNvPr id="2" name="Picture 1">
            <a:extLst>
              <a:ext uri="{FF2B5EF4-FFF2-40B4-BE49-F238E27FC236}">
                <a16:creationId xmlns:a16="http://schemas.microsoft.com/office/drawing/2014/main" id="{7A344552-5D3C-4F4A-8167-995D566FBAB4}"/>
              </a:ext>
            </a:extLst>
          </p:cNvPr>
          <p:cNvPicPr>
            <a:picLocks noChangeAspect="1"/>
          </p:cNvPicPr>
          <p:nvPr userDrawn="1"/>
        </p:nvPicPr>
        <p:blipFill>
          <a:blip r:embed="rId2"/>
          <a:srcRect/>
          <a:stretch/>
        </p:blipFill>
        <p:spPr>
          <a:xfrm>
            <a:off x="0" y="0"/>
            <a:ext cx="1833975" cy="826527"/>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6596DF7F-9E8E-27F9-4557-8E8B103BA14A}"/>
              </a:ext>
            </a:extLst>
          </p:cNvPr>
          <p:cNvPicPr>
            <a:picLocks noChangeAspect="1"/>
          </p:cNvPicPr>
          <p:nvPr userDrawn="1"/>
        </p:nvPicPr>
        <p:blipFill>
          <a:blip r:embed="rId3"/>
          <a:stretch>
            <a:fillRect/>
          </a:stretch>
        </p:blipFill>
        <p:spPr>
          <a:xfrm>
            <a:off x="11053379" y="257130"/>
            <a:ext cx="781273" cy="315561"/>
          </a:xfrm>
          <a:prstGeom prst="rect">
            <a:avLst/>
          </a:prstGeom>
        </p:spPr>
      </p:pic>
      <p:sp>
        <p:nvSpPr>
          <p:cNvPr id="6" name="Text Placeholder 9">
            <a:extLst>
              <a:ext uri="{FF2B5EF4-FFF2-40B4-BE49-F238E27FC236}">
                <a16:creationId xmlns:a16="http://schemas.microsoft.com/office/drawing/2014/main" id="{73E2A50C-8C02-7CBA-34E8-E2357CFFE14D}"/>
              </a:ext>
            </a:extLst>
          </p:cNvPr>
          <p:cNvSpPr>
            <a:spLocks noGrp="1"/>
          </p:cNvSpPr>
          <p:nvPr>
            <p:ph type="body" sz="quarter" idx="15" hasCustomPrompt="1"/>
          </p:nvPr>
        </p:nvSpPr>
        <p:spPr>
          <a:xfrm>
            <a:off x="1266505" y="1119510"/>
            <a:ext cx="1940046" cy="229622"/>
          </a:xfrm>
          <a:prstGeom prst="rect">
            <a:avLst/>
          </a:prstGeom>
        </p:spPr>
        <p:txBody>
          <a:bodyPr/>
          <a:lstStyle>
            <a:lvl1pPr marL="0" indent="0" algn="l" defTabSz="914400" rtl="0" eaLnBrk="1" latinLnBrk="0" hangingPunct="1">
              <a:lnSpc>
                <a:spcPct val="100000"/>
              </a:lnSpc>
              <a:buNone/>
              <a:defRPr lang="en-GB" sz="800" b="0" i="0" kern="1200" dirty="0">
                <a:solidFill>
                  <a:srgbClr val="425563"/>
                </a:solidFill>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7" name="Text Placeholder 9">
            <a:extLst>
              <a:ext uri="{FF2B5EF4-FFF2-40B4-BE49-F238E27FC236}">
                <a16:creationId xmlns:a16="http://schemas.microsoft.com/office/drawing/2014/main" id="{BBABEF47-8A45-7D3D-D3F8-503484C411D3}"/>
              </a:ext>
            </a:extLst>
          </p:cNvPr>
          <p:cNvSpPr>
            <a:spLocks noGrp="1"/>
          </p:cNvSpPr>
          <p:nvPr>
            <p:ph type="body" sz="quarter" idx="16" hasCustomPrompt="1"/>
          </p:nvPr>
        </p:nvSpPr>
        <p:spPr>
          <a:xfrm>
            <a:off x="1265978" y="906405"/>
            <a:ext cx="1940046" cy="179503"/>
          </a:xfrm>
          <a:prstGeom prst="rect">
            <a:avLst/>
          </a:prstGeom>
        </p:spPr>
        <p:txBody>
          <a:bodyPr/>
          <a:lstStyle>
            <a:lvl1pPr marL="0" indent="0" algn="l" defTabSz="914400" rtl="0" eaLnBrk="1" latinLnBrk="0" hangingPunct="1">
              <a:lnSpc>
                <a:spcPct val="100000"/>
              </a:lnSpc>
              <a:buNone/>
              <a:defRPr lang="en-GB" sz="12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
        <p:nvSpPr>
          <p:cNvPr id="8" name="Text Placeholder 9">
            <a:extLst>
              <a:ext uri="{FF2B5EF4-FFF2-40B4-BE49-F238E27FC236}">
                <a16:creationId xmlns:a16="http://schemas.microsoft.com/office/drawing/2014/main" id="{8356476E-57C7-A3E0-B978-DB33C8F12E7A}"/>
              </a:ext>
            </a:extLst>
          </p:cNvPr>
          <p:cNvSpPr>
            <a:spLocks noGrp="1"/>
          </p:cNvSpPr>
          <p:nvPr>
            <p:ph type="body" sz="quarter" idx="22" hasCustomPrompt="1"/>
          </p:nvPr>
        </p:nvSpPr>
        <p:spPr>
          <a:xfrm>
            <a:off x="7331301" y="1119510"/>
            <a:ext cx="1940046" cy="229622"/>
          </a:xfrm>
          <a:prstGeom prst="rect">
            <a:avLst/>
          </a:prstGeom>
        </p:spPr>
        <p:txBody>
          <a:bodyPr/>
          <a:lstStyle>
            <a:lvl1pPr marL="0" indent="0" algn="l" defTabSz="914400" rtl="0" eaLnBrk="1" latinLnBrk="0" hangingPunct="1">
              <a:lnSpc>
                <a:spcPct val="100000"/>
              </a:lnSpc>
              <a:buNone/>
              <a:defRPr lang="en-GB" sz="800" b="0" i="0" kern="1200" dirty="0">
                <a:solidFill>
                  <a:srgbClr val="425563"/>
                </a:solidFill>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job title</a:t>
            </a:r>
          </a:p>
        </p:txBody>
      </p:sp>
      <p:sp>
        <p:nvSpPr>
          <p:cNvPr id="9" name="Text Placeholder 9">
            <a:extLst>
              <a:ext uri="{FF2B5EF4-FFF2-40B4-BE49-F238E27FC236}">
                <a16:creationId xmlns:a16="http://schemas.microsoft.com/office/drawing/2014/main" id="{76CA3857-2E4D-2248-B3D3-2C3053BC088D}"/>
              </a:ext>
            </a:extLst>
          </p:cNvPr>
          <p:cNvSpPr>
            <a:spLocks noGrp="1"/>
          </p:cNvSpPr>
          <p:nvPr>
            <p:ph type="body" sz="quarter" idx="23" hasCustomPrompt="1"/>
          </p:nvPr>
        </p:nvSpPr>
        <p:spPr>
          <a:xfrm>
            <a:off x="7330774" y="906405"/>
            <a:ext cx="1940046" cy="179503"/>
          </a:xfrm>
          <a:prstGeom prst="rect">
            <a:avLst/>
          </a:prstGeom>
        </p:spPr>
        <p:txBody>
          <a:bodyPr/>
          <a:lstStyle>
            <a:lvl1pPr marL="0" indent="0" algn="l" defTabSz="914400" rtl="0" eaLnBrk="1" latinLnBrk="0" hangingPunct="1">
              <a:lnSpc>
                <a:spcPct val="100000"/>
              </a:lnSpc>
              <a:buNone/>
              <a:defRPr lang="en-GB" sz="12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insert name</a:t>
            </a:r>
          </a:p>
        </p:txBody>
      </p:sp>
    </p:spTree>
    <p:extLst>
      <p:ext uri="{BB962C8B-B14F-4D97-AF65-F5344CB8AC3E}">
        <p14:creationId xmlns:p14="http://schemas.microsoft.com/office/powerpoint/2010/main" val="308551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262A3D1-5B15-8181-E6DF-FE0E6DFCF517}"/>
              </a:ext>
            </a:extLst>
          </p:cNvPr>
          <p:cNvSpPr>
            <a:spLocks noGrp="1"/>
          </p:cNvSpPr>
          <p:nvPr>
            <p:ph type="body" sz="quarter" idx="11" hasCustomPrompt="1"/>
          </p:nvPr>
        </p:nvSpPr>
        <p:spPr>
          <a:xfrm>
            <a:off x="7080377" y="2625381"/>
            <a:ext cx="3847745" cy="791513"/>
          </a:xfrm>
          <a:prstGeom prst="rect">
            <a:avLst/>
          </a:prstGeom>
        </p:spPr>
        <p:txBody>
          <a:bodyPr/>
          <a:lstStyle>
            <a:lvl1pPr marL="0" indent="0" algn="l" defTabSz="914400" rtl="0" eaLnBrk="1" latinLnBrk="0" hangingPunct="1">
              <a:lnSpc>
                <a:spcPct val="100000"/>
              </a:lnSpc>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contents pages</a:t>
            </a:r>
          </a:p>
        </p:txBody>
      </p:sp>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1" y="1"/>
            <a:ext cx="1833975" cy="826527"/>
          </a:xfrm>
          <a:prstGeom prst="rect">
            <a:avLst/>
          </a:prstGeom>
        </p:spPr>
      </p:pic>
      <p:sp>
        <p:nvSpPr>
          <p:cNvPr id="3" name="Freeform 2">
            <a:extLst>
              <a:ext uri="{FF2B5EF4-FFF2-40B4-BE49-F238E27FC236}">
                <a16:creationId xmlns:a16="http://schemas.microsoft.com/office/drawing/2014/main" id="{FBA24120-7183-F265-BB17-592D4FC479BE}"/>
              </a:ext>
            </a:extLst>
          </p:cNvPr>
          <p:cNvSpPr/>
          <p:nvPr userDrawn="1"/>
        </p:nvSpPr>
        <p:spPr>
          <a:xfrm rot="18900000">
            <a:off x="4387427" y="4625964"/>
            <a:ext cx="1875003" cy="1838339"/>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 name="connsiteX0" fmla="*/ 180138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180138 w 918429"/>
              <a:gd name="connsiteY13" fmla="*/ 0 h 810183"/>
              <a:gd name="connsiteX0" fmla="*/ 17040 w 755331"/>
              <a:gd name="connsiteY0" fmla="*/ 0 h 812616"/>
              <a:gd name="connsiteX1" fmla="*/ 350515 w 755331"/>
              <a:gd name="connsiteY1" fmla="*/ 551 h 812616"/>
              <a:gd name="connsiteX2" fmla="*/ 353097 w 755331"/>
              <a:gd name="connsiteY2" fmla="*/ 551 h 812616"/>
              <a:gd name="connsiteX3" fmla="*/ 353097 w 755331"/>
              <a:gd name="connsiteY3" fmla="*/ 811 h 812616"/>
              <a:gd name="connsiteX4" fmla="*/ 432100 w 755331"/>
              <a:gd name="connsiteY4" fmla="*/ 8775 h 812616"/>
              <a:gd name="connsiteX5" fmla="*/ 755331 w 755331"/>
              <a:gd name="connsiteY5" fmla="*/ 405367 h 812616"/>
              <a:gd name="connsiteX6" fmla="*/ 432100 w 755331"/>
              <a:gd name="connsiteY6" fmla="*/ 801959 h 812616"/>
              <a:gd name="connsiteX7" fmla="*/ 353097 w 755331"/>
              <a:gd name="connsiteY7" fmla="*/ 809923 h 812616"/>
              <a:gd name="connsiteX8" fmla="*/ 353097 w 755331"/>
              <a:gd name="connsiteY8" fmla="*/ 810182 h 812616"/>
              <a:gd name="connsiteX9" fmla="*/ 350525 w 755331"/>
              <a:gd name="connsiteY9" fmla="*/ 810182 h 812616"/>
              <a:gd name="connsiteX10" fmla="*/ 350515 w 755331"/>
              <a:gd name="connsiteY10" fmla="*/ 810183 h 812616"/>
              <a:gd name="connsiteX11" fmla="*/ 350505 w 755331"/>
              <a:gd name="connsiteY11" fmla="*/ 810182 h 812616"/>
              <a:gd name="connsiteX12" fmla="*/ 0 w 755331"/>
              <a:gd name="connsiteY12" fmla="*/ 812616 h 812616"/>
              <a:gd name="connsiteX13" fmla="*/ 17040 w 755331"/>
              <a:gd name="connsiteY13" fmla="*/ 0 h 812616"/>
              <a:gd name="connsiteX0" fmla="*/ 0 w 833229"/>
              <a:gd name="connsiteY0" fmla="*/ 1883 h 812065"/>
              <a:gd name="connsiteX1" fmla="*/ 428413 w 833229"/>
              <a:gd name="connsiteY1" fmla="*/ 0 h 812065"/>
              <a:gd name="connsiteX2" fmla="*/ 430995 w 833229"/>
              <a:gd name="connsiteY2" fmla="*/ 0 h 812065"/>
              <a:gd name="connsiteX3" fmla="*/ 430995 w 833229"/>
              <a:gd name="connsiteY3" fmla="*/ 260 h 812065"/>
              <a:gd name="connsiteX4" fmla="*/ 509998 w 833229"/>
              <a:gd name="connsiteY4" fmla="*/ 8224 h 812065"/>
              <a:gd name="connsiteX5" fmla="*/ 833229 w 833229"/>
              <a:gd name="connsiteY5" fmla="*/ 404816 h 812065"/>
              <a:gd name="connsiteX6" fmla="*/ 509998 w 833229"/>
              <a:gd name="connsiteY6" fmla="*/ 801408 h 812065"/>
              <a:gd name="connsiteX7" fmla="*/ 430995 w 833229"/>
              <a:gd name="connsiteY7" fmla="*/ 809372 h 812065"/>
              <a:gd name="connsiteX8" fmla="*/ 430995 w 833229"/>
              <a:gd name="connsiteY8" fmla="*/ 809631 h 812065"/>
              <a:gd name="connsiteX9" fmla="*/ 428423 w 833229"/>
              <a:gd name="connsiteY9" fmla="*/ 809631 h 812065"/>
              <a:gd name="connsiteX10" fmla="*/ 428413 w 833229"/>
              <a:gd name="connsiteY10" fmla="*/ 809632 h 812065"/>
              <a:gd name="connsiteX11" fmla="*/ 428403 w 833229"/>
              <a:gd name="connsiteY11" fmla="*/ 809631 h 812065"/>
              <a:gd name="connsiteX12" fmla="*/ 77898 w 833229"/>
              <a:gd name="connsiteY12" fmla="*/ 812065 h 812065"/>
              <a:gd name="connsiteX13" fmla="*/ 0 w 833229"/>
              <a:gd name="connsiteY13" fmla="*/ 1883 h 812065"/>
              <a:gd name="connsiteX0" fmla="*/ 0 w 833229"/>
              <a:gd name="connsiteY0" fmla="*/ 1883 h 816934"/>
              <a:gd name="connsiteX1" fmla="*/ 428413 w 833229"/>
              <a:gd name="connsiteY1" fmla="*/ 0 h 816934"/>
              <a:gd name="connsiteX2" fmla="*/ 430995 w 833229"/>
              <a:gd name="connsiteY2" fmla="*/ 0 h 816934"/>
              <a:gd name="connsiteX3" fmla="*/ 430995 w 833229"/>
              <a:gd name="connsiteY3" fmla="*/ 260 h 816934"/>
              <a:gd name="connsiteX4" fmla="*/ 509998 w 833229"/>
              <a:gd name="connsiteY4" fmla="*/ 8224 h 816934"/>
              <a:gd name="connsiteX5" fmla="*/ 833229 w 833229"/>
              <a:gd name="connsiteY5" fmla="*/ 404816 h 816934"/>
              <a:gd name="connsiteX6" fmla="*/ 509998 w 833229"/>
              <a:gd name="connsiteY6" fmla="*/ 801408 h 816934"/>
              <a:gd name="connsiteX7" fmla="*/ 430995 w 833229"/>
              <a:gd name="connsiteY7" fmla="*/ 809372 h 816934"/>
              <a:gd name="connsiteX8" fmla="*/ 430995 w 833229"/>
              <a:gd name="connsiteY8" fmla="*/ 809631 h 816934"/>
              <a:gd name="connsiteX9" fmla="*/ 428423 w 833229"/>
              <a:gd name="connsiteY9" fmla="*/ 809631 h 816934"/>
              <a:gd name="connsiteX10" fmla="*/ 428413 w 833229"/>
              <a:gd name="connsiteY10" fmla="*/ 809632 h 816934"/>
              <a:gd name="connsiteX11" fmla="*/ 428403 w 833229"/>
              <a:gd name="connsiteY11" fmla="*/ 809631 h 816934"/>
              <a:gd name="connsiteX12" fmla="*/ 1 w 833229"/>
              <a:gd name="connsiteY12" fmla="*/ 816934 h 816934"/>
              <a:gd name="connsiteX13" fmla="*/ 0 w 833229"/>
              <a:gd name="connsiteY13" fmla="*/ 1883 h 81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229" h="816934">
                <a:moveTo>
                  <a:pt x="0" y="1883"/>
                </a:moveTo>
                <a:lnTo>
                  <a:pt x="428413" y="0"/>
                </a:lnTo>
                <a:lnTo>
                  <a:pt x="430995" y="0"/>
                </a:lnTo>
                <a:lnTo>
                  <a:pt x="430995" y="260"/>
                </a:lnTo>
                <a:lnTo>
                  <a:pt x="509998" y="8224"/>
                </a:lnTo>
                <a:cubicBezTo>
                  <a:pt x="694466" y="45972"/>
                  <a:pt x="833229" y="209189"/>
                  <a:pt x="833229" y="404816"/>
                </a:cubicBezTo>
                <a:cubicBezTo>
                  <a:pt x="833229" y="600443"/>
                  <a:pt x="694466" y="763660"/>
                  <a:pt x="509998" y="801408"/>
                </a:cubicBezTo>
                <a:lnTo>
                  <a:pt x="430995" y="809372"/>
                </a:lnTo>
                <a:lnTo>
                  <a:pt x="430995" y="809631"/>
                </a:lnTo>
                <a:lnTo>
                  <a:pt x="428423" y="809631"/>
                </a:lnTo>
                <a:cubicBezTo>
                  <a:pt x="428420" y="809631"/>
                  <a:pt x="428416" y="809632"/>
                  <a:pt x="428413" y="809632"/>
                </a:cubicBezTo>
                <a:cubicBezTo>
                  <a:pt x="428410" y="809632"/>
                  <a:pt x="428406" y="809631"/>
                  <a:pt x="428403" y="809631"/>
                </a:cubicBezTo>
                <a:lnTo>
                  <a:pt x="1" y="816934"/>
                </a:lnTo>
                <a:cubicBezTo>
                  <a:pt x="1" y="545250"/>
                  <a:pt x="0" y="273567"/>
                  <a:pt x="0" y="1883"/>
                </a:cubicBezTo>
                <a:close/>
              </a:path>
            </a:pathLst>
          </a:custGeom>
          <a:solidFill>
            <a:srgbClr val="E829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4" name="Rectangle 3">
            <a:extLst>
              <a:ext uri="{FF2B5EF4-FFF2-40B4-BE49-F238E27FC236}">
                <a16:creationId xmlns:a16="http://schemas.microsoft.com/office/drawing/2014/main" id="{E89D8F6F-6369-3B66-9E99-6A1C00A05381}"/>
              </a:ext>
            </a:extLst>
          </p:cNvPr>
          <p:cNvSpPr/>
          <p:nvPr userDrawn="1"/>
        </p:nvSpPr>
        <p:spPr>
          <a:xfrm>
            <a:off x="2943056" y="3679760"/>
            <a:ext cx="1055045" cy="317824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6581E99F-EA89-A9A7-50E2-655A22AAE59C}"/>
              </a:ext>
            </a:extLst>
          </p:cNvPr>
          <p:cNvSpPr/>
          <p:nvPr userDrawn="1"/>
        </p:nvSpPr>
        <p:spPr>
          <a:xfrm>
            <a:off x="1644490" y="5555746"/>
            <a:ext cx="1302254" cy="1302254"/>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6B4087"/>
              </a:solidFill>
              <a:latin typeface="Arial" panose="020B0604020202020204" pitchFamily="34" charset="0"/>
            </a:endParaRPr>
          </a:p>
        </p:txBody>
      </p:sp>
      <p:sp>
        <p:nvSpPr>
          <p:cNvPr id="6" name="Rectangle 5">
            <a:extLst>
              <a:ext uri="{FF2B5EF4-FFF2-40B4-BE49-F238E27FC236}">
                <a16:creationId xmlns:a16="http://schemas.microsoft.com/office/drawing/2014/main" id="{ABF67333-E2F8-371A-C717-DF4DEB3CF94F}"/>
              </a:ext>
            </a:extLst>
          </p:cNvPr>
          <p:cNvSpPr/>
          <p:nvPr userDrawn="1"/>
        </p:nvSpPr>
        <p:spPr>
          <a:xfrm rot="1800000">
            <a:off x="723885" y="3628900"/>
            <a:ext cx="1055045" cy="317824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1F824C34-8CB5-EB99-8ED2-9EE26F8F4872}"/>
              </a:ext>
            </a:extLst>
          </p:cNvPr>
          <p:cNvCxnSpPr>
            <a:cxnSpLocks/>
          </p:cNvCxnSpPr>
          <p:nvPr userDrawn="1"/>
        </p:nvCxnSpPr>
        <p:spPr>
          <a:xfrm>
            <a:off x="7171116" y="2346960"/>
            <a:ext cx="3782646" cy="0"/>
          </a:xfrm>
          <a:prstGeom prst="line">
            <a:avLst/>
          </a:prstGeom>
          <a:ln w="6350">
            <a:solidFill>
              <a:srgbClr val="42556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241843-ED6A-AF8F-5454-EAE583A63E01}"/>
              </a:ext>
            </a:extLst>
          </p:cNvPr>
          <p:cNvSpPr txBox="1"/>
          <p:nvPr userDrawn="1"/>
        </p:nvSpPr>
        <p:spPr>
          <a:xfrm>
            <a:off x="7080377" y="1638721"/>
            <a:ext cx="3873385" cy="523220"/>
          </a:xfrm>
          <a:prstGeom prst="rect">
            <a:avLst/>
          </a:prstGeom>
          <a:noFill/>
        </p:spPr>
        <p:txBody>
          <a:bodyPr wrap="square" rtlCol="0">
            <a:spAutoFit/>
          </a:bodyPr>
          <a:lstStyle/>
          <a:p>
            <a:r>
              <a:rPr lang="en-GB" sz="2800" b="1" dirty="0">
                <a:solidFill>
                  <a:srgbClr val="6B4087"/>
                </a:solidFill>
                <a:latin typeface="Arial" panose="020B0604020202020204" pitchFamily="34" charset="0"/>
                <a:cs typeface="Arial" panose="020B0604020202020204" pitchFamily="34" charset="0"/>
              </a:rPr>
              <a:t>Contents</a:t>
            </a:r>
            <a:endParaRPr lang="en-GB" sz="2800" b="1" dirty="0">
              <a:solidFill>
                <a:srgbClr val="6B4087"/>
              </a:solidFill>
              <a:effectLst/>
              <a:latin typeface="Arial" panose="020B0604020202020204" pitchFamily="34" charset="0"/>
              <a:cs typeface="Arial" panose="020B0604020202020204" pitchFamily="34" charset="0"/>
            </a:endParaRPr>
          </a:p>
        </p:txBody>
      </p:sp>
      <p:sp>
        <p:nvSpPr>
          <p:cNvPr id="17" name="Text Placeholder 9">
            <a:extLst>
              <a:ext uri="{FF2B5EF4-FFF2-40B4-BE49-F238E27FC236}">
                <a16:creationId xmlns:a16="http://schemas.microsoft.com/office/drawing/2014/main" id="{CBB2F23B-A343-B1CB-72E0-C1FEF902A4A9}"/>
              </a:ext>
            </a:extLst>
          </p:cNvPr>
          <p:cNvSpPr>
            <a:spLocks noGrp="1"/>
          </p:cNvSpPr>
          <p:nvPr>
            <p:ph type="body" sz="quarter" idx="12" hasCustomPrompt="1"/>
          </p:nvPr>
        </p:nvSpPr>
        <p:spPr>
          <a:xfrm>
            <a:off x="3200603" y="2625381"/>
            <a:ext cx="3847745" cy="791513"/>
          </a:xfrm>
          <a:prstGeom prst="rect">
            <a:avLst/>
          </a:prstGeom>
        </p:spPr>
        <p:txBody>
          <a:bodyPr/>
          <a:lstStyle>
            <a:lvl1pPr marL="0" indent="0" algn="r" defTabSz="914400" rtl="0" eaLnBrk="1" latinLnBrk="0" hangingPunct="1">
              <a:lnSpc>
                <a:spcPct val="100000"/>
              </a:lnSpc>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page numbers</a:t>
            </a:r>
          </a:p>
        </p:txBody>
      </p:sp>
      <p:pic>
        <p:nvPicPr>
          <p:cNvPr id="9" name="Picture 8" descr="A blue and white logo&#10;&#10;Description automatically generated with low confidence">
            <a:extLst>
              <a:ext uri="{FF2B5EF4-FFF2-40B4-BE49-F238E27FC236}">
                <a16:creationId xmlns:a16="http://schemas.microsoft.com/office/drawing/2014/main" id="{4E70C4F4-7F3A-0D12-7C17-ECC365123AF5}"/>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226656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40949-47EF-CE52-5DEC-732A2146FEC9}"/>
              </a:ext>
            </a:extLst>
          </p:cNvPr>
          <p:cNvSpPr/>
          <p:nvPr userDrawn="1"/>
        </p:nvSpPr>
        <p:spPr>
          <a:xfrm>
            <a:off x="0" y="0"/>
            <a:ext cx="12192000" cy="6858000"/>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Freeform 9">
            <a:extLst>
              <a:ext uri="{FF2B5EF4-FFF2-40B4-BE49-F238E27FC236}">
                <a16:creationId xmlns:a16="http://schemas.microsoft.com/office/drawing/2014/main" id="{46147413-C060-3DCA-EC01-399F15EB688D}"/>
              </a:ext>
            </a:extLst>
          </p:cNvPr>
          <p:cNvSpPr/>
          <p:nvPr userDrawn="1"/>
        </p:nvSpPr>
        <p:spPr>
          <a:xfrm rot="16200000">
            <a:off x="7552200" y="2218200"/>
            <a:ext cx="4930339" cy="4349259"/>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429" h="810183">
                <a:moveTo>
                  <a:pt x="0" y="0"/>
                </a:moveTo>
                <a:lnTo>
                  <a:pt x="513613" y="551"/>
                </a:lnTo>
                <a:lnTo>
                  <a:pt x="516195" y="551"/>
                </a:lnTo>
                <a:lnTo>
                  <a:pt x="516195" y="811"/>
                </a:lnTo>
                <a:lnTo>
                  <a:pt x="595198" y="8775"/>
                </a:lnTo>
                <a:cubicBezTo>
                  <a:pt x="779666" y="46523"/>
                  <a:pt x="918429" y="209740"/>
                  <a:pt x="918429" y="405367"/>
                </a:cubicBezTo>
                <a:cubicBezTo>
                  <a:pt x="918429" y="600994"/>
                  <a:pt x="779666" y="764211"/>
                  <a:pt x="595198" y="801959"/>
                </a:cubicBezTo>
                <a:lnTo>
                  <a:pt x="516195" y="809923"/>
                </a:lnTo>
                <a:lnTo>
                  <a:pt x="516195" y="810182"/>
                </a:lnTo>
                <a:lnTo>
                  <a:pt x="513623" y="810182"/>
                </a:lnTo>
                <a:cubicBezTo>
                  <a:pt x="513620" y="810182"/>
                  <a:pt x="513616" y="810183"/>
                  <a:pt x="513613" y="810183"/>
                </a:cubicBezTo>
                <a:cubicBezTo>
                  <a:pt x="513610" y="810183"/>
                  <a:pt x="513606" y="810182"/>
                  <a:pt x="513603" y="810182"/>
                </a:cubicBezTo>
                <a:lnTo>
                  <a:pt x="0" y="810182"/>
                </a:lnTo>
                <a:lnTo>
                  <a:pt x="0" y="0"/>
                </a:lnTo>
                <a:close/>
              </a:path>
            </a:pathLst>
          </a:custGeom>
          <a:solidFill>
            <a:srgbClr val="E829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12" name="Rectangle 11">
            <a:extLst>
              <a:ext uri="{FF2B5EF4-FFF2-40B4-BE49-F238E27FC236}">
                <a16:creationId xmlns:a16="http://schemas.microsoft.com/office/drawing/2014/main" id="{BE8FB02D-CFE7-A9BB-3E98-29CF337251B1}"/>
              </a:ext>
            </a:extLst>
          </p:cNvPr>
          <p:cNvSpPr/>
          <p:nvPr userDrawn="1"/>
        </p:nvSpPr>
        <p:spPr>
          <a:xfrm rot="18900000">
            <a:off x="3621206" y="1342865"/>
            <a:ext cx="1887416" cy="5685692"/>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3" name="Rectangle 12">
            <a:extLst>
              <a:ext uri="{FF2B5EF4-FFF2-40B4-BE49-F238E27FC236}">
                <a16:creationId xmlns:a16="http://schemas.microsoft.com/office/drawing/2014/main" id="{0E0EB1F0-F189-3527-1922-ED6B2E29A1EC}"/>
              </a:ext>
            </a:extLst>
          </p:cNvPr>
          <p:cNvSpPr/>
          <p:nvPr userDrawn="1"/>
        </p:nvSpPr>
        <p:spPr>
          <a:xfrm>
            <a:off x="0" y="1172309"/>
            <a:ext cx="1887416" cy="5685692"/>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4" name="Rectangle 13">
            <a:extLst>
              <a:ext uri="{FF2B5EF4-FFF2-40B4-BE49-F238E27FC236}">
                <a16:creationId xmlns:a16="http://schemas.microsoft.com/office/drawing/2014/main" id="{986C40D6-0936-6496-9CDF-3F783E769531}"/>
              </a:ext>
            </a:extLst>
          </p:cNvPr>
          <p:cNvSpPr/>
          <p:nvPr userDrawn="1"/>
        </p:nvSpPr>
        <p:spPr>
          <a:xfrm rot="2700000">
            <a:off x="5448638" y="2274986"/>
            <a:ext cx="2098431" cy="2098431"/>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5" name="Picture 14">
            <a:extLst>
              <a:ext uri="{FF2B5EF4-FFF2-40B4-BE49-F238E27FC236}">
                <a16:creationId xmlns:a16="http://schemas.microsoft.com/office/drawing/2014/main" id="{8D920FA3-CD11-8708-73C5-F450CDE4874F}"/>
              </a:ext>
            </a:extLst>
          </p:cNvPr>
          <p:cNvPicPr>
            <a:picLocks noChangeAspect="1"/>
          </p:cNvPicPr>
          <p:nvPr userDrawn="1"/>
        </p:nvPicPr>
        <p:blipFill>
          <a:blip r:embed="rId2"/>
          <a:stretch>
            <a:fillRect/>
          </a:stretch>
        </p:blipFill>
        <p:spPr>
          <a:xfrm>
            <a:off x="0" y="0"/>
            <a:ext cx="1833976" cy="826527"/>
          </a:xfrm>
          <a:prstGeom prst="rect">
            <a:avLst/>
          </a:prstGeom>
        </p:spPr>
      </p:pic>
      <p:sp>
        <p:nvSpPr>
          <p:cNvPr id="16" name="Text Placeholder 9">
            <a:extLst>
              <a:ext uri="{FF2B5EF4-FFF2-40B4-BE49-F238E27FC236}">
                <a16:creationId xmlns:a16="http://schemas.microsoft.com/office/drawing/2014/main" id="{845DBB40-A2F8-5948-BD82-8EF32BA0184E}"/>
              </a:ext>
            </a:extLst>
          </p:cNvPr>
          <p:cNvSpPr>
            <a:spLocks noGrp="1"/>
          </p:cNvSpPr>
          <p:nvPr>
            <p:ph type="body" sz="quarter" idx="10" hasCustomPrompt="1"/>
          </p:nvPr>
        </p:nvSpPr>
        <p:spPr>
          <a:xfrm>
            <a:off x="722662" y="2303959"/>
            <a:ext cx="3847745" cy="2312646"/>
          </a:xfrm>
          <a:prstGeom prst="rect">
            <a:avLst/>
          </a:prstGeom>
        </p:spPr>
        <p:txBody>
          <a:bodyPr anchor="ctr"/>
          <a:lstStyle>
            <a:lvl1pPr marL="0" indent="0" algn="l" defTabSz="914400" rtl="0" eaLnBrk="1" latinLnBrk="0" hangingPunct="1">
              <a:lnSpc>
                <a:spcPct val="100000"/>
              </a:lnSpc>
              <a:buNone/>
              <a:defRPr lang="en-GB" sz="3200" b="1" kern="1200" dirty="0" smtClean="0">
                <a:solidFill>
                  <a:srgbClr val="FFFFFF"/>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section break title</a:t>
            </a:r>
          </a:p>
        </p:txBody>
      </p:sp>
      <p:pic>
        <p:nvPicPr>
          <p:cNvPr id="2" name="Picture 1" descr="Logo&#10;&#10;Description automatically generated">
            <a:extLst>
              <a:ext uri="{FF2B5EF4-FFF2-40B4-BE49-F238E27FC236}">
                <a16:creationId xmlns:a16="http://schemas.microsoft.com/office/drawing/2014/main" id="{EFF15420-F70F-9B58-A8D7-978D222B33E3}"/>
              </a:ext>
            </a:extLst>
          </p:cNvPr>
          <p:cNvPicPr>
            <a:picLocks noChangeAspect="1"/>
          </p:cNvPicPr>
          <p:nvPr userDrawn="1"/>
        </p:nvPicPr>
        <p:blipFill>
          <a:blip r:embed="rId3"/>
          <a:stretch>
            <a:fillRect/>
          </a:stretch>
        </p:blipFill>
        <p:spPr>
          <a:xfrm>
            <a:off x="11052610" y="257129"/>
            <a:ext cx="782042" cy="315561"/>
          </a:xfrm>
          <a:prstGeom prst="rect">
            <a:avLst/>
          </a:prstGeom>
        </p:spPr>
      </p:pic>
    </p:spTree>
    <p:extLst>
      <p:ext uri="{BB962C8B-B14F-4D97-AF65-F5344CB8AC3E}">
        <p14:creationId xmlns:p14="http://schemas.microsoft.com/office/powerpoint/2010/main" val="37854269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40949-47EF-CE52-5DEC-732A2146FEC9}"/>
              </a:ext>
            </a:extLst>
          </p:cNvPr>
          <p:cNvSpPr/>
          <p:nvPr userDrawn="1"/>
        </p:nvSpPr>
        <p:spPr>
          <a:xfrm>
            <a:off x="0" y="0"/>
            <a:ext cx="12192000" cy="6858000"/>
          </a:xfrm>
          <a:prstGeom prst="rect">
            <a:avLst/>
          </a:prstGeom>
          <a:solidFill>
            <a:srgbClr val="BA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6" name="Text Placeholder 9">
            <a:extLst>
              <a:ext uri="{FF2B5EF4-FFF2-40B4-BE49-F238E27FC236}">
                <a16:creationId xmlns:a16="http://schemas.microsoft.com/office/drawing/2014/main" id="{845DBB40-A2F8-5948-BD82-8EF32BA0184E}"/>
              </a:ext>
            </a:extLst>
          </p:cNvPr>
          <p:cNvSpPr>
            <a:spLocks noGrp="1"/>
          </p:cNvSpPr>
          <p:nvPr>
            <p:ph type="body" sz="quarter" idx="10" hasCustomPrompt="1"/>
          </p:nvPr>
        </p:nvSpPr>
        <p:spPr>
          <a:xfrm>
            <a:off x="722662" y="2303959"/>
            <a:ext cx="3847745" cy="2312646"/>
          </a:xfrm>
          <a:prstGeom prst="rect">
            <a:avLst/>
          </a:prstGeom>
        </p:spPr>
        <p:txBody>
          <a:bodyPr anchor="ctr"/>
          <a:lstStyle>
            <a:lvl1pPr marL="0" indent="0" algn="l" defTabSz="914400" rtl="0" eaLnBrk="1" latinLnBrk="0" hangingPunct="1">
              <a:lnSpc>
                <a:spcPct val="100000"/>
              </a:lnSpc>
              <a:buNone/>
              <a:defRPr lang="en-GB" sz="3200" b="1"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section break title</a:t>
            </a:r>
          </a:p>
        </p:txBody>
      </p:sp>
      <p:pic>
        <p:nvPicPr>
          <p:cNvPr id="2" name="Picture 1">
            <a:extLst>
              <a:ext uri="{FF2B5EF4-FFF2-40B4-BE49-F238E27FC236}">
                <a16:creationId xmlns:a16="http://schemas.microsoft.com/office/drawing/2014/main" id="{9D63CC4D-9904-7001-6FA2-9CCB54FD6338}"/>
              </a:ext>
            </a:extLst>
          </p:cNvPr>
          <p:cNvPicPr>
            <a:picLocks noChangeAspect="1"/>
          </p:cNvPicPr>
          <p:nvPr userDrawn="1"/>
        </p:nvPicPr>
        <p:blipFill>
          <a:blip r:embed="rId2"/>
          <a:srcRect/>
          <a:stretch/>
        </p:blipFill>
        <p:spPr>
          <a:xfrm>
            <a:off x="0" y="1"/>
            <a:ext cx="1833975" cy="826527"/>
          </a:xfrm>
          <a:prstGeom prst="rect">
            <a:avLst/>
          </a:prstGeom>
        </p:spPr>
      </p:pic>
      <p:sp>
        <p:nvSpPr>
          <p:cNvPr id="3" name="Freeform 2">
            <a:extLst>
              <a:ext uri="{FF2B5EF4-FFF2-40B4-BE49-F238E27FC236}">
                <a16:creationId xmlns:a16="http://schemas.microsoft.com/office/drawing/2014/main" id="{E7D5CB75-BB19-C259-81D9-2B3B91AD09AF}"/>
              </a:ext>
            </a:extLst>
          </p:cNvPr>
          <p:cNvSpPr/>
          <p:nvPr userDrawn="1"/>
        </p:nvSpPr>
        <p:spPr>
          <a:xfrm rot="18900000">
            <a:off x="6984343" y="4650028"/>
            <a:ext cx="1875003" cy="1838339"/>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 name="connsiteX0" fmla="*/ 180138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180138 w 918429"/>
              <a:gd name="connsiteY13" fmla="*/ 0 h 810183"/>
              <a:gd name="connsiteX0" fmla="*/ 17040 w 755331"/>
              <a:gd name="connsiteY0" fmla="*/ 0 h 812616"/>
              <a:gd name="connsiteX1" fmla="*/ 350515 w 755331"/>
              <a:gd name="connsiteY1" fmla="*/ 551 h 812616"/>
              <a:gd name="connsiteX2" fmla="*/ 353097 w 755331"/>
              <a:gd name="connsiteY2" fmla="*/ 551 h 812616"/>
              <a:gd name="connsiteX3" fmla="*/ 353097 w 755331"/>
              <a:gd name="connsiteY3" fmla="*/ 811 h 812616"/>
              <a:gd name="connsiteX4" fmla="*/ 432100 w 755331"/>
              <a:gd name="connsiteY4" fmla="*/ 8775 h 812616"/>
              <a:gd name="connsiteX5" fmla="*/ 755331 w 755331"/>
              <a:gd name="connsiteY5" fmla="*/ 405367 h 812616"/>
              <a:gd name="connsiteX6" fmla="*/ 432100 w 755331"/>
              <a:gd name="connsiteY6" fmla="*/ 801959 h 812616"/>
              <a:gd name="connsiteX7" fmla="*/ 353097 w 755331"/>
              <a:gd name="connsiteY7" fmla="*/ 809923 h 812616"/>
              <a:gd name="connsiteX8" fmla="*/ 353097 w 755331"/>
              <a:gd name="connsiteY8" fmla="*/ 810182 h 812616"/>
              <a:gd name="connsiteX9" fmla="*/ 350525 w 755331"/>
              <a:gd name="connsiteY9" fmla="*/ 810182 h 812616"/>
              <a:gd name="connsiteX10" fmla="*/ 350515 w 755331"/>
              <a:gd name="connsiteY10" fmla="*/ 810183 h 812616"/>
              <a:gd name="connsiteX11" fmla="*/ 350505 w 755331"/>
              <a:gd name="connsiteY11" fmla="*/ 810182 h 812616"/>
              <a:gd name="connsiteX12" fmla="*/ 0 w 755331"/>
              <a:gd name="connsiteY12" fmla="*/ 812616 h 812616"/>
              <a:gd name="connsiteX13" fmla="*/ 17040 w 755331"/>
              <a:gd name="connsiteY13" fmla="*/ 0 h 812616"/>
              <a:gd name="connsiteX0" fmla="*/ 0 w 833229"/>
              <a:gd name="connsiteY0" fmla="*/ 1883 h 812065"/>
              <a:gd name="connsiteX1" fmla="*/ 428413 w 833229"/>
              <a:gd name="connsiteY1" fmla="*/ 0 h 812065"/>
              <a:gd name="connsiteX2" fmla="*/ 430995 w 833229"/>
              <a:gd name="connsiteY2" fmla="*/ 0 h 812065"/>
              <a:gd name="connsiteX3" fmla="*/ 430995 w 833229"/>
              <a:gd name="connsiteY3" fmla="*/ 260 h 812065"/>
              <a:gd name="connsiteX4" fmla="*/ 509998 w 833229"/>
              <a:gd name="connsiteY4" fmla="*/ 8224 h 812065"/>
              <a:gd name="connsiteX5" fmla="*/ 833229 w 833229"/>
              <a:gd name="connsiteY5" fmla="*/ 404816 h 812065"/>
              <a:gd name="connsiteX6" fmla="*/ 509998 w 833229"/>
              <a:gd name="connsiteY6" fmla="*/ 801408 h 812065"/>
              <a:gd name="connsiteX7" fmla="*/ 430995 w 833229"/>
              <a:gd name="connsiteY7" fmla="*/ 809372 h 812065"/>
              <a:gd name="connsiteX8" fmla="*/ 430995 w 833229"/>
              <a:gd name="connsiteY8" fmla="*/ 809631 h 812065"/>
              <a:gd name="connsiteX9" fmla="*/ 428423 w 833229"/>
              <a:gd name="connsiteY9" fmla="*/ 809631 h 812065"/>
              <a:gd name="connsiteX10" fmla="*/ 428413 w 833229"/>
              <a:gd name="connsiteY10" fmla="*/ 809632 h 812065"/>
              <a:gd name="connsiteX11" fmla="*/ 428403 w 833229"/>
              <a:gd name="connsiteY11" fmla="*/ 809631 h 812065"/>
              <a:gd name="connsiteX12" fmla="*/ 77898 w 833229"/>
              <a:gd name="connsiteY12" fmla="*/ 812065 h 812065"/>
              <a:gd name="connsiteX13" fmla="*/ 0 w 833229"/>
              <a:gd name="connsiteY13" fmla="*/ 1883 h 812065"/>
              <a:gd name="connsiteX0" fmla="*/ 0 w 833229"/>
              <a:gd name="connsiteY0" fmla="*/ 1883 h 816934"/>
              <a:gd name="connsiteX1" fmla="*/ 428413 w 833229"/>
              <a:gd name="connsiteY1" fmla="*/ 0 h 816934"/>
              <a:gd name="connsiteX2" fmla="*/ 430995 w 833229"/>
              <a:gd name="connsiteY2" fmla="*/ 0 h 816934"/>
              <a:gd name="connsiteX3" fmla="*/ 430995 w 833229"/>
              <a:gd name="connsiteY3" fmla="*/ 260 h 816934"/>
              <a:gd name="connsiteX4" fmla="*/ 509998 w 833229"/>
              <a:gd name="connsiteY4" fmla="*/ 8224 h 816934"/>
              <a:gd name="connsiteX5" fmla="*/ 833229 w 833229"/>
              <a:gd name="connsiteY5" fmla="*/ 404816 h 816934"/>
              <a:gd name="connsiteX6" fmla="*/ 509998 w 833229"/>
              <a:gd name="connsiteY6" fmla="*/ 801408 h 816934"/>
              <a:gd name="connsiteX7" fmla="*/ 430995 w 833229"/>
              <a:gd name="connsiteY7" fmla="*/ 809372 h 816934"/>
              <a:gd name="connsiteX8" fmla="*/ 430995 w 833229"/>
              <a:gd name="connsiteY8" fmla="*/ 809631 h 816934"/>
              <a:gd name="connsiteX9" fmla="*/ 428423 w 833229"/>
              <a:gd name="connsiteY9" fmla="*/ 809631 h 816934"/>
              <a:gd name="connsiteX10" fmla="*/ 428413 w 833229"/>
              <a:gd name="connsiteY10" fmla="*/ 809632 h 816934"/>
              <a:gd name="connsiteX11" fmla="*/ 428403 w 833229"/>
              <a:gd name="connsiteY11" fmla="*/ 809631 h 816934"/>
              <a:gd name="connsiteX12" fmla="*/ 1 w 833229"/>
              <a:gd name="connsiteY12" fmla="*/ 816934 h 816934"/>
              <a:gd name="connsiteX13" fmla="*/ 0 w 833229"/>
              <a:gd name="connsiteY13" fmla="*/ 1883 h 81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229" h="816934">
                <a:moveTo>
                  <a:pt x="0" y="1883"/>
                </a:moveTo>
                <a:lnTo>
                  <a:pt x="428413" y="0"/>
                </a:lnTo>
                <a:lnTo>
                  <a:pt x="430995" y="0"/>
                </a:lnTo>
                <a:lnTo>
                  <a:pt x="430995" y="260"/>
                </a:lnTo>
                <a:lnTo>
                  <a:pt x="509998" y="8224"/>
                </a:lnTo>
                <a:cubicBezTo>
                  <a:pt x="694466" y="45972"/>
                  <a:pt x="833229" y="209189"/>
                  <a:pt x="833229" y="404816"/>
                </a:cubicBezTo>
                <a:cubicBezTo>
                  <a:pt x="833229" y="600443"/>
                  <a:pt x="694466" y="763660"/>
                  <a:pt x="509998" y="801408"/>
                </a:cubicBezTo>
                <a:lnTo>
                  <a:pt x="430995" y="809372"/>
                </a:lnTo>
                <a:lnTo>
                  <a:pt x="430995" y="809631"/>
                </a:lnTo>
                <a:lnTo>
                  <a:pt x="428423" y="809631"/>
                </a:lnTo>
                <a:cubicBezTo>
                  <a:pt x="428420" y="809631"/>
                  <a:pt x="428416" y="809632"/>
                  <a:pt x="428413" y="809632"/>
                </a:cubicBezTo>
                <a:cubicBezTo>
                  <a:pt x="428410" y="809632"/>
                  <a:pt x="428406" y="809631"/>
                  <a:pt x="428403" y="809631"/>
                </a:cubicBezTo>
                <a:lnTo>
                  <a:pt x="1" y="816934"/>
                </a:lnTo>
                <a:cubicBezTo>
                  <a:pt x="1" y="545250"/>
                  <a:pt x="0" y="273567"/>
                  <a:pt x="0" y="1883"/>
                </a:cubicBezTo>
                <a:close/>
              </a:path>
            </a:pathLst>
          </a:custGeom>
          <a:solidFill>
            <a:srgbClr val="E829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4" name="Rectangle 3">
            <a:extLst>
              <a:ext uri="{FF2B5EF4-FFF2-40B4-BE49-F238E27FC236}">
                <a16:creationId xmlns:a16="http://schemas.microsoft.com/office/drawing/2014/main" id="{1F5C6EFD-34C5-1701-D503-1731925E2D44}"/>
              </a:ext>
            </a:extLst>
          </p:cNvPr>
          <p:cNvSpPr/>
          <p:nvPr userDrawn="1"/>
        </p:nvSpPr>
        <p:spPr>
          <a:xfrm rot="18900000">
            <a:off x="10179818" y="3784220"/>
            <a:ext cx="1055045" cy="317824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18442652-D822-CF1E-7026-077C36060918}"/>
              </a:ext>
            </a:extLst>
          </p:cNvPr>
          <p:cNvSpPr/>
          <p:nvPr userDrawn="1"/>
        </p:nvSpPr>
        <p:spPr>
          <a:xfrm>
            <a:off x="8843631" y="5567778"/>
            <a:ext cx="1302254" cy="1302254"/>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6B4087"/>
              </a:solidFill>
              <a:latin typeface="Arial" panose="020B0604020202020204" pitchFamily="34" charset="0"/>
            </a:endParaRPr>
          </a:p>
        </p:txBody>
      </p:sp>
      <p:sp>
        <p:nvSpPr>
          <p:cNvPr id="6" name="Rectangle 5">
            <a:extLst>
              <a:ext uri="{FF2B5EF4-FFF2-40B4-BE49-F238E27FC236}">
                <a16:creationId xmlns:a16="http://schemas.microsoft.com/office/drawing/2014/main" id="{A2C9084C-1749-D948-CACE-7DE352C58215}"/>
              </a:ext>
            </a:extLst>
          </p:cNvPr>
          <p:cNvSpPr/>
          <p:nvPr userDrawn="1"/>
        </p:nvSpPr>
        <p:spPr>
          <a:xfrm rot="1800000">
            <a:off x="10425099" y="1027232"/>
            <a:ext cx="1055045" cy="317824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descr="A blue and white logo&#10;&#10;Description automatically generated with low confidence">
            <a:extLst>
              <a:ext uri="{FF2B5EF4-FFF2-40B4-BE49-F238E27FC236}">
                <a16:creationId xmlns:a16="http://schemas.microsoft.com/office/drawing/2014/main" id="{A13185B3-45C6-0E93-5B61-D8D66D549347}"/>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287926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B7689-8678-D965-F6AD-2A6E2BEFF6D2}"/>
              </a:ext>
            </a:extLst>
          </p:cNvPr>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Freeform 3">
            <a:extLst>
              <a:ext uri="{FF2B5EF4-FFF2-40B4-BE49-F238E27FC236}">
                <a16:creationId xmlns:a16="http://schemas.microsoft.com/office/drawing/2014/main" id="{3FC57379-EF8F-1700-A881-D34737C193B4}"/>
              </a:ext>
            </a:extLst>
          </p:cNvPr>
          <p:cNvSpPr/>
          <p:nvPr userDrawn="1"/>
        </p:nvSpPr>
        <p:spPr>
          <a:xfrm rot="16200000">
            <a:off x="4694379" y="3250454"/>
            <a:ext cx="3833445" cy="3381643"/>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429" h="810183">
                <a:moveTo>
                  <a:pt x="0" y="0"/>
                </a:moveTo>
                <a:lnTo>
                  <a:pt x="513613" y="551"/>
                </a:lnTo>
                <a:lnTo>
                  <a:pt x="516195" y="551"/>
                </a:lnTo>
                <a:lnTo>
                  <a:pt x="516195" y="811"/>
                </a:lnTo>
                <a:lnTo>
                  <a:pt x="595198" y="8775"/>
                </a:lnTo>
                <a:cubicBezTo>
                  <a:pt x="779666" y="46523"/>
                  <a:pt x="918429" y="209740"/>
                  <a:pt x="918429" y="405367"/>
                </a:cubicBezTo>
                <a:cubicBezTo>
                  <a:pt x="918429" y="600994"/>
                  <a:pt x="779666" y="764211"/>
                  <a:pt x="595198" y="801959"/>
                </a:cubicBezTo>
                <a:lnTo>
                  <a:pt x="516195" y="809923"/>
                </a:lnTo>
                <a:lnTo>
                  <a:pt x="516195" y="810182"/>
                </a:lnTo>
                <a:lnTo>
                  <a:pt x="513623" y="810182"/>
                </a:lnTo>
                <a:cubicBezTo>
                  <a:pt x="513620" y="810182"/>
                  <a:pt x="513616" y="810183"/>
                  <a:pt x="513613" y="810183"/>
                </a:cubicBezTo>
                <a:cubicBezTo>
                  <a:pt x="513610" y="810183"/>
                  <a:pt x="513606" y="810182"/>
                  <a:pt x="513603" y="810182"/>
                </a:cubicBezTo>
                <a:lnTo>
                  <a:pt x="0" y="810182"/>
                </a:lnTo>
                <a:lnTo>
                  <a:pt x="0" y="0"/>
                </a:lnTo>
                <a:close/>
              </a:path>
            </a:pathLst>
          </a:cu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DBFA241A-42D6-73BA-1CCA-B1F534F9AFBD}"/>
              </a:ext>
            </a:extLst>
          </p:cNvPr>
          <p:cNvSpPr/>
          <p:nvPr userDrawn="1"/>
        </p:nvSpPr>
        <p:spPr>
          <a:xfrm rot="18900000">
            <a:off x="9295640" y="2442646"/>
            <a:ext cx="1509618" cy="4547605"/>
          </a:xfrm>
          <a:prstGeom prst="rect">
            <a:avLst/>
          </a:prstGeom>
          <a:solidFill>
            <a:srgbClr val="6B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a:extLst>
              <a:ext uri="{FF2B5EF4-FFF2-40B4-BE49-F238E27FC236}">
                <a16:creationId xmlns:a16="http://schemas.microsoft.com/office/drawing/2014/main" id="{69F6E0E8-DD51-B5A4-65E8-9BFEA658E832}"/>
              </a:ext>
            </a:extLst>
          </p:cNvPr>
          <p:cNvPicPr>
            <a:picLocks noChangeAspect="1"/>
          </p:cNvPicPr>
          <p:nvPr userDrawn="1"/>
        </p:nvPicPr>
        <p:blipFill>
          <a:blip r:embed="rId2"/>
          <a:srcRect/>
          <a:stretch/>
        </p:blipFill>
        <p:spPr>
          <a:xfrm>
            <a:off x="363416" y="366988"/>
            <a:ext cx="3387969" cy="1524938"/>
          </a:xfrm>
          <a:prstGeom prst="rect">
            <a:avLst/>
          </a:prstGeom>
        </p:spPr>
      </p:pic>
      <p:sp>
        <p:nvSpPr>
          <p:cNvPr id="7" name="Text Placeholder 9">
            <a:extLst>
              <a:ext uri="{FF2B5EF4-FFF2-40B4-BE49-F238E27FC236}">
                <a16:creationId xmlns:a16="http://schemas.microsoft.com/office/drawing/2014/main" id="{004AAC8A-FA18-1F05-6812-11B304F939EA}"/>
              </a:ext>
            </a:extLst>
          </p:cNvPr>
          <p:cNvSpPr>
            <a:spLocks noGrp="1"/>
          </p:cNvSpPr>
          <p:nvPr>
            <p:ph type="body" sz="quarter" idx="11" hasCustomPrompt="1"/>
          </p:nvPr>
        </p:nvSpPr>
        <p:spPr>
          <a:xfrm>
            <a:off x="762700" y="4372468"/>
            <a:ext cx="3847745" cy="791513"/>
          </a:xfrm>
          <a:prstGeom prst="rect">
            <a:avLst/>
          </a:prstGeom>
        </p:spPr>
        <p:txBody>
          <a:bodyPr/>
          <a:lstStyle>
            <a:lvl1pPr marL="0" indent="0" algn="l" defTabSz="914400" rtl="0" eaLnBrk="1" latinLnBrk="0" hangingPunct="1">
              <a:lnSpc>
                <a:spcPct val="100000"/>
              </a:lnSpc>
              <a:spcBef>
                <a:spcPts val="0"/>
              </a:spcBef>
              <a:buNone/>
              <a:defRPr lang="en-GB" sz="1200"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8" name="Text Placeholder 9">
            <a:extLst>
              <a:ext uri="{FF2B5EF4-FFF2-40B4-BE49-F238E27FC236}">
                <a16:creationId xmlns:a16="http://schemas.microsoft.com/office/drawing/2014/main" id="{5446DCDD-88E8-9D29-861C-86B1880B4FD4}"/>
              </a:ext>
            </a:extLst>
          </p:cNvPr>
          <p:cNvSpPr>
            <a:spLocks noGrp="1"/>
          </p:cNvSpPr>
          <p:nvPr>
            <p:ph type="body" sz="quarter" idx="10"/>
          </p:nvPr>
        </p:nvSpPr>
        <p:spPr>
          <a:xfrm>
            <a:off x="762700" y="3820965"/>
            <a:ext cx="6182110" cy="369332"/>
          </a:xfrm>
          <a:prstGeom prst="rect">
            <a:avLst/>
          </a:prstGeom>
        </p:spPr>
        <p:txBody>
          <a:bodyPr/>
          <a:lstStyle>
            <a:lvl1pPr marL="0" indent="0" algn="l" defTabSz="914400" rtl="0" eaLnBrk="1" latinLnBrk="0" hangingPunct="1">
              <a:lnSpc>
                <a:spcPct val="100000"/>
              </a:lnSpc>
              <a:buNone/>
              <a:defRPr lang="en-GB" sz="1800" b="1" kern="1200" dirty="0" smtClean="0">
                <a:solidFill>
                  <a:schemeClr val="bg1"/>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a:t>
            </a:r>
          </a:p>
        </p:txBody>
      </p:sp>
    </p:spTree>
    <p:extLst>
      <p:ext uri="{BB962C8B-B14F-4D97-AF65-F5344CB8AC3E}">
        <p14:creationId xmlns:p14="http://schemas.microsoft.com/office/powerpoint/2010/main" val="3600631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with Shapes">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9996C937-354E-B36F-DBBC-7E0F53F2C7BD}"/>
              </a:ext>
            </a:extLst>
          </p:cNvPr>
          <p:cNvSpPr/>
          <p:nvPr userDrawn="1"/>
        </p:nvSpPr>
        <p:spPr>
          <a:xfrm>
            <a:off x="5785139" y="4422574"/>
            <a:ext cx="2435425" cy="2435425"/>
          </a:xfrm>
          <a:prstGeom prst="ellipse">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BC50BD-1E56-897D-D5AD-5FADF3CAAF99}"/>
              </a:ext>
            </a:extLst>
          </p:cNvPr>
          <p:cNvSpPr/>
          <p:nvPr userDrawn="1"/>
        </p:nvSpPr>
        <p:spPr>
          <a:xfrm rot="2700000">
            <a:off x="8308103" y="2974102"/>
            <a:ext cx="3217525" cy="3217525"/>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4087"/>
              </a:solidFill>
            </a:endParaRPr>
          </a:p>
        </p:txBody>
      </p:sp>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1647"/>
            <a:ext cx="1833975" cy="826527"/>
          </a:xfrm>
          <a:prstGeom prst="rect">
            <a:avLst/>
          </a:prstGeom>
        </p:spPr>
      </p:pic>
      <p:sp>
        <p:nvSpPr>
          <p:cNvPr id="23" name="Text Placeholder 9">
            <a:extLst>
              <a:ext uri="{FF2B5EF4-FFF2-40B4-BE49-F238E27FC236}">
                <a16:creationId xmlns:a16="http://schemas.microsoft.com/office/drawing/2014/main" id="{539349A7-3600-9FFB-8C40-20E7A1FEB26E}"/>
              </a:ext>
            </a:extLst>
          </p:cNvPr>
          <p:cNvSpPr>
            <a:spLocks noGrp="1"/>
          </p:cNvSpPr>
          <p:nvPr>
            <p:ph type="body" sz="quarter" idx="11" hasCustomPrompt="1"/>
          </p:nvPr>
        </p:nvSpPr>
        <p:spPr>
          <a:xfrm>
            <a:off x="762700" y="1855463"/>
            <a:ext cx="4804979" cy="1060683"/>
          </a:xfrm>
          <a:prstGeom prst="rect">
            <a:avLst/>
          </a:prstGeom>
        </p:spPr>
        <p:txBody>
          <a:bodyPr/>
          <a:lstStyle>
            <a:lvl1pPr marL="0" indent="0" algn="l" defTabSz="914400" rtl="0" eaLnBrk="1" latinLnBrk="0" hangingPunct="1">
              <a:lnSpc>
                <a:spcPct val="100000"/>
              </a:lnSpc>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24" name="Text Placeholder 9">
            <a:extLst>
              <a:ext uri="{FF2B5EF4-FFF2-40B4-BE49-F238E27FC236}">
                <a16:creationId xmlns:a16="http://schemas.microsoft.com/office/drawing/2014/main" id="{D14129A5-2E4B-FEF3-A1FC-7B642ECA12F5}"/>
              </a:ext>
            </a:extLst>
          </p:cNvPr>
          <p:cNvSpPr>
            <a:spLocks noGrp="1"/>
          </p:cNvSpPr>
          <p:nvPr>
            <p:ph type="body" sz="quarter" idx="12" hasCustomPrompt="1"/>
          </p:nvPr>
        </p:nvSpPr>
        <p:spPr>
          <a:xfrm>
            <a:off x="6248400" y="1855463"/>
            <a:ext cx="4804979" cy="1060683"/>
          </a:xfrm>
          <a:prstGeom prst="rect">
            <a:avLst/>
          </a:prstGeom>
        </p:spPr>
        <p:txBody>
          <a:bodyPr/>
          <a:lstStyle>
            <a:lvl1pPr marL="0" indent="0" algn="l" defTabSz="914400" rtl="0" eaLnBrk="1" latinLnBrk="0" hangingPunct="1">
              <a:lnSpc>
                <a:spcPct val="100000"/>
              </a:lnSpc>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26" name="Text Placeholder 9">
            <a:extLst>
              <a:ext uri="{FF2B5EF4-FFF2-40B4-BE49-F238E27FC236}">
                <a16:creationId xmlns:a16="http://schemas.microsoft.com/office/drawing/2014/main" id="{52D84864-883F-4F04-E71C-8B6F73A8BD27}"/>
              </a:ext>
            </a:extLst>
          </p:cNvPr>
          <p:cNvSpPr>
            <a:spLocks noGrp="1"/>
          </p:cNvSpPr>
          <p:nvPr>
            <p:ph type="body" sz="quarter" idx="13"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pic>
        <p:nvPicPr>
          <p:cNvPr id="3" name="Picture 2" descr="A blue and white logo&#10;&#10;Description automatically generated with low confidence">
            <a:extLst>
              <a:ext uri="{FF2B5EF4-FFF2-40B4-BE49-F238E27FC236}">
                <a16:creationId xmlns:a16="http://schemas.microsoft.com/office/drawing/2014/main" id="{F9ABA828-635F-759C-B904-51D7DECA9B26}"/>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3030365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xed Content with Shape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A3F978-4AE3-404D-3324-C531974E6C55}"/>
              </a:ext>
            </a:extLst>
          </p:cNvPr>
          <p:cNvSpPr/>
          <p:nvPr userDrawn="1"/>
        </p:nvSpPr>
        <p:spPr>
          <a:xfrm>
            <a:off x="4265719" y="3153275"/>
            <a:ext cx="2227900" cy="2227900"/>
          </a:xfrm>
          <a:prstGeom prst="ellipse">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597E40-7B10-3B06-3382-E2A2A1162119}"/>
              </a:ext>
            </a:extLst>
          </p:cNvPr>
          <p:cNvSpPr/>
          <p:nvPr userDrawn="1"/>
        </p:nvSpPr>
        <p:spPr>
          <a:xfrm rot="18900000">
            <a:off x="1548703" y="1747856"/>
            <a:ext cx="1939233" cy="518364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9C5563-73EF-6BFB-B463-3B8F479D3894}"/>
              </a:ext>
            </a:extLst>
          </p:cNvPr>
          <p:cNvSpPr/>
          <p:nvPr userDrawn="1"/>
        </p:nvSpPr>
        <p:spPr>
          <a:xfrm>
            <a:off x="6508376" y="1547446"/>
            <a:ext cx="4843837" cy="5310555"/>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1"/>
            <a:ext cx="1833975" cy="826527"/>
          </a:xfrm>
          <a:prstGeom prst="rect">
            <a:avLst/>
          </a:prstGeom>
        </p:spPr>
      </p:pic>
      <p:sp>
        <p:nvSpPr>
          <p:cNvPr id="23" name="Text Placeholder 9">
            <a:extLst>
              <a:ext uri="{FF2B5EF4-FFF2-40B4-BE49-F238E27FC236}">
                <a16:creationId xmlns:a16="http://schemas.microsoft.com/office/drawing/2014/main" id="{539349A7-3600-9FFB-8C40-20E7A1FEB26E}"/>
              </a:ext>
            </a:extLst>
          </p:cNvPr>
          <p:cNvSpPr>
            <a:spLocks noGrp="1"/>
          </p:cNvSpPr>
          <p:nvPr>
            <p:ph type="body" sz="quarter" idx="11" hasCustomPrompt="1"/>
          </p:nvPr>
        </p:nvSpPr>
        <p:spPr>
          <a:xfrm>
            <a:off x="762700" y="1855463"/>
            <a:ext cx="4804979"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26" name="Text Placeholder 9">
            <a:extLst>
              <a:ext uri="{FF2B5EF4-FFF2-40B4-BE49-F238E27FC236}">
                <a16:creationId xmlns:a16="http://schemas.microsoft.com/office/drawing/2014/main" id="{52D84864-883F-4F04-E71C-8B6F73A8BD27}"/>
              </a:ext>
            </a:extLst>
          </p:cNvPr>
          <p:cNvSpPr>
            <a:spLocks noGrp="1"/>
          </p:cNvSpPr>
          <p:nvPr>
            <p:ph type="body" sz="quarter" idx="13"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sp>
        <p:nvSpPr>
          <p:cNvPr id="6" name="Text Placeholder 9">
            <a:extLst>
              <a:ext uri="{FF2B5EF4-FFF2-40B4-BE49-F238E27FC236}">
                <a16:creationId xmlns:a16="http://schemas.microsoft.com/office/drawing/2014/main" id="{2A449702-172E-6565-09F6-7B3473A30F0F}"/>
              </a:ext>
            </a:extLst>
          </p:cNvPr>
          <p:cNvSpPr>
            <a:spLocks noGrp="1"/>
          </p:cNvSpPr>
          <p:nvPr>
            <p:ph type="body" sz="quarter" idx="14" hasCustomPrompt="1"/>
          </p:nvPr>
        </p:nvSpPr>
        <p:spPr>
          <a:xfrm>
            <a:off x="6822873" y="1855462"/>
            <a:ext cx="4239137"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b="1" kern="1200" dirty="0">
                <a:solidFill>
                  <a:schemeClr val="bg1"/>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pic>
        <p:nvPicPr>
          <p:cNvPr id="7" name="Picture 6" descr="A blue and white logo&#10;&#10;Description automatically generated with low confidence">
            <a:extLst>
              <a:ext uri="{FF2B5EF4-FFF2-40B4-BE49-F238E27FC236}">
                <a16:creationId xmlns:a16="http://schemas.microsoft.com/office/drawing/2014/main" id="{FBB89132-AF83-EF4B-38F5-B312A571559C}"/>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401387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with Boxed Content and Shap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0" y="0"/>
            <a:ext cx="1833975" cy="826527"/>
          </a:xfrm>
          <a:prstGeom prst="rect">
            <a:avLst/>
          </a:prstGeom>
        </p:spPr>
      </p:pic>
      <p:sp>
        <p:nvSpPr>
          <p:cNvPr id="12" name="Text Placeholder 9">
            <a:extLst>
              <a:ext uri="{FF2B5EF4-FFF2-40B4-BE49-F238E27FC236}">
                <a16:creationId xmlns:a16="http://schemas.microsoft.com/office/drawing/2014/main" id="{8C71D8C3-BC2C-70F6-229B-814C4F90991B}"/>
              </a:ext>
            </a:extLst>
          </p:cNvPr>
          <p:cNvSpPr>
            <a:spLocks noGrp="1"/>
          </p:cNvSpPr>
          <p:nvPr>
            <p:ph type="body" sz="quarter" idx="11" hasCustomPrompt="1"/>
          </p:nvPr>
        </p:nvSpPr>
        <p:spPr>
          <a:xfrm>
            <a:off x="762700" y="1855463"/>
            <a:ext cx="3401795"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15" name="Text Placeholder 9">
            <a:extLst>
              <a:ext uri="{FF2B5EF4-FFF2-40B4-BE49-F238E27FC236}">
                <a16:creationId xmlns:a16="http://schemas.microsoft.com/office/drawing/2014/main" id="{CC6C6890-48DB-B5A8-C812-E3932C762EE3}"/>
              </a:ext>
            </a:extLst>
          </p:cNvPr>
          <p:cNvSpPr>
            <a:spLocks noGrp="1"/>
          </p:cNvSpPr>
          <p:nvPr>
            <p:ph type="body" sz="quarter" idx="12" hasCustomPrompt="1"/>
          </p:nvPr>
        </p:nvSpPr>
        <p:spPr>
          <a:xfrm>
            <a:off x="4363341" y="1855463"/>
            <a:ext cx="3401795"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6" name="Rectangle 5">
            <a:extLst>
              <a:ext uri="{FF2B5EF4-FFF2-40B4-BE49-F238E27FC236}">
                <a16:creationId xmlns:a16="http://schemas.microsoft.com/office/drawing/2014/main" id="{F4933056-8F79-6F11-9AE8-7983D63273FD}"/>
              </a:ext>
            </a:extLst>
          </p:cNvPr>
          <p:cNvSpPr/>
          <p:nvPr userDrawn="1"/>
        </p:nvSpPr>
        <p:spPr>
          <a:xfrm>
            <a:off x="8129441" y="1655901"/>
            <a:ext cx="3222772" cy="52020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9">
            <a:extLst>
              <a:ext uri="{FF2B5EF4-FFF2-40B4-BE49-F238E27FC236}">
                <a16:creationId xmlns:a16="http://schemas.microsoft.com/office/drawing/2014/main" id="{48D95814-5533-ED9A-ED6A-E3FC4EFDFBC3}"/>
              </a:ext>
            </a:extLst>
          </p:cNvPr>
          <p:cNvSpPr>
            <a:spLocks noGrp="1"/>
          </p:cNvSpPr>
          <p:nvPr>
            <p:ph type="body" sz="quarter" idx="13" hasCustomPrompt="1"/>
          </p:nvPr>
        </p:nvSpPr>
        <p:spPr>
          <a:xfrm>
            <a:off x="8328287" y="1855462"/>
            <a:ext cx="2822933" cy="1060683"/>
          </a:xfrm>
          <a:prstGeom prst="rect">
            <a:avLst/>
          </a:prstGeom>
        </p:spPr>
        <p:txBody>
          <a:bodyPr/>
          <a:lstStyle>
            <a:lvl1pPr marL="0" indent="0" algn="l" defTabSz="914400" rtl="0" eaLnBrk="1" latinLnBrk="0" hangingPunct="1">
              <a:lnSpc>
                <a:spcPct val="100000"/>
              </a:lnSpc>
              <a:spcBef>
                <a:spcPts val="0"/>
              </a:spcBef>
              <a:spcAft>
                <a:spcPts val="900"/>
              </a:spcAft>
              <a:buNone/>
              <a:defRPr lang="en-GB" sz="1200" b="1" kern="1200" dirty="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body copy</a:t>
            </a:r>
          </a:p>
        </p:txBody>
      </p:sp>
      <p:sp>
        <p:nvSpPr>
          <p:cNvPr id="9" name="Freeform 8">
            <a:extLst>
              <a:ext uri="{FF2B5EF4-FFF2-40B4-BE49-F238E27FC236}">
                <a16:creationId xmlns:a16="http://schemas.microsoft.com/office/drawing/2014/main" id="{FE4B0C10-C8B4-FE3D-5E03-3EDBD8991B5D}"/>
              </a:ext>
            </a:extLst>
          </p:cNvPr>
          <p:cNvSpPr/>
          <p:nvPr userDrawn="1"/>
        </p:nvSpPr>
        <p:spPr>
          <a:xfrm rot="18900000">
            <a:off x="5425802" y="3610761"/>
            <a:ext cx="2727818" cy="2674478"/>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 name="connsiteX0" fmla="*/ 180138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180138 w 918429"/>
              <a:gd name="connsiteY13" fmla="*/ 0 h 810183"/>
              <a:gd name="connsiteX0" fmla="*/ 17040 w 755331"/>
              <a:gd name="connsiteY0" fmla="*/ 0 h 812616"/>
              <a:gd name="connsiteX1" fmla="*/ 350515 w 755331"/>
              <a:gd name="connsiteY1" fmla="*/ 551 h 812616"/>
              <a:gd name="connsiteX2" fmla="*/ 353097 w 755331"/>
              <a:gd name="connsiteY2" fmla="*/ 551 h 812616"/>
              <a:gd name="connsiteX3" fmla="*/ 353097 w 755331"/>
              <a:gd name="connsiteY3" fmla="*/ 811 h 812616"/>
              <a:gd name="connsiteX4" fmla="*/ 432100 w 755331"/>
              <a:gd name="connsiteY4" fmla="*/ 8775 h 812616"/>
              <a:gd name="connsiteX5" fmla="*/ 755331 w 755331"/>
              <a:gd name="connsiteY5" fmla="*/ 405367 h 812616"/>
              <a:gd name="connsiteX6" fmla="*/ 432100 w 755331"/>
              <a:gd name="connsiteY6" fmla="*/ 801959 h 812616"/>
              <a:gd name="connsiteX7" fmla="*/ 353097 w 755331"/>
              <a:gd name="connsiteY7" fmla="*/ 809923 h 812616"/>
              <a:gd name="connsiteX8" fmla="*/ 353097 w 755331"/>
              <a:gd name="connsiteY8" fmla="*/ 810182 h 812616"/>
              <a:gd name="connsiteX9" fmla="*/ 350525 w 755331"/>
              <a:gd name="connsiteY9" fmla="*/ 810182 h 812616"/>
              <a:gd name="connsiteX10" fmla="*/ 350515 w 755331"/>
              <a:gd name="connsiteY10" fmla="*/ 810183 h 812616"/>
              <a:gd name="connsiteX11" fmla="*/ 350505 w 755331"/>
              <a:gd name="connsiteY11" fmla="*/ 810182 h 812616"/>
              <a:gd name="connsiteX12" fmla="*/ 0 w 755331"/>
              <a:gd name="connsiteY12" fmla="*/ 812616 h 812616"/>
              <a:gd name="connsiteX13" fmla="*/ 17040 w 755331"/>
              <a:gd name="connsiteY13" fmla="*/ 0 h 812616"/>
              <a:gd name="connsiteX0" fmla="*/ 0 w 833229"/>
              <a:gd name="connsiteY0" fmla="*/ 1883 h 812065"/>
              <a:gd name="connsiteX1" fmla="*/ 428413 w 833229"/>
              <a:gd name="connsiteY1" fmla="*/ 0 h 812065"/>
              <a:gd name="connsiteX2" fmla="*/ 430995 w 833229"/>
              <a:gd name="connsiteY2" fmla="*/ 0 h 812065"/>
              <a:gd name="connsiteX3" fmla="*/ 430995 w 833229"/>
              <a:gd name="connsiteY3" fmla="*/ 260 h 812065"/>
              <a:gd name="connsiteX4" fmla="*/ 509998 w 833229"/>
              <a:gd name="connsiteY4" fmla="*/ 8224 h 812065"/>
              <a:gd name="connsiteX5" fmla="*/ 833229 w 833229"/>
              <a:gd name="connsiteY5" fmla="*/ 404816 h 812065"/>
              <a:gd name="connsiteX6" fmla="*/ 509998 w 833229"/>
              <a:gd name="connsiteY6" fmla="*/ 801408 h 812065"/>
              <a:gd name="connsiteX7" fmla="*/ 430995 w 833229"/>
              <a:gd name="connsiteY7" fmla="*/ 809372 h 812065"/>
              <a:gd name="connsiteX8" fmla="*/ 430995 w 833229"/>
              <a:gd name="connsiteY8" fmla="*/ 809631 h 812065"/>
              <a:gd name="connsiteX9" fmla="*/ 428423 w 833229"/>
              <a:gd name="connsiteY9" fmla="*/ 809631 h 812065"/>
              <a:gd name="connsiteX10" fmla="*/ 428413 w 833229"/>
              <a:gd name="connsiteY10" fmla="*/ 809632 h 812065"/>
              <a:gd name="connsiteX11" fmla="*/ 428403 w 833229"/>
              <a:gd name="connsiteY11" fmla="*/ 809631 h 812065"/>
              <a:gd name="connsiteX12" fmla="*/ 77898 w 833229"/>
              <a:gd name="connsiteY12" fmla="*/ 812065 h 812065"/>
              <a:gd name="connsiteX13" fmla="*/ 0 w 833229"/>
              <a:gd name="connsiteY13" fmla="*/ 1883 h 812065"/>
              <a:gd name="connsiteX0" fmla="*/ 0 w 833229"/>
              <a:gd name="connsiteY0" fmla="*/ 1883 h 816934"/>
              <a:gd name="connsiteX1" fmla="*/ 428413 w 833229"/>
              <a:gd name="connsiteY1" fmla="*/ 0 h 816934"/>
              <a:gd name="connsiteX2" fmla="*/ 430995 w 833229"/>
              <a:gd name="connsiteY2" fmla="*/ 0 h 816934"/>
              <a:gd name="connsiteX3" fmla="*/ 430995 w 833229"/>
              <a:gd name="connsiteY3" fmla="*/ 260 h 816934"/>
              <a:gd name="connsiteX4" fmla="*/ 509998 w 833229"/>
              <a:gd name="connsiteY4" fmla="*/ 8224 h 816934"/>
              <a:gd name="connsiteX5" fmla="*/ 833229 w 833229"/>
              <a:gd name="connsiteY5" fmla="*/ 404816 h 816934"/>
              <a:gd name="connsiteX6" fmla="*/ 509998 w 833229"/>
              <a:gd name="connsiteY6" fmla="*/ 801408 h 816934"/>
              <a:gd name="connsiteX7" fmla="*/ 430995 w 833229"/>
              <a:gd name="connsiteY7" fmla="*/ 809372 h 816934"/>
              <a:gd name="connsiteX8" fmla="*/ 430995 w 833229"/>
              <a:gd name="connsiteY8" fmla="*/ 809631 h 816934"/>
              <a:gd name="connsiteX9" fmla="*/ 428423 w 833229"/>
              <a:gd name="connsiteY9" fmla="*/ 809631 h 816934"/>
              <a:gd name="connsiteX10" fmla="*/ 428413 w 833229"/>
              <a:gd name="connsiteY10" fmla="*/ 809632 h 816934"/>
              <a:gd name="connsiteX11" fmla="*/ 428403 w 833229"/>
              <a:gd name="connsiteY11" fmla="*/ 809631 h 816934"/>
              <a:gd name="connsiteX12" fmla="*/ 1 w 833229"/>
              <a:gd name="connsiteY12" fmla="*/ 816934 h 816934"/>
              <a:gd name="connsiteX13" fmla="*/ 0 w 833229"/>
              <a:gd name="connsiteY13" fmla="*/ 1883 h 81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229" h="816934">
                <a:moveTo>
                  <a:pt x="0" y="1883"/>
                </a:moveTo>
                <a:lnTo>
                  <a:pt x="428413" y="0"/>
                </a:lnTo>
                <a:lnTo>
                  <a:pt x="430995" y="0"/>
                </a:lnTo>
                <a:lnTo>
                  <a:pt x="430995" y="260"/>
                </a:lnTo>
                <a:lnTo>
                  <a:pt x="509998" y="8224"/>
                </a:lnTo>
                <a:cubicBezTo>
                  <a:pt x="694466" y="45972"/>
                  <a:pt x="833229" y="209189"/>
                  <a:pt x="833229" y="404816"/>
                </a:cubicBezTo>
                <a:cubicBezTo>
                  <a:pt x="833229" y="600443"/>
                  <a:pt x="694466" y="763660"/>
                  <a:pt x="509998" y="801408"/>
                </a:cubicBezTo>
                <a:lnTo>
                  <a:pt x="430995" y="809372"/>
                </a:lnTo>
                <a:lnTo>
                  <a:pt x="430995" y="809631"/>
                </a:lnTo>
                <a:lnTo>
                  <a:pt x="428423" y="809631"/>
                </a:lnTo>
                <a:cubicBezTo>
                  <a:pt x="428420" y="809631"/>
                  <a:pt x="428416" y="809632"/>
                  <a:pt x="428413" y="809632"/>
                </a:cubicBezTo>
                <a:cubicBezTo>
                  <a:pt x="428410" y="809632"/>
                  <a:pt x="428406" y="809631"/>
                  <a:pt x="428403" y="809631"/>
                </a:cubicBezTo>
                <a:lnTo>
                  <a:pt x="1" y="816934"/>
                </a:lnTo>
                <a:cubicBezTo>
                  <a:pt x="1" y="545250"/>
                  <a:pt x="0" y="273567"/>
                  <a:pt x="0" y="1883"/>
                </a:cubicBezTo>
                <a:close/>
              </a:path>
            </a:pathLst>
          </a:cu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E8EDEE"/>
              </a:solidFill>
            </a:endParaRPr>
          </a:p>
        </p:txBody>
      </p:sp>
      <p:sp>
        <p:nvSpPr>
          <p:cNvPr id="11" name="Text Placeholder 9">
            <a:extLst>
              <a:ext uri="{FF2B5EF4-FFF2-40B4-BE49-F238E27FC236}">
                <a16:creationId xmlns:a16="http://schemas.microsoft.com/office/drawing/2014/main" id="{C9A80300-33C2-E5B7-5EC8-A3623CA7D4BF}"/>
              </a:ext>
            </a:extLst>
          </p:cNvPr>
          <p:cNvSpPr>
            <a:spLocks noGrp="1"/>
          </p:cNvSpPr>
          <p:nvPr>
            <p:ph type="body" sz="quarter" idx="14" hasCustomPrompt="1"/>
          </p:nvPr>
        </p:nvSpPr>
        <p:spPr>
          <a:xfrm>
            <a:off x="762701" y="770774"/>
            <a:ext cx="4801043" cy="728826"/>
          </a:xfrm>
          <a:prstGeom prst="rect">
            <a:avLst/>
          </a:prstGeom>
        </p:spPr>
        <p:txBody>
          <a:bodyPr/>
          <a:lstStyle>
            <a:lvl1pPr marL="0" indent="0" algn="l" defTabSz="914400"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dirty="0"/>
              <a:t>Click to edit presentation title</a:t>
            </a:r>
          </a:p>
        </p:txBody>
      </p:sp>
      <p:pic>
        <p:nvPicPr>
          <p:cNvPr id="3" name="Picture 2" descr="A blue and white logo&#10;&#10;Description automatically generated with low confidence">
            <a:extLst>
              <a:ext uri="{FF2B5EF4-FFF2-40B4-BE49-F238E27FC236}">
                <a16:creationId xmlns:a16="http://schemas.microsoft.com/office/drawing/2014/main" id="{20116A75-09D3-042B-2A63-274057DF4A8B}"/>
              </a:ext>
            </a:extLst>
          </p:cNvPr>
          <p:cNvPicPr>
            <a:picLocks noChangeAspect="1"/>
          </p:cNvPicPr>
          <p:nvPr userDrawn="1"/>
        </p:nvPicPr>
        <p:blipFill>
          <a:blip r:embed="rId3"/>
          <a:stretch>
            <a:fillRect/>
          </a:stretch>
        </p:blipFill>
        <p:spPr>
          <a:xfrm>
            <a:off x="11053379" y="257130"/>
            <a:ext cx="781273" cy="315561"/>
          </a:xfrm>
          <a:prstGeom prst="rect">
            <a:avLst/>
          </a:prstGeom>
        </p:spPr>
      </p:pic>
    </p:spTree>
    <p:extLst>
      <p:ext uri="{BB962C8B-B14F-4D97-AF65-F5344CB8AC3E}">
        <p14:creationId xmlns:p14="http://schemas.microsoft.com/office/powerpoint/2010/main" val="1139690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497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71" r:id="rId5"/>
    <p:sldLayoutId id="214748367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740068"/>
      </p:ext>
    </p:extLst>
  </p:cSld>
  <p:clrMap bg1="lt1" tx1="dk1" bg2="lt2" tx2="dk2" accent1="accent1" accent2="accent2" accent3="accent3" accent4="accent4" accent5="accent5" accent6="accent6" hlink="hlink" folHlink="folHlink"/>
  <p:sldLayoutIdLst>
    <p:sldLayoutId id="2147483652" r:id="rId1"/>
    <p:sldLayoutId id="2147483659" r:id="rId2"/>
    <p:sldLayoutId id="2147483655" r:id="rId3"/>
    <p:sldLayoutId id="2147483653"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00129"/>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6" r:id="rId3"/>
    <p:sldLayoutId id="2147483658" r:id="rId4"/>
    <p:sldLayoutId id="2147483674" r:id="rId5"/>
    <p:sldLayoutId id="2147483676" r:id="rId6"/>
    <p:sldLayoutId id="214748367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061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d-thinking.uk/youngpeople"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jpg"/><Relationship Id="rId5" Type="http://schemas.openxmlformats.org/officeDocument/2006/relationships/hyperlink" Target="https://giveusashout.org/" TargetMode="External"/><Relationship Id="rId4" Type="http://schemas.openxmlformats.org/officeDocument/2006/relationships/hyperlink" Target="https://www.kooth.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healthylondon.org/urgentsupportlines"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CF40VZEB_MY"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d-thinking.uk/" TargetMode="External"/><Relationship Id="rId7" Type="http://schemas.openxmlformats.org/officeDocument/2006/relationships/hyperlink" Target="https://www.themix.org.uk/" TargetMode="External"/><Relationship Id="rId2" Type="http://schemas.openxmlformats.org/officeDocument/2006/relationships/hyperlink" Target="http://www.healthylondon.org/urgentsupportlines" TargetMode="External"/><Relationship Id="rId1" Type="http://schemas.openxmlformats.org/officeDocument/2006/relationships/slideLayout" Target="../slideLayouts/slideLayout6.xml"/><Relationship Id="rId6" Type="http://schemas.openxmlformats.org/officeDocument/2006/relationships/hyperlink" Target="https://www.kooth.com/" TargetMode="External"/><Relationship Id="rId5" Type="http://schemas.openxmlformats.org/officeDocument/2006/relationships/hyperlink" Target="https://www.youngminds.org.uk/" TargetMode="External"/><Relationship Id="rId4" Type="http://schemas.openxmlformats.org/officeDocument/2006/relationships/hyperlink" Target="https://giveusashou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BBC058-491A-D6EB-74CE-740010988728}"/>
              </a:ext>
            </a:extLst>
          </p:cNvPr>
          <p:cNvSpPr>
            <a:spLocks noGrp="1"/>
          </p:cNvSpPr>
          <p:nvPr>
            <p:ph type="body" sz="quarter" idx="10"/>
          </p:nvPr>
        </p:nvSpPr>
        <p:spPr>
          <a:xfrm>
            <a:off x="7085726" y="3318371"/>
            <a:ext cx="4092557" cy="791513"/>
          </a:xfrm>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Helping young Londoners to access mental health support when you need it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solidFill>
                <a:srgbClr val="425463"/>
              </a:solidFill>
              <a:effectLst/>
            </a:endParaRPr>
          </a:p>
        </p:txBody>
      </p:sp>
      <p:sp>
        <p:nvSpPr>
          <p:cNvPr id="3" name="Text Placeholder 2">
            <a:extLst>
              <a:ext uri="{FF2B5EF4-FFF2-40B4-BE49-F238E27FC236}">
                <a16:creationId xmlns:a16="http://schemas.microsoft.com/office/drawing/2014/main" id="{2D378EC3-16DD-C5D0-F00A-C873CA2DDD35}"/>
              </a:ext>
            </a:extLst>
          </p:cNvPr>
          <p:cNvSpPr>
            <a:spLocks noGrp="1"/>
          </p:cNvSpPr>
          <p:nvPr>
            <p:ph type="body" sz="quarter" idx="11"/>
          </p:nvPr>
        </p:nvSpPr>
        <p:spPr>
          <a:xfrm>
            <a:off x="7085726" y="4330479"/>
            <a:ext cx="3847745" cy="791513"/>
          </a:xfrm>
        </p:spPr>
        <p:txBody>
          <a:bodyPr/>
          <a:lstStyle/>
          <a:p>
            <a:r>
              <a:rPr lang="en-GB" sz="1400" b="1" dirty="0"/>
              <a:t>Updated January 2023</a:t>
            </a:r>
            <a:endParaRPr lang="en-GB" sz="1400" b="1" dirty="0">
              <a:solidFill>
                <a:srgbClr val="42556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761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A3891-8323-586B-FE3A-62E57AE91CC8}"/>
              </a:ext>
            </a:extLst>
          </p:cNvPr>
          <p:cNvSpPr>
            <a:spLocks noGrp="1"/>
          </p:cNvSpPr>
          <p:nvPr>
            <p:ph type="body" sz="quarter" idx="11"/>
          </p:nvPr>
        </p:nvSpPr>
        <p:spPr>
          <a:xfrm>
            <a:off x="6822316" y="2624241"/>
            <a:ext cx="4940387" cy="791513"/>
          </a:xfrm>
        </p:spPr>
        <p:txBody>
          <a:bodyPr/>
          <a:lstStyle/>
          <a:p>
            <a:pPr>
              <a:lnSpc>
                <a:spcPct val="100000"/>
              </a:lnSpc>
            </a:pPr>
            <a:r>
              <a:rPr lang="en-GB" sz="1600" b="1" dirty="0"/>
              <a:t>Slides:</a:t>
            </a:r>
            <a:endParaRPr lang="en-GB" sz="1600" b="1" dirty="0">
              <a:solidFill>
                <a:srgbClr val="425563"/>
              </a:solidFill>
              <a:latin typeface="Arial" panose="020B0604020202020204" pitchFamily="34" charset="0"/>
              <a:cs typeface="Arial" panose="020B0604020202020204" pitchFamily="34" charset="0"/>
            </a:endParaRPr>
          </a:p>
          <a:p>
            <a:pPr marL="342900" indent="-342900">
              <a:lnSpc>
                <a:spcPct val="100000"/>
              </a:lnSpc>
              <a:buFont typeface="+mj-lt"/>
              <a:buAutoNum type="arabicPeriod" startAt="3"/>
            </a:pPr>
            <a:r>
              <a:rPr lang="en-GB" sz="1600" b="1" dirty="0">
                <a:solidFill>
                  <a:srgbClr val="425563"/>
                </a:solidFill>
                <a:latin typeface="Arial" panose="020B0604020202020204" pitchFamily="34" charset="0"/>
                <a:cs typeface="Arial" panose="020B0604020202020204" pitchFamily="34" charset="0"/>
              </a:rPr>
              <a:t>Why looking after your mental health matters</a:t>
            </a:r>
          </a:p>
          <a:p>
            <a:pPr marL="342900" indent="-342900">
              <a:lnSpc>
                <a:spcPct val="100000"/>
              </a:lnSpc>
              <a:buFont typeface="+mj-lt"/>
              <a:buAutoNum type="arabicPeriod" startAt="3"/>
            </a:pPr>
            <a:r>
              <a:rPr lang="en-GB" sz="1600" b="1" dirty="0"/>
              <a:t>Introducing ‘5 Ways to Wellbeing’ </a:t>
            </a:r>
            <a:endParaRPr lang="en-GB" sz="1600" b="1" dirty="0">
              <a:solidFill>
                <a:srgbClr val="425563"/>
              </a:solidFill>
              <a:latin typeface="Arial" panose="020B0604020202020204" pitchFamily="34" charset="0"/>
              <a:cs typeface="Arial" panose="020B0604020202020204" pitchFamily="34" charset="0"/>
            </a:endParaRPr>
          </a:p>
          <a:p>
            <a:pPr marL="342900" indent="-342900">
              <a:lnSpc>
                <a:spcPct val="100000"/>
              </a:lnSpc>
              <a:buFont typeface="+mj-lt"/>
              <a:buAutoNum type="arabicPeriod" startAt="3"/>
            </a:pPr>
            <a:r>
              <a:rPr lang="en-GB" sz="1600" b="1" dirty="0"/>
              <a:t>Reaching out if you’re worried or feeling down</a:t>
            </a:r>
          </a:p>
          <a:p>
            <a:pPr marL="342900" indent="-342900">
              <a:lnSpc>
                <a:spcPct val="100000"/>
              </a:lnSpc>
              <a:buFont typeface="+mj-lt"/>
              <a:buAutoNum type="arabicPeriod" startAt="3"/>
            </a:pPr>
            <a:r>
              <a:rPr lang="en-GB" sz="1600" b="1" dirty="0"/>
              <a:t>Digital mental health tools</a:t>
            </a:r>
          </a:p>
          <a:p>
            <a:pPr marL="342900" indent="-342900">
              <a:lnSpc>
                <a:spcPct val="100000"/>
              </a:lnSpc>
              <a:buFont typeface="+mj-lt"/>
              <a:buAutoNum type="arabicPeriod" startAt="3"/>
            </a:pPr>
            <a:r>
              <a:rPr lang="en-GB" sz="1600" b="1" dirty="0">
                <a:solidFill>
                  <a:srgbClr val="425563"/>
                </a:solidFill>
                <a:latin typeface="Arial" panose="020B0604020202020204" pitchFamily="34" charset="0"/>
                <a:cs typeface="Arial" panose="020B0604020202020204" pitchFamily="34" charset="0"/>
              </a:rPr>
              <a:t>What to do if you need urgent mental health support</a:t>
            </a:r>
          </a:p>
          <a:p>
            <a:pPr marL="342900" indent="-342900">
              <a:buFont typeface="+mj-lt"/>
              <a:buAutoNum type="arabicPeriod" startAt="3"/>
            </a:pPr>
            <a:r>
              <a:rPr lang="en-GB" sz="1600" b="1" dirty="0"/>
              <a:t>Animation on how NHS helplines work</a:t>
            </a:r>
            <a:endParaRPr lang="en-GB" sz="1600" b="1" dirty="0">
              <a:solidFill>
                <a:srgbClr val="425563"/>
              </a:solidFill>
              <a:latin typeface="Arial" panose="020B0604020202020204" pitchFamily="34" charset="0"/>
              <a:cs typeface="Arial" panose="020B0604020202020204" pitchFamily="34" charset="0"/>
            </a:endParaRPr>
          </a:p>
          <a:p>
            <a:pPr marL="342900" indent="-342900">
              <a:lnSpc>
                <a:spcPct val="100000"/>
              </a:lnSpc>
              <a:buFont typeface="+mj-lt"/>
              <a:buAutoNum type="arabicPeriod" startAt="3"/>
            </a:pPr>
            <a:r>
              <a:rPr lang="en-GB" sz="1600" b="1" dirty="0"/>
              <a:t>More information </a:t>
            </a:r>
            <a:endParaRPr lang="en-GB" sz="1600" b="1" dirty="0">
              <a:solidFill>
                <a:srgbClr val="425563"/>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C40B156-B91E-4C1C-DBA8-CB65208498D5}"/>
              </a:ext>
            </a:extLst>
          </p:cNvPr>
          <p:cNvSpPr>
            <a:spLocks noGrp="1"/>
          </p:cNvSpPr>
          <p:nvPr>
            <p:ph type="body" sz="quarter" idx="12"/>
          </p:nvPr>
        </p:nvSpPr>
        <p:spPr>
          <a:xfrm>
            <a:off x="2974571" y="2637487"/>
            <a:ext cx="3847745" cy="791513"/>
          </a:xfrm>
        </p:spPr>
        <p:txBody>
          <a:bodyPr/>
          <a:lstStyle/>
          <a:p>
            <a:pPr algn="r"/>
            <a:r>
              <a:rPr lang="en-GB" sz="1200" b="1" dirty="0">
                <a:solidFill>
                  <a:srgbClr val="425563"/>
                </a:solidFill>
                <a:effectLst/>
                <a:latin typeface="Arial" panose="020B0604020202020204" pitchFamily="34" charset="0"/>
                <a:cs typeface="Arial" panose="020B0604020202020204" pitchFamily="34" charset="0"/>
              </a:rPr>
              <a:t> </a:t>
            </a:r>
          </a:p>
          <a:p>
            <a:pPr algn="r"/>
            <a:r>
              <a:rPr lang="en-GB" sz="1200" b="1" dirty="0">
                <a:solidFill>
                  <a:srgbClr val="425563"/>
                </a:solidFill>
                <a:latin typeface="Arial" panose="020B0604020202020204" pitchFamily="34" charset="0"/>
                <a:cs typeface="Arial" panose="020B0604020202020204" pitchFamily="34" charset="0"/>
              </a:rPr>
              <a:t>      </a:t>
            </a:r>
            <a:endParaRPr lang="en-GB" sz="1200" b="1" dirty="0">
              <a:solidFill>
                <a:srgbClr val="425563"/>
              </a:solidFill>
              <a:effectLst/>
              <a:latin typeface="Arial" panose="020B0604020202020204" pitchFamily="34" charset="0"/>
              <a:cs typeface="Arial" panose="020B0604020202020204" pitchFamily="34" charset="0"/>
            </a:endParaRPr>
          </a:p>
          <a:p>
            <a:endParaRPr lang="en-US" b="1" dirty="0"/>
          </a:p>
        </p:txBody>
      </p:sp>
    </p:spTree>
    <p:extLst>
      <p:ext uri="{BB962C8B-B14F-4D97-AF65-F5344CB8AC3E}">
        <p14:creationId xmlns:p14="http://schemas.microsoft.com/office/powerpoint/2010/main" val="272442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A0E7B433-C9AF-4620-975A-BF3CC0BBF49D}"/>
              </a:ext>
            </a:extLst>
          </p:cNvPr>
          <p:cNvSpPr txBox="1">
            <a:spLocks/>
          </p:cNvSpPr>
          <p:nvPr/>
        </p:nvSpPr>
        <p:spPr>
          <a:xfrm>
            <a:off x="680509" y="1957409"/>
            <a:ext cx="4651780" cy="3641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rgbClr val="425463"/>
              </a:solidFill>
            </a:endParaRPr>
          </a:p>
          <a:p>
            <a:endParaRPr lang="en-US" sz="1000" dirty="0">
              <a:solidFill>
                <a:srgbClr val="425463"/>
              </a:solidFill>
            </a:endParaRPr>
          </a:p>
        </p:txBody>
      </p:sp>
      <p:sp>
        <p:nvSpPr>
          <p:cNvPr id="18" name="Text Placeholder 3">
            <a:extLst>
              <a:ext uri="{FF2B5EF4-FFF2-40B4-BE49-F238E27FC236}">
                <a16:creationId xmlns:a16="http://schemas.microsoft.com/office/drawing/2014/main" id="{E28437A2-F5D7-4410-A93A-EE81F6BECCF5}"/>
              </a:ext>
            </a:extLst>
          </p:cNvPr>
          <p:cNvSpPr txBox="1">
            <a:spLocks/>
          </p:cNvSpPr>
          <p:nvPr/>
        </p:nvSpPr>
        <p:spPr>
          <a:xfrm>
            <a:off x="680509" y="1109822"/>
            <a:ext cx="7538818" cy="728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5BB7"/>
                </a:solidFill>
                <a:latin typeface="Arial" panose="020B0604020202020204" pitchFamily="34" charset="0"/>
                <a:cs typeface="Arial" panose="020B0604020202020204" pitchFamily="34" charset="0"/>
              </a:rPr>
              <a:t>Why looking after your mental health matters</a:t>
            </a:r>
            <a:endParaRPr lang="en-US" dirty="0"/>
          </a:p>
        </p:txBody>
      </p:sp>
      <p:sp>
        <p:nvSpPr>
          <p:cNvPr id="8" name="TextBox 7">
            <a:extLst>
              <a:ext uri="{FF2B5EF4-FFF2-40B4-BE49-F238E27FC236}">
                <a16:creationId xmlns:a16="http://schemas.microsoft.com/office/drawing/2014/main" id="{03699D2E-63F3-460B-9430-BCDBC785C135}"/>
              </a:ext>
            </a:extLst>
          </p:cNvPr>
          <p:cNvSpPr txBox="1"/>
          <p:nvPr/>
        </p:nvSpPr>
        <p:spPr>
          <a:xfrm>
            <a:off x="680509" y="1608895"/>
            <a:ext cx="9510238" cy="2677656"/>
          </a:xfrm>
          <a:prstGeom prst="rect">
            <a:avLst/>
          </a:prstGeom>
          <a:noFill/>
        </p:spPr>
        <p:txBody>
          <a:bodyPr wrap="square">
            <a:spAutoFit/>
          </a:bodyPr>
          <a:lstStyle/>
          <a:p>
            <a:pPr algn="l"/>
            <a:endParaRPr lang="en-GB" sz="1600" b="0" i="0" dirty="0">
              <a:solidFill>
                <a:srgbClr val="1E0C06"/>
              </a:solidFill>
              <a:effectLst/>
              <a:latin typeface="+mj-lt"/>
            </a:endParaRPr>
          </a:p>
          <a:p>
            <a:pPr algn="l"/>
            <a:r>
              <a:rPr lang="en-GB" sz="2000" b="0" i="0" dirty="0">
                <a:solidFill>
                  <a:srgbClr val="1E0C06"/>
                </a:solidFill>
                <a:effectLst/>
                <a:latin typeface="+mj-lt"/>
              </a:rPr>
              <a:t>Young people have a lot to deal with day to day.</a:t>
            </a:r>
          </a:p>
          <a:p>
            <a:pPr algn="l"/>
            <a:endParaRPr lang="en-GB" sz="2000" dirty="0">
              <a:solidFill>
                <a:srgbClr val="1E0C06"/>
              </a:solidFill>
              <a:latin typeface="+mj-lt"/>
            </a:endParaRPr>
          </a:p>
          <a:p>
            <a:pPr algn="l"/>
            <a:r>
              <a:rPr lang="en-GB" sz="2000" b="0" i="0" dirty="0">
                <a:solidFill>
                  <a:srgbClr val="1E0C06"/>
                </a:solidFill>
                <a:effectLst/>
                <a:latin typeface="+mj-lt"/>
              </a:rPr>
              <a:t>There are many pressures like exams, </a:t>
            </a:r>
            <a:r>
              <a:rPr lang="en-GB" sz="2000" dirty="0">
                <a:solidFill>
                  <a:srgbClr val="1E0C06"/>
                </a:solidFill>
                <a:latin typeface="+mj-lt"/>
              </a:rPr>
              <a:t>worries about friends or loved ones, keeping up with social media – all of which can impact your </a:t>
            </a:r>
            <a:r>
              <a:rPr lang="en-GB" sz="2000" b="0" i="0" dirty="0">
                <a:solidFill>
                  <a:srgbClr val="1E0C06"/>
                </a:solidFill>
                <a:effectLst/>
                <a:latin typeface="+mj-lt"/>
              </a:rPr>
              <a:t>mental health. </a:t>
            </a:r>
          </a:p>
          <a:p>
            <a:pPr algn="l"/>
            <a:endParaRPr lang="en-GB" sz="2000" dirty="0">
              <a:solidFill>
                <a:srgbClr val="1E0C06"/>
              </a:solidFill>
              <a:latin typeface="+mj-lt"/>
            </a:endParaRPr>
          </a:p>
          <a:p>
            <a:pPr algn="l"/>
            <a:r>
              <a:rPr lang="en-GB" sz="2000" b="1" i="0" dirty="0">
                <a:solidFill>
                  <a:srgbClr val="1E0C06"/>
                </a:solidFill>
                <a:effectLst/>
                <a:latin typeface="+mj-lt"/>
              </a:rPr>
              <a:t>We all have mental health just like we all have physical health. </a:t>
            </a:r>
          </a:p>
          <a:p>
            <a:pPr algn="l"/>
            <a:endParaRPr lang="en-GB" sz="1600" b="1" dirty="0">
              <a:solidFill>
                <a:srgbClr val="1E0C06"/>
              </a:solidFill>
              <a:latin typeface="+mj-lt"/>
            </a:endParaRPr>
          </a:p>
          <a:p>
            <a:pPr algn="l"/>
            <a:endParaRPr lang="en-GB" sz="1600" dirty="0">
              <a:solidFill>
                <a:srgbClr val="1E0C06"/>
              </a:solidFill>
              <a:latin typeface="+mj-lt"/>
            </a:endParaRPr>
          </a:p>
        </p:txBody>
      </p:sp>
      <p:pic>
        <p:nvPicPr>
          <p:cNvPr id="4" name="Picture 3">
            <a:extLst>
              <a:ext uri="{FF2B5EF4-FFF2-40B4-BE49-F238E27FC236}">
                <a16:creationId xmlns:a16="http://schemas.microsoft.com/office/drawing/2014/main" id="{31F6F9D3-A2CA-467D-8128-0BACDD918BD9}"/>
              </a:ext>
            </a:extLst>
          </p:cNvPr>
          <p:cNvPicPr>
            <a:picLocks noChangeAspect="1"/>
          </p:cNvPicPr>
          <p:nvPr/>
        </p:nvPicPr>
        <p:blipFill>
          <a:blip r:embed="rId3"/>
          <a:stretch>
            <a:fillRect/>
          </a:stretch>
        </p:blipFill>
        <p:spPr>
          <a:xfrm>
            <a:off x="680509" y="3974231"/>
            <a:ext cx="3824621" cy="2549747"/>
          </a:xfrm>
          <a:prstGeom prst="rect">
            <a:avLst/>
          </a:prstGeom>
        </p:spPr>
      </p:pic>
    </p:spTree>
    <p:extLst>
      <p:ext uri="{BB962C8B-B14F-4D97-AF65-F5344CB8AC3E}">
        <p14:creationId xmlns:p14="http://schemas.microsoft.com/office/powerpoint/2010/main" val="2316826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A0E7B433-C9AF-4620-975A-BF3CC0BBF49D}"/>
              </a:ext>
            </a:extLst>
          </p:cNvPr>
          <p:cNvSpPr txBox="1">
            <a:spLocks/>
          </p:cNvSpPr>
          <p:nvPr/>
        </p:nvSpPr>
        <p:spPr>
          <a:xfrm>
            <a:off x="680509" y="1957409"/>
            <a:ext cx="4651780" cy="3641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rgbClr val="425463"/>
              </a:solidFill>
            </a:endParaRPr>
          </a:p>
          <a:p>
            <a:endParaRPr lang="en-US" sz="1000" dirty="0">
              <a:solidFill>
                <a:srgbClr val="425463"/>
              </a:solidFill>
            </a:endParaRPr>
          </a:p>
        </p:txBody>
      </p:sp>
      <p:sp>
        <p:nvSpPr>
          <p:cNvPr id="18" name="Text Placeholder 3">
            <a:extLst>
              <a:ext uri="{FF2B5EF4-FFF2-40B4-BE49-F238E27FC236}">
                <a16:creationId xmlns:a16="http://schemas.microsoft.com/office/drawing/2014/main" id="{E28437A2-F5D7-4410-A93A-EE81F6BECCF5}"/>
              </a:ext>
            </a:extLst>
          </p:cNvPr>
          <p:cNvSpPr txBox="1">
            <a:spLocks/>
          </p:cNvSpPr>
          <p:nvPr/>
        </p:nvSpPr>
        <p:spPr>
          <a:xfrm>
            <a:off x="401596" y="1140441"/>
            <a:ext cx="7538818" cy="728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5BB7"/>
                </a:solidFill>
                <a:latin typeface="Arial" panose="020B0604020202020204" pitchFamily="34" charset="0"/>
                <a:cs typeface="Arial" panose="020B0604020202020204" pitchFamily="34" charset="0"/>
              </a:rPr>
              <a:t>5 Ways to Wellbeing</a:t>
            </a:r>
            <a:endParaRPr lang="en-US" dirty="0"/>
          </a:p>
        </p:txBody>
      </p:sp>
      <p:sp>
        <p:nvSpPr>
          <p:cNvPr id="8" name="TextBox 7">
            <a:extLst>
              <a:ext uri="{FF2B5EF4-FFF2-40B4-BE49-F238E27FC236}">
                <a16:creationId xmlns:a16="http://schemas.microsoft.com/office/drawing/2014/main" id="{03699D2E-63F3-460B-9430-BCDBC785C135}"/>
              </a:ext>
            </a:extLst>
          </p:cNvPr>
          <p:cNvSpPr txBox="1"/>
          <p:nvPr/>
        </p:nvSpPr>
        <p:spPr>
          <a:xfrm>
            <a:off x="401596" y="1808463"/>
            <a:ext cx="10713396" cy="1938992"/>
          </a:xfrm>
          <a:prstGeom prst="rect">
            <a:avLst/>
          </a:prstGeom>
          <a:noFill/>
        </p:spPr>
        <p:txBody>
          <a:bodyPr wrap="square">
            <a:spAutoFit/>
          </a:bodyPr>
          <a:lstStyle/>
          <a:p>
            <a:pPr algn="l"/>
            <a:r>
              <a:rPr lang="en-GB" sz="2000" i="0" dirty="0">
                <a:solidFill>
                  <a:srgbClr val="1E0C06"/>
                </a:solidFill>
                <a:effectLst/>
                <a:latin typeface="+mj-lt"/>
              </a:rPr>
              <a:t>A great way to look after your mental health is to use the 5 Ways to Wellbeing. </a:t>
            </a:r>
          </a:p>
          <a:p>
            <a:pPr algn="l"/>
            <a:endParaRPr lang="en-GB" sz="2000" b="1" dirty="0">
              <a:solidFill>
                <a:srgbClr val="1E0C06"/>
              </a:solidFill>
              <a:latin typeface="+mj-lt"/>
            </a:endParaRPr>
          </a:p>
          <a:p>
            <a:pPr algn="l"/>
            <a:endParaRPr lang="en-GB" sz="2000" b="1" i="0" dirty="0">
              <a:solidFill>
                <a:srgbClr val="1E0C06"/>
              </a:solidFill>
              <a:effectLst/>
              <a:latin typeface="+mj-lt"/>
            </a:endParaRPr>
          </a:p>
          <a:p>
            <a:pPr algn="l"/>
            <a:endParaRPr lang="en-GB" sz="2000" b="1" dirty="0">
              <a:solidFill>
                <a:srgbClr val="1E0C06"/>
              </a:solidFill>
              <a:latin typeface="+mj-lt"/>
            </a:endParaRPr>
          </a:p>
          <a:p>
            <a:pPr algn="l"/>
            <a:endParaRPr lang="en-GB" sz="2000" b="1" i="0" dirty="0">
              <a:solidFill>
                <a:srgbClr val="1E0C06"/>
              </a:solidFill>
              <a:effectLst/>
              <a:latin typeface="+mj-lt"/>
            </a:endParaRPr>
          </a:p>
          <a:p>
            <a:pPr algn="l"/>
            <a:endParaRPr lang="en-GB" sz="2000" dirty="0">
              <a:solidFill>
                <a:srgbClr val="1E0C06"/>
              </a:solidFill>
              <a:latin typeface="+mj-lt"/>
            </a:endParaRPr>
          </a:p>
        </p:txBody>
      </p:sp>
      <p:sp>
        <p:nvSpPr>
          <p:cNvPr id="2" name="Rectangle: Rounded Corners 1">
            <a:extLst>
              <a:ext uri="{FF2B5EF4-FFF2-40B4-BE49-F238E27FC236}">
                <a16:creationId xmlns:a16="http://schemas.microsoft.com/office/drawing/2014/main" id="{4C864362-844D-4722-ACDF-7E51ED1BC292}"/>
              </a:ext>
            </a:extLst>
          </p:cNvPr>
          <p:cNvSpPr/>
          <p:nvPr/>
        </p:nvSpPr>
        <p:spPr>
          <a:xfrm>
            <a:off x="401596" y="2701190"/>
            <a:ext cx="2055637" cy="30469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Connect</a:t>
            </a:r>
            <a:r>
              <a:rPr lang="en-GB" dirty="0"/>
              <a:t> – staying in touch with others helps you to share experiences and support each other e.g., hang out with friends</a:t>
            </a:r>
          </a:p>
        </p:txBody>
      </p:sp>
      <p:sp>
        <p:nvSpPr>
          <p:cNvPr id="9" name="Rectangle: Rounded Corners 8">
            <a:extLst>
              <a:ext uri="{FF2B5EF4-FFF2-40B4-BE49-F238E27FC236}">
                <a16:creationId xmlns:a16="http://schemas.microsoft.com/office/drawing/2014/main" id="{71FFFB0F-3C2C-4056-82CD-28569536A381}"/>
              </a:ext>
            </a:extLst>
          </p:cNvPr>
          <p:cNvSpPr/>
          <p:nvPr/>
        </p:nvSpPr>
        <p:spPr>
          <a:xfrm flipH="1">
            <a:off x="2717256" y="2701191"/>
            <a:ext cx="2055635" cy="30469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Move</a:t>
            </a:r>
            <a:r>
              <a:rPr lang="en-GB" dirty="0"/>
              <a:t> – being active is important for both your mental and physical health e.g., try a local park run or go for a walk</a:t>
            </a:r>
          </a:p>
          <a:p>
            <a:pPr algn="ctr"/>
            <a:r>
              <a:rPr lang="en-GB" dirty="0"/>
              <a:t> </a:t>
            </a:r>
          </a:p>
        </p:txBody>
      </p:sp>
      <p:sp>
        <p:nvSpPr>
          <p:cNvPr id="10" name="Rectangle: Rounded Corners 9">
            <a:extLst>
              <a:ext uri="{FF2B5EF4-FFF2-40B4-BE49-F238E27FC236}">
                <a16:creationId xmlns:a16="http://schemas.microsoft.com/office/drawing/2014/main" id="{A081503B-B029-4884-874A-9F16C340CCD6}"/>
              </a:ext>
            </a:extLst>
          </p:cNvPr>
          <p:cNvSpPr/>
          <p:nvPr/>
        </p:nvSpPr>
        <p:spPr>
          <a:xfrm flipH="1">
            <a:off x="5032914" y="2701191"/>
            <a:ext cx="2074102" cy="30469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Learn</a:t>
            </a:r>
            <a:r>
              <a:rPr lang="en-GB" dirty="0"/>
              <a:t> – having new experiences can be a fun way to boost your confidence e.g., try something new like exploring a new genre of music</a:t>
            </a:r>
          </a:p>
        </p:txBody>
      </p:sp>
      <p:sp>
        <p:nvSpPr>
          <p:cNvPr id="11" name="Rectangle: Rounded Corners 10">
            <a:extLst>
              <a:ext uri="{FF2B5EF4-FFF2-40B4-BE49-F238E27FC236}">
                <a16:creationId xmlns:a16="http://schemas.microsoft.com/office/drawing/2014/main" id="{EB94C30A-5A3F-4386-81B3-ED9B81D6436B}"/>
              </a:ext>
            </a:extLst>
          </p:cNvPr>
          <p:cNvSpPr/>
          <p:nvPr/>
        </p:nvSpPr>
        <p:spPr>
          <a:xfrm>
            <a:off x="7367039" y="2701190"/>
            <a:ext cx="2074102" cy="3046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Give</a:t>
            </a:r>
            <a:r>
              <a:rPr lang="en-GB" dirty="0"/>
              <a:t> – helping others can give you a sense of purpose and achievement e.g., volunteer in your community or in your school</a:t>
            </a:r>
          </a:p>
          <a:p>
            <a:pPr algn="ctr"/>
            <a:endParaRPr lang="en-GB" dirty="0"/>
          </a:p>
        </p:txBody>
      </p:sp>
      <p:sp>
        <p:nvSpPr>
          <p:cNvPr id="12" name="Rectangle: Rounded Corners 11">
            <a:extLst>
              <a:ext uri="{FF2B5EF4-FFF2-40B4-BE49-F238E27FC236}">
                <a16:creationId xmlns:a16="http://schemas.microsoft.com/office/drawing/2014/main" id="{60A51FDE-339D-4AB1-AB24-4337504F9BF9}"/>
              </a:ext>
            </a:extLst>
          </p:cNvPr>
          <p:cNvSpPr/>
          <p:nvPr/>
        </p:nvSpPr>
        <p:spPr>
          <a:xfrm>
            <a:off x="9701164" y="2701190"/>
            <a:ext cx="2074102" cy="3046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Focus</a:t>
            </a:r>
            <a:r>
              <a:rPr lang="en-GB" dirty="0"/>
              <a:t> – being present and taking time for self-care is important e.g., try yoga or meditation  </a:t>
            </a:r>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val="308143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6088F0-7232-4B04-F986-D0173F8BC9DA}"/>
              </a:ext>
            </a:extLst>
          </p:cNvPr>
          <p:cNvSpPr>
            <a:spLocks noGrp="1"/>
          </p:cNvSpPr>
          <p:nvPr>
            <p:ph type="body" sz="quarter" idx="13"/>
          </p:nvPr>
        </p:nvSpPr>
        <p:spPr>
          <a:xfrm>
            <a:off x="421564" y="1014108"/>
            <a:ext cx="9408235" cy="739528"/>
          </a:xfrm>
        </p:spPr>
        <p:txBody>
          <a:bodyPr/>
          <a:lstStyle/>
          <a:p>
            <a:r>
              <a:rPr lang="en-GB" sz="2400" dirty="0"/>
              <a:t>Get support if you are worried or feeing down</a:t>
            </a:r>
            <a:endParaRPr lang="en-GB" sz="2400" b="0" dirty="0">
              <a:solidFill>
                <a:srgbClr val="425563"/>
              </a:solidFill>
              <a:effectLst/>
              <a:latin typeface="Arial" panose="020B0604020202020204" pitchFamily="34" charset="0"/>
            </a:endParaRPr>
          </a:p>
          <a:p>
            <a:endParaRPr lang="en-GB" sz="2400" dirty="0"/>
          </a:p>
          <a:p>
            <a:endParaRPr lang="en-GB" sz="2400" b="0" dirty="0">
              <a:solidFill>
                <a:srgbClr val="425563"/>
              </a:solidFill>
              <a:effectLst/>
              <a:latin typeface="Arial" panose="020B0604020202020204" pitchFamily="34" charset="0"/>
            </a:endParaRPr>
          </a:p>
          <a:p>
            <a:endParaRPr lang="en-GB" sz="2400" b="0" dirty="0">
              <a:solidFill>
                <a:srgbClr val="425563"/>
              </a:solidFill>
              <a:effectLst/>
              <a:latin typeface="Arial" panose="020B0604020202020204" pitchFamily="34" charset="0"/>
            </a:endParaRPr>
          </a:p>
        </p:txBody>
      </p:sp>
      <p:sp>
        <p:nvSpPr>
          <p:cNvPr id="4" name="Text Placeholder 3">
            <a:extLst>
              <a:ext uri="{FF2B5EF4-FFF2-40B4-BE49-F238E27FC236}">
                <a16:creationId xmlns:a16="http://schemas.microsoft.com/office/drawing/2014/main" id="{C38CDCB1-4B28-7BCC-8C11-E6B8CC47E4C0}"/>
              </a:ext>
            </a:extLst>
          </p:cNvPr>
          <p:cNvSpPr>
            <a:spLocks noGrp="1"/>
          </p:cNvSpPr>
          <p:nvPr>
            <p:ph type="body" sz="quarter" idx="14"/>
          </p:nvPr>
        </p:nvSpPr>
        <p:spPr>
          <a:xfrm>
            <a:off x="6750682" y="2147698"/>
            <a:ext cx="4294308" cy="1060683"/>
          </a:xfrm>
        </p:spPr>
        <p:txBody>
          <a:bodyPr/>
          <a:lstStyle/>
          <a:p>
            <a:pPr algn="l"/>
            <a:r>
              <a:rPr lang="en-GB" sz="2000" b="0" i="0" dirty="0">
                <a:effectLst/>
                <a:latin typeface="+mj-lt"/>
              </a:rPr>
              <a:t>If you’re already receiving support from mental health professionals, you should have your own Safety Plan or a Care Plan. </a:t>
            </a:r>
          </a:p>
          <a:p>
            <a:pPr algn="l"/>
            <a:r>
              <a:rPr lang="en-GB" sz="2000" b="0" i="0" dirty="0">
                <a:effectLst/>
                <a:latin typeface="+mj-lt"/>
              </a:rPr>
              <a:t>When you’re struggling, try to follow this plan one step at a time until you are safe and let your mental health professional know what’s going on.</a:t>
            </a:r>
          </a:p>
          <a:p>
            <a:pPr algn="l"/>
            <a:r>
              <a:rPr lang="en-GB" sz="2000" dirty="0">
                <a:latin typeface="+mj-lt"/>
              </a:rPr>
              <a:t>If you or someone else is in immediate danger or it’s a medical emergency, call 999 straight away or go to A&amp;E.</a:t>
            </a:r>
          </a:p>
          <a:p>
            <a:pPr>
              <a:spcAft>
                <a:spcPts val="900"/>
              </a:spcAft>
            </a:pPr>
            <a:endParaRPr lang="en-GB" sz="1800" b="1" dirty="0">
              <a:latin typeface="Arial" panose="020B0604020202020204" pitchFamily="34" charset="0"/>
            </a:endParaRPr>
          </a:p>
          <a:p>
            <a:pPr>
              <a:spcAft>
                <a:spcPts val="900"/>
              </a:spcAft>
            </a:pPr>
            <a:endParaRPr lang="en-GB" sz="1800" b="1" dirty="0">
              <a:latin typeface="Arial" panose="020B0604020202020204" pitchFamily="34" charset="0"/>
            </a:endParaRPr>
          </a:p>
        </p:txBody>
      </p:sp>
      <p:pic>
        <p:nvPicPr>
          <p:cNvPr id="6" name="Picture 5">
            <a:extLst>
              <a:ext uri="{FF2B5EF4-FFF2-40B4-BE49-F238E27FC236}">
                <a16:creationId xmlns:a16="http://schemas.microsoft.com/office/drawing/2014/main" id="{9064A246-E7E6-4A98-8E3C-6E1296F45D8F}"/>
              </a:ext>
            </a:extLst>
          </p:cNvPr>
          <p:cNvPicPr>
            <a:picLocks noChangeAspect="1"/>
          </p:cNvPicPr>
          <p:nvPr/>
        </p:nvPicPr>
        <p:blipFill>
          <a:blip r:embed="rId3"/>
          <a:stretch>
            <a:fillRect/>
          </a:stretch>
        </p:blipFill>
        <p:spPr>
          <a:xfrm>
            <a:off x="646383" y="3506778"/>
            <a:ext cx="5096460" cy="2548230"/>
          </a:xfrm>
          <a:prstGeom prst="rect">
            <a:avLst/>
          </a:prstGeom>
        </p:spPr>
      </p:pic>
      <p:sp>
        <p:nvSpPr>
          <p:cNvPr id="7" name="TextBox 6">
            <a:extLst>
              <a:ext uri="{FF2B5EF4-FFF2-40B4-BE49-F238E27FC236}">
                <a16:creationId xmlns:a16="http://schemas.microsoft.com/office/drawing/2014/main" id="{67947045-7AAF-4697-93D9-145BA0906CE3}"/>
              </a:ext>
            </a:extLst>
          </p:cNvPr>
          <p:cNvSpPr txBox="1"/>
          <p:nvPr/>
        </p:nvSpPr>
        <p:spPr>
          <a:xfrm>
            <a:off x="421564" y="1638400"/>
            <a:ext cx="5979235" cy="1631216"/>
          </a:xfrm>
          <a:prstGeom prst="rect">
            <a:avLst/>
          </a:prstGeom>
          <a:noFill/>
        </p:spPr>
        <p:txBody>
          <a:bodyPr wrap="square" rtlCol="0">
            <a:spAutoFit/>
          </a:bodyPr>
          <a:lstStyle/>
          <a:p>
            <a:r>
              <a:rPr lang="en-GB" sz="2000" b="0" i="0" dirty="0">
                <a:solidFill>
                  <a:srgbClr val="425463"/>
                </a:solidFill>
                <a:effectLst/>
                <a:latin typeface="+mj-lt"/>
              </a:rPr>
              <a:t>Reach out to a parent, carer, friend, teacher or someone else you trust and let them know how you’re feeling so they can help support you.</a:t>
            </a:r>
          </a:p>
          <a:p>
            <a:endParaRPr lang="en-GB" sz="2000" b="0" i="0" dirty="0">
              <a:solidFill>
                <a:srgbClr val="425463"/>
              </a:solidFill>
              <a:effectLst/>
              <a:latin typeface="+mj-lt"/>
            </a:endParaRPr>
          </a:p>
          <a:p>
            <a:r>
              <a:rPr lang="en-GB" sz="2000" b="1" dirty="0">
                <a:solidFill>
                  <a:srgbClr val="425463"/>
                </a:solidFill>
                <a:latin typeface="+mj-lt"/>
              </a:rPr>
              <a:t>It’s important that you </a:t>
            </a:r>
            <a:r>
              <a:rPr lang="en-GB" sz="2000" b="1" i="0" dirty="0">
                <a:solidFill>
                  <a:srgbClr val="425463"/>
                </a:solidFill>
                <a:effectLst/>
                <a:latin typeface="+mj-lt"/>
              </a:rPr>
              <a:t>don’t </a:t>
            </a:r>
            <a:r>
              <a:rPr lang="en-GB" sz="2000" b="1" dirty="0">
                <a:solidFill>
                  <a:srgbClr val="425463"/>
                </a:solidFill>
                <a:latin typeface="+mj-lt"/>
              </a:rPr>
              <a:t>struggle</a:t>
            </a:r>
            <a:r>
              <a:rPr lang="en-GB" sz="2000" b="1" i="0" dirty="0">
                <a:solidFill>
                  <a:srgbClr val="425463"/>
                </a:solidFill>
                <a:effectLst/>
                <a:latin typeface="+mj-lt"/>
              </a:rPr>
              <a:t> alone. </a:t>
            </a:r>
          </a:p>
        </p:txBody>
      </p:sp>
    </p:spTree>
    <p:extLst>
      <p:ext uri="{BB962C8B-B14F-4D97-AF65-F5344CB8AC3E}">
        <p14:creationId xmlns:p14="http://schemas.microsoft.com/office/powerpoint/2010/main" val="2630688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A0E7B433-C9AF-4620-975A-BF3CC0BBF49D}"/>
              </a:ext>
            </a:extLst>
          </p:cNvPr>
          <p:cNvSpPr txBox="1">
            <a:spLocks/>
          </p:cNvSpPr>
          <p:nvPr/>
        </p:nvSpPr>
        <p:spPr>
          <a:xfrm>
            <a:off x="680509" y="1957409"/>
            <a:ext cx="4651780" cy="3641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rgbClr val="425463"/>
              </a:solidFill>
            </a:endParaRPr>
          </a:p>
          <a:p>
            <a:endParaRPr lang="en-US" sz="1000" dirty="0">
              <a:solidFill>
                <a:srgbClr val="425463"/>
              </a:solidFill>
            </a:endParaRPr>
          </a:p>
        </p:txBody>
      </p:sp>
      <p:sp>
        <p:nvSpPr>
          <p:cNvPr id="18" name="Text Placeholder 3">
            <a:extLst>
              <a:ext uri="{FF2B5EF4-FFF2-40B4-BE49-F238E27FC236}">
                <a16:creationId xmlns:a16="http://schemas.microsoft.com/office/drawing/2014/main" id="{E28437A2-F5D7-4410-A93A-EE81F6BECCF5}"/>
              </a:ext>
            </a:extLst>
          </p:cNvPr>
          <p:cNvSpPr txBox="1">
            <a:spLocks/>
          </p:cNvSpPr>
          <p:nvPr/>
        </p:nvSpPr>
        <p:spPr>
          <a:xfrm>
            <a:off x="680509" y="1109822"/>
            <a:ext cx="8288830" cy="728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5BB7"/>
                </a:solidFill>
                <a:latin typeface="Arial" panose="020B0604020202020204" pitchFamily="34" charset="0"/>
                <a:cs typeface="Arial" panose="020B0604020202020204" pitchFamily="34" charset="0"/>
              </a:rPr>
              <a:t>Digital support to help look after your mental health  </a:t>
            </a:r>
            <a:endParaRPr lang="en-US" dirty="0"/>
          </a:p>
        </p:txBody>
      </p:sp>
      <p:sp>
        <p:nvSpPr>
          <p:cNvPr id="8" name="TextBox 7">
            <a:extLst>
              <a:ext uri="{FF2B5EF4-FFF2-40B4-BE49-F238E27FC236}">
                <a16:creationId xmlns:a16="http://schemas.microsoft.com/office/drawing/2014/main" id="{03699D2E-63F3-460B-9430-BCDBC785C135}"/>
              </a:ext>
            </a:extLst>
          </p:cNvPr>
          <p:cNvSpPr txBox="1"/>
          <p:nvPr/>
        </p:nvSpPr>
        <p:spPr>
          <a:xfrm>
            <a:off x="680509" y="1584832"/>
            <a:ext cx="7188144" cy="5016758"/>
          </a:xfrm>
          <a:prstGeom prst="rect">
            <a:avLst/>
          </a:prstGeom>
          <a:noFill/>
        </p:spPr>
        <p:txBody>
          <a:bodyPr wrap="square">
            <a:spAutoFit/>
          </a:bodyPr>
          <a:lstStyle/>
          <a:p>
            <a:pPr algn="l"/>
            <a:r>
              <a:rPr lang="en-GB" sz="2000" b="1" dirty="0">
                <a:solidFill>
                  <a:srgbClr val="555454"/>
                </a:solidFill>
                <a:latin typeface="+mj-lt"/>
              </a:rPr>
              <a:t>There are many ways to help you</a:t>
            </a:r>
            <a:r>
              <a:rPr lang="en-GB" sz="2000" b="1" i="0" dirty="0">
                <a:solidFill>
                  <a:srgbClr val="555454"/>
                </a:solidFill>
                <a:effectLst/>
                <a:latin typeface="+mj-lt"/>
              </a:rPr>
              <a:t> understand more about how you're feeling, and how </a:t>
            </a:r>
            <a:r>
              <a:rPr lang="en-GB" sz="2000" b="1" dirty="0">
                <a:solidFill>
                  <a:srgbClr val="555454"/>
                </a:solidFill>
                <a:latin typeface="+mj-lt"/>
              </a:rPr>
              <a:t>t</a:t>
            </a:r>
            <a:r>
              <a:rPr lang="en-GB" sz="2000" b="1" i="0" dirty="0">
                <a:solidFill>
                  <a:srgbClr val="555454"/>
                </a:solidFill>
                <a:effectLst/>
                <a:latin typeface="+mj-lt"/>
              </a:rPr>
              <a:t>o feel better</a:t>
            </a:r>
          </a:p>
          <a:p>
            <a:pPr algn="l"/>
            <a:endParaRPr lang="en-GB" sz="2000" dirty="0">
              <a:solidFill>
                <a:srgbClr val="212B32"/>
              </a:solidFill>
              <a:latin typeface="+mj-lt"/>
            </a:endParaRPr>
          </a:p>
          <a:p>
            <a:pPr algn="l"/>
            <a:r>
              <a:rPr lang="en-GB" sz="2000" b="0" i="0" dirty="0">
                <a:solidFill>
                  <a:srgbClr val="212B32"/>
                </a:solidFill>
                <a:effectLst/>
                <a:latin typeface="+mj-lt"/>
              </a:rPr>
              <a:t>You can access various free </a:t>
            </a:r>
            <a:r>
              <a:rPr lang="en-GB" sz="2000" b="1" dirty="0">
                <a:solidFill>
                  <a:srgbClr val="212B32"/>
                </a:solidFill>
                <a:latin typeface="+mj-lt"/>
              </a:rPr>
              <a:t>digital tools</a:t>
            </a:r>
            <a:r>
              <a:rPr lang="en-GB" sz="2000" dirty="0">
                <a:solidFill>
                  <a:srgbClr val="212B32"/>
                </a:solidFill>
                <a:latin typeface="+mj-lt"/>
              </a:rPr>
              <a:t>,</a:t>
            </a:r>
            <a:r>
              <a:rPr lang="en-GB" sz="2000" b="1" dirty="0">
                <a:solidFill>
                  <a:srgbClr val="212B32"/>
                </a:solidFill>
                <a:latin typeface="+mj-lt"/>
              </a:rPr>
              <a:t> </a:t>
            </a:r>
            <a:r>
              <a:rPr lang="en-GB" sz="2000" dirty="0">
                <a:solidFill>
                  <a:srgbClr val="212B32"/>
                </a:solidFill>
                <a:latin typeface="+mj-lt"/>
              </a:rPr>
              <a:t>including apps and virtual support to help you cope with l</a:t>
            </a:r>
            <a:r>
              <a:rPr lang="en-GB" sz="2000" b="0" i="0" dirty="0">
                <a:solidFill>
                  <a:srgbClr val="212B32"/>
                </a:solidFill>
                <a:effectLst/>
                <a:latin typeface="+mj-lt"/>
              </a:rPr>
              <a:t>ife experiences:</a:t>
            </a:r>
          </a:p>
          <a:p>
            <a:pPr algn="l">
              <a:buFont typeface="Arial" panose="020B0604020202020204" pitchFamily="34" charset="0"/>
              <a:buChar char="•"/>
            </a:pPr>
            <a:endParaRPr lang="en-GB" sz="2000" dirty="0">
              <a:solidFill>
                <a:srgbClr val="212B32"/>
              </a:solidFill>
              <a:latin typeface="+mj-lt"/>
            </a:endParaRPr>
          </a:p>
          <a:p>
            <a:pPr algn="l">
              <a:buFont typeface="Arial" panose="020B0604020202020204" pitchFamily="34" charset="0"/>
              <a:buChar char="•"/>
            </a:pPr>
            <a:r>
              <a:rPr lang="en-GB" sz="2000" dirty="0">
                <a:solidFill>
                  <a:srgbClr val="2E1108"/>
                </a:solidFill>
                <a:latin typeface="+mj-lt"/>
                <a:hlinkClick r:id="rId3"/>
              </a:rPr>
              <a:t>Good Thinking</a:t>
            </a:r>
            <a:r>
              <a:rPr lang="en-GB" sz="2000" dirty="0">
                <a:solidFill>
                  <a:srgbClr val="2E1108"/>
                </a:solidFill>
                <a:latin typeface="+mj-lt"/>
              </a:rPr>
              <a:t>: </a:t>
            </a:r>
            <a:r>
              <a:rPr lang="en-GB" sz="2000" b="0" i="0" dirty="0">
                <a:solidFill>
                  <a:srgbClr val="212B32"/>
                </a:solidFill>
                <a:effectLst/>
                <a:latin typeface="+mj-lt"/>
              </a:rPr>
              <a:t>London's free digital wellbeing service. </a:t>
            </a:r>
            <a:r>
              <a:rPr lang="en-GB" sz="2000" b="0" i="0" dirty="0">
                <a:solidFill>
                  <a:srgbClr val="2E1108"/>
                </a:solidFill>
                <a:effectLst/>
                <a:latin typeface="+mj-lt"/>
              </a:rPr>
              <a:t>Feeling anxious? Stressed out? Not sleeping properly? Good Thinking is here to help boost your mental wellbeing</a:t>
            </a:r>
          </a:p>
          <a:p>
            <a:pPr algn="l">
              <a:buFont typeface="Arial" panose="020B0604020202020204" pitchFamily="34" charset="0"/>
              <a:buChar char="•"/>
            </a:pPr>
            <a:endParaRPr lang="en-GB" sz="2000" dirty="0">
              <a:solidFill>
                <a:srgbClr val="2E1108"/>
              </a:solidFill>
              <a:latin typeface="+mj-lt"/>
            </a:endParaRPr>
          </a:p>
          <a:p>
            <a:pPr algn="l">
              <a:buFont typeface="Arial" panose="020B0604020202020204" pitchFamily="34" charset="0"/>
              <a:buChar char="•"/>
            </a:pPr>
            <a:r>
              <a:rPr lang="en-GB" sz="2000" dirty="0">
                <a:solidFill>
                  <a:srgbClr val="2E1108"/>
                </a:solidFill>
                <a:latin typeface="+mj-lt"/>
                <a:hlinkClick r:id="rId4"/>
              </a:rPr>
              <a:t>Kooth</a:t>
            </a:r>
            <a:r>
              <a:rPr lang="en-GB" sz="2000" dirty="0">
                <a:solidFill>
                  <a:srgbClr val="2E1108"/>
                </a:solidFill>
                <a:latin typeface="+mj-lt"/>
              </a:rPr>
              <a:t> is available for all young people in London and provides an online mental wellbeing community which provides free, safe and anonymous support </a:t>
            </a:r>
          </a:p>
          <a:p>
            <a:pPr algn="l">
              <a:buFont typeface="Arial" panose="020B0604020202020204" pitchFamily="34" charset="0"/>
              <a:buChar char="•"/>
            </a:pPr>
            <a:endParaRPr lang="en-GB" sz="2000" dirty="0">
              <a:solidFill>
                <a:srgbClr val="2E1108"/>
              </a:solidFill>
              <a:latin typeface="+mj-lt"/>
            </a:endParaRPr>
          </a:p>
          <a:p>
            <a:pPr algn="l">
              <a:buFont typeface="Arial" panose="020B0604020202020204" pitchFamily="34" charset="0"/>
              <a:buChar char="•"/>
            </a:pPr>
            <a:r>
              <a:rPr lang="en-GB" sz="2000" dirty="0">
                <a:solidFill>
                  <a:srgbClr val="2E1108"/>
                </a:solidFill>
                <a:latin typeface="+mj-lt"/>
                <a:hlinkClick r:id="rId5"/>
              </a:rPr>
              <a:t>Shout Text Service </a:t>
            </a:r>
            <a:r>
              <a:rPr lang="en-GB" sz="2000" dirty="0">
                <a:solidFill>
                  <a:srgbClr val="2E1108"/>
                </a:solidFill>
                <a:latin typeface="+mj-lt"/>
              </a:rPr>
              <a:t>– Shout is the UK’s first and only free, confidential, 24/7 text messaging support service</a:t>
            </a:r>
          </a:p>
        </p:txBody>
      </p:sp>
      <p:pic>
        <p:nvPicPr>
          <p:cNvPr id="4" name="Picture 3">
            <a:extLst>
              <a:ext uri="{FF2B5EF4-FFF2-40B4-BE49-F238E27FC236}">
                <a16:creationId xmlns:a16="http://schemas.microsoft.com/office/drawing/2014/main" id="{C4B1E03E-8B19-4105-8300-E72D4FDD7633}"/>
              </a:ext>
            </a:extLst>
          </p:cNvPr>
          <p:cNvPicPr>
            <a:picLocks noChangeAspect="1"/>
          </p:cNvPicPr>
          <p:nvPr/>
        </p:nvPicPr>
        <p:blipFill>
          <a:blip r:embed="rId6"/>
          <a:stretch>
            <a:fillRect/>
          </a:stretch>
        </p:blipFill>
        <p:spPr>
          <a:xfrm>
            <a:off x="7761530" y="2541519"/>
            <a:ext cx="4002624" cy="2731649"/>
          </a:xfrm>
          <a:prstGeom prst="ellipse">
            <a:avLst/>
          </a:prstGeom>
          <a:ln>
            <a:noFill/>
          </a:ln>
          <a:effectLst>
            <a:softEdge rad="112500"/>
          </a:effectLst>
        </p:spPr>
      </p:pic>
    </p:spTree>
    <p:extLst>
      <p:ext uri="{BB962C8B-B14F-4D97-AF65-F5344CB8AC3E}">
        <p14:creationId xmlns:p14="http://schemas.microsoft.com/office/powerpoint/2010/main" val="3679270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6598808-60D4-4F3D-A0CA-C73D2C78DDCD}"/>
              </a:ext>
            </a:extLst>
          </p:cNvPr>
          <p:cNvSpPr txBox="1">
            <a:spLocks/>
          </p:cNvSpPr>
          <p:nvPr/>
        </p:nvSpPr>
        <p:spPr>
          <a:xfrm>
            <a:off x="647468" y="1899292"/>
            <a:ext cx="7088837" cy="3770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Aft>
                <a:spcPts val="1200"/>
              </a:spcAft>
              <a:buNone/>
            </a:pPr>
            <a:r>
              <a:rPr lang="en-GB" sz="2000" dirty="0">
                <a:solidFill>
                  <a:srgbClr val="425463"/>
                </a:solidFill>
                <a:latin typeface="Arial" panose="020B0604020202020204" pitchFamily="34" charset="0"/>
                <a:cs typeface="Arial" panose="020B0604020202020204" pitchFamily="34" charset="0"/>
              </a:rPr>
              <a:t>Life can be really difficult and young people might sometimes feel completely overwhelmed. This can be triggered by many things that may require an immediate response.</a:t>
            </a:r>
          </a:p>
          <a:p>
            <a:pPr marL="0" indent="0">
              <a:lnSpc>
                <a:spcPts val="1800"/>
              </a:lnSpc>
              <a:spcAft>
                <a:spcPts val="1200"/>
              </a:spcAft>
              <a:buNone/>
            </a:pPr>
            <a:r>
              <a:rPr lang="en-GB" sz="2000" dirty="0">
                <a:solidFill>
                  <a:srgbClr val="425463"/>
                </a:solidFill>
                <a:latin typeface="Arial" panose="020B0604020202020204" pitchFamily="34" charset="0"/>
                <a:cs typeface="Arial" panose="020B0604020202020204" pitchFamily="34" charset="0"/>
              </a:rPr>
              <a:t>That’s why every London borough (and other places around England) has developed a </a:t>
            </a:r>
            <a:r>
              <a:rPr lang="en-GB" sz="2000" b="1" dirty="0">
                <a:solidFill>
                  <a:srgbClr val="425463"/>
                </a:solidFill>
                <a:latin typeface="Arial" panose="020B0604020202020204" pitchFamily="34" charset="0"/>
                <a:cs typeface="Arial" panose="020B0604020202020204" pitchFamily="34" charset="0"/>
              </a:rPr>
              <a:t>mental health helpline</a:t>
            </a:r>
            <a:r>
              <a:rPr lang="en-GB" sz="2000" dirty="0">
                <a:solidFill>
                  <a:srgbClr val="425463"/>
                </a:solidFill>
                <a:latin typeface="Arial" panose="020B0604020202020204" pitchFamily="34" charset="0"/>
                <a:cs typeface="Arial" panose="020B0604020202020204" pitchFamily="34" charset="0"/>
              </a:rPr>
              <a:t> which is run by NHS-trained mental health advisors and clinicians. </a:t>
            </a:r>
          </a:p>
          <a:p>
            <a:pPr marL="0" indent="0">
              <a:lnSpc>
                <a:spcPts val="1800"/>
              </a:lnSpc>
              <a:spcAft>
                <a:spcPts val="1200"/>
              </a:spcAft>
              <a:buNone/>
            </a:pPr>
            <a:r>
              <a:rPr lang="en-GB" sz="2000" dirty="0">
                <a:solidFill>
                  <a:srgbClr val="425463"/>
                </a:solidFill>
                <a:latin typeface="Arial" panose="020B0604020202020204" pitchFamily="34" charset="0"/>
                <a:cs typeface="Arial" panose="020B0604020202020204" pitchFamily="34" charset="0"/>
              </a:rPr>
              <a:t>You can call the urgent helplines for free support and advice. Help is available 24 hours a day, 7 days a week.</a:t>
            </a:r>
          </a:p>
          <a:p>
            <a:pPr marL="0" indent="0">
              <a:lnSpc>
                <a:spcPts val="1800"/>
              </a:lnSpc>
              <a:spcAft>
                <a:spcPts val="1200"/>
              </a:spcAft>
              <a:buNone/>
            </a:pPr>
            <a:r>
              <a:rPr lang="en-GB" sz="2000" dirty="0">
                <a:solidFill>
                  <a:srgbClr val="425463"/>
                </a:solidFill>
                <a:latin typeface="Arial" panose="020B0604020202020204" pitchFamily="34" charset="0"/>
                <a:cs typeface="Arial" panose="020B0604020202020204" pitchFamily="34" charset="0"/>
              </a:rPr>
              <a:t>Telephone numbers for each London borough can be found at: </a:t>
            </a:r>
          </a:p>
          <a:p>
            <a:pPr marL="0" indent="0">
              <a:lnSpc>
                <a:spcPts val="1800"/>
              </a:lnSpc>
              <a:spcAft>
                <a:spcPts val="1200"/>
              </a:spcAft>
              <a:buNone/>
            </a:pPr>
            <a:r>
              <a:rPr lang="en-GB" sz="2000" b="1" dirty="0">
                <a:solidFill>
                  <a:srgbClr val="425463"/>
                </a:solidFill>
                <a:latin typeface="Arial" panose="020B0604020202020204" pitchFamily="34" charset="0"/>
                <a:cs typeface="Arial" panose="020B0604020202020204" pitchFamily="34" charset="0"/>
                <a:hlinkClick r:id="rId3"/>
              </a:rPr>
              <a:t>www.healthylondon.org/urgentsupportlines</a:t>
            </a:r>
            <a:endParaRPr lang="en-GB" sz="2000" b="1" dirty="0">
              <a:solidFill>
                <a:srgbClr val="425463"/>
              </a:solidFill>
              <a:latin typeface="Arial" panose="020B0604020202020204" pitchFamily="34" charset="0"/>
              <a:cs typeface="Arial" panose="020B0604020202020204" pitchFamily="34" charset="0"/>
            </a:endParaRPr>
          </a:p>
          <a:p>
            <a:pPr marL="0" indent="0">
              <a:lnSpc>
                <a:spcPts val="1800"/>
              </a:lnSpc>
              <a:spcAft>
                <a:spcPts val="1200"/>
              </a:spcAft>
              <a:buNone/>
            </a:pPr>
            <a:endParaRPr lang="en-GB" sz="1800" dirty="0">
              <a:solidFill>
                <a:srgbClr val="425463"/>
              </a:solidFill>
              <a:latin typeface="Arial" panose="020B0604020202020204" pitchFamily="34" charset="0"/>
              <a:cs typeface="Arial" panose="020B0604020202020204" pitchFamily="34" charset="0"/>
            </a:endParaRPr>
          </a:p>
          <a:p>
            <a:endParaRPr lang="en-US" sz="1000" dirty="0">
              <a:solidFill>
                <a:srgbClr val="425463"/>
              </a:solidFill>
            </a:endParaRPr>
          </a:p>
        </p:txBody>
      </p:sp>
      <p:sp>
        <p:nvSpPr>
          <p:cNvPr id="5" name="Text Placeholder 3">
            <a:extLst>
              <a:ext uri="{FF2B5EF4-FFF2-40B4-BE49-F238E27FC236}">
                <a16:creationId xmlns:a16="http://schemas.microsoft.com/office/drawing/2014/main" id="{E89EC737-F981-4349-935B-8F7F6A087CA1}"/>
              </a:ext>
            </a:extLst>
          </p:cNvPr>
          <p:cNvSpPr txBox="1">
            <a:spLocks/>
          </p:cNvSpPr>
          <p:nvPr/>
        </p:nvSpPr>
        <p:spPr>
          <a:xfrm>
            <a:off x="647468" y="1128426"/>
            <a:ext cx="10007028" cy="780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5BB7"/>
                </a:solidFill>
                <a:latin typeface="Arial" panose="020B0604020202020204" pitchFamily="34" charset="0"/>
                <a:cs typeface="Arial" panose="020B0604020202020204" pitchFamily="34" charset="0"/>
              </a:rPr>
              <a:t>Living in London can be stressful, support is always available</a:t>
            </a:r>
            <a:endParaRPr lang="en-US" dirty="0"/>
          </a:p>
        </p:txBody>
      </p:sp>
      <p:pic>
        <p:nvPicPr>
          <p:cNvPr id="3" name="Picture 2">
            <a:extLst>
              <a:ext uri="{FF2B5EF4-FFF2-40B4-BE49-F238E27FC236}">
                <a16:creationId xmlns:a16="http://schemas.microsoft.com/office/drawing/2014/main" id="{C6149F7A-88AF-4377-AB7E-8DCC1B5E0438}"/>
              </a:ext>
            </a:extLst>
          </p:cNvPr>
          <p:cNvPicPr>
            <a:picLocks noChangeAspect="1"/>
          </p:cNvPicPr>
          <p:nvPr/>
        </p:nvPicPr>
        <p:blipFill>
          <a:blip r:embed="rId4"/>
          <a:stretch>
            <a:fillRect/>
          </a:stretch>
        </p:blipFill>
        <p:spPr>
          <a:xfrm>
            <a:off x="8115532" y="1899292"/>
            <a:ext cx="3429000" cy="3429000"/>
          </a:xfrm>
          <a:prstGeom prst="rect">
            <a:avLst/>
          </a:prstGeom>
        </p:spPr>
      </p:pic>
    </p:spTree>
    <p:extLst>
      <p:ext uri="{BB962C8B-B14F-4D97-AF65-F5344CB8AC3E}">
        <p14:creationId xmlns:p14="http://schemas.microsoft.com/office/powerpoint/2010/main" val="327271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6598808-60D4-4F3D-A0CA-C73D2C78DDCD}"/>
              </a:ext>
            </a:extLst>
          </p:cNvPr>
          <p:cNvSpPr txBox="1">
            <a:spLocks/>
          </p:cNvSpPr>
          <p:nvPr/>
        </p:nvSpPr>
        <p:spPr>
          <a:xfrm>
            <a:off x="762701" y="1844394"/>
            <a:ext cx="10251196" cy="3641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rgbClr val="425463"/>
              </a:solidFill>
            </a:endParaRPr>
          </a:p>
          <a:p>
            <a:endParaRPr lang="en-US" sz="1000" dirty="0">
              <a:solidFill>
                <a:srgbClr val="425463"/>
              </a:solidFill>
            </a:endParaRPr>
          </a:p>
        </p:txBody>
      </p:sp>
      <p:sp>
        <p:nvSpPr>
          <p:cNvPr id="5" name="Text Placeholder 3">
            <a:extLst>
              <a:ext uri="{FF2B5EF4-FFF2-40B4-BE49-F238E27FC236}">
                <a16:creationId xmlns:a16="http://schemas.microsoft.com/office/drawing/2014/main" id="{E89EC737-F981-4349-935B-8F7F6A087CA1}"/>
              </a:ext>
            </a:extLst>
          </p:cNvPr>
          <p:cNvSpPr txBox="1">
            <a:spLocks/>
          </p:cNvSpPr>
          <p:nvPr/>
        </p:nvSpPr>
        <p:spPr>
          <a:xfrm>
            <a:off x="762700" y="986532"/>
            <a:ext cx="9316247" cy="728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5BB7"/>
                </a:solidFill>
                <a:latin typeface="Arial" panose="020B0604020202020204" pitchFamily="34" charset="0"/>
                <a:cs typeface="Arial" panose="020B0604020202020204" pitchFamily="34" charset="0"/>
              </a:rPr>
              <a:t>Watch this short video explaining how the helplines work</a:t>
            </a:r>
            <a:endParaRPr lang="en-US" dirty="0"/>
          </a:p>
        </p:txBody>
      </p:sp>
      <p:pic>
        <p:nvPicPr>
          <p:cNvPr id="3" name="Picture 2">
            <a:hlinkClick r:id="rId3"/>
            <a:extLst>
              <a:ext uri="{FF2B5EF4-FFF2-40B4-BE49-F238E27FC236}">
                <a16:creationId xmlns:a16="http://schemas.microsoft.com/office/drawing/2014/main" id="{F9C688FD-145C-4B10-BDFA-9BBA953141F5}"/>
              </a:ext>
            </a:extLst>
          </p:cNvPr>
          <p:cNvPicPr>
            <a:picLocks noChangeAspect="1"/>
          </p:cNvPicPr>
          <p:nvPr/>
        </p:nvPicPr>
        <p:blipFill>
          <a:blip r:embed="rId4"/>
          <a:stretch>
            <a:fillRect/>
          </a:stretch>
        </p:blipFill>
        <p:spPr>
          <a:xfrm>
            <a:off x="1823320" y="1491623"/>
            <a:ext cx="8545359" cy="4845703"/>
          </a:xfrm>
          <a:prstGeom prst="rect">
            <a:avLst/>
          </a:prstGeom>
        </p:spPr>
      </p:pic>
    </p:spTree>
    <p:extLst>
      <p:ext uri="{BB962C8B-B14F-4D97-AF65-F5344CB8AC3E}">
        <p14:creationId xmlns:p14="http://schemas.microsoft.com/office/powerpoint/2010/main" val="34222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F64F5A-C764-7F1D-38BD-AABD4D59CC2F}"/>
              </a:ext>
            </a:extLst>
          </p:cNvPr>
          <p:cNvSpPr>
            <a:spLocks noGrp="1"/>
          </p:cNvSpPr>
          <p:nvPr>
            <p:ph type="body" sz="quarter" idx="11"/>
          </p:nvPr>
        </p:nvSpPr>
        <p:spPr>
          <a:xfrm>
            <a:off x="762700" y="2637487"/>
            <a:ext cx="8494316" cy="791513"/>
          </a:xfrm>
        </p:spPr>
        <p:txBody>
          <a:bodyPr/>
          <a:lstStyle/>
          <a:p>
            <a:r>
              <a:rPr lang="en-GB" sz="1800" dirty="0">
                <a:solidFill>
                  <a:srgbClr val="FFFFFF"/>
                </a:solidFill>
              </a:rPr>
              <a:t>Find more information about NHS urgent mental health support and telephone numbers for all London boroughs at: </a:t>
            </a:r>
          </a:p>
          <a:p>
            <a:endParaRPr lang="en-GB" sz="1800" b="1" dirty="0">
              <a:solidFill>
                <a:srgbClr val="FFFFFF"/>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r>
              <a:rPr lang="en-GB" sz="1800" b="1" dirty="0">
                <a:solidFill>
                  <a:schemeClr val="accent5"/>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www.healthylondon.org/urgentsupportlines</a:t>
            </a:r>
            <a:endParaRPr lang="en-GB" sz="1800" b="1" dirty="0">
              <a:solidFill>
                <a:schemeClr val="accent5"/>
              </a:solidFill>
              <a:effectLst/>
              <a:latin typeface="Arial" panose="020B0604020202020204" pitchFamily="34" charset="0"/>
              <a:cs typeface="Arial" panose="020B0604020202020204" pitchFamily="34" charset="0"/>
            </a:endParaRPr>
          </a:p>
          <a:p>
            <a:endParaRPr lang="en-GB" sz="1800" dirty="0">
              <a:solidFill>
                <a:srgbClr val="FFFFFF"/>
              </a:solidFill>
            </a:endParaRPr>
          </a:p>
          <a:p>
            <a:r>
              <a:rPr lang="en-GB" sz="1800" dirty="0">
                <a:solidFill>
                  <a:srgbClr val="FFFFFF"/>
                </a:solidFill>
              </a:rPr>
              <a:t>You can also find mental health support with specific advice for young people from:</a:t>
            </a:r>
          </a:p>
          <a:p>
            <a:endParaRPr lang="en-GB" sz="1800" dirty="0">
              <a:solidFill>
                <a:srgbClr val="FFFFFF"/>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dirty="0">
                <a:solidFill>
                  <a:schemeClr val="accent5"/>
                </a:solidFill>
                <a:hlinkClick r:id="rId3">
                  <a:extLst>
                    <a:ext uri="{A12FA001-AC4F-418D-AE19-62706E023703}">
                      <ahyp:hlinkClr xmlns:ahyp="http://schemas.microsoft.com/office/drawing/2018/hyperlinkcolor" val="tx"/>
                    </a:ext>
                  </a:extLst>
                </a:hlinkClick>
              </a:rPr>
              <a:t>Good Thinking</a:t>
            </a:r>
            <a:endParaRPr lang="en-GB" sz="1800" b="1" dirty="0">
              <a:solidFill>
                <a:schemeClr val="accent5"/>
              </a:solidFill>
            </a:endParaRPr>
          </a:p>
          <a:p>
            <a:pPr marL="285750" indent="-285750">
              <a:buFont typeface="Arial" panose="020B0604020202020204" pitchFamily="34" charset="0"/>
              <a:buChar char="•"/>
            </a:pPr>
            <a:r>
              <a:rPr lang="en-GB" sz="1800" b="1" dirty="0">
                <a:solidFill>
                  <a:schemeClr val="accent5"/>
                </a:solidFill>
                <a:hlinkClick r:id="rId4">
                  <a:extLst>
                    <a:ext uri="{A12FA001-AC4F-418D-AE19-62706E023703}">
                      <ahyp:hlinkClr xmlns:ahyp="http://schemas.microsoft.com/office/drawing/2018/hyperlinkcolor" val="tx"/>
                    </a:ext>
                  </a:extLst>
                </a:hlinkClick>
              </a:rPr>
              <a:t>Shout Text Service</a:t>
            </a:r>
            <a:endParaRPr lang="en-GB" sz="1800" b="1" dirty="0">
              <a:solidFill>
                <a:schemeClr val="accent5"/>
              </a:solidFill>
            </a:endParaRPr>
          </a:p>
          <a:p>
            <a:pPr marL="285750" indent="-285750">
              <a:buFont typeface="Arial" panose="020B0604020202020204" pitchFamily="34" charset="0"/>
              <a:buChar char="•"/>
            </a:pPr>
            <a:r>
              <a:rPr lang="en-GB" sz="1800" b="1" dirty="0">
                <a:solidFill>
                  <a:schemeClr val="accent5"/>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Young Minds</a:t>
            </a:r>
            <a:endParaRPr lang="en-GB" sz="1800" b="1" dirty="0">
              <a:solidFill>
                <a:schemeClr val="accent5"/>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dirty="0">
                <a:solidFill>
                  <a:schemeClr val="accent5"/>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Kooth</a:t>
            </a:r>
            <a:r>
              <a:rPr lang="en-GB" sz="1800" b="1" dirty="0">
                <a:solidFill>
                  <a:schemeClr val="accent5"/>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800" b="1" dirty="0">
                <a:solidFill>
                  <a:schemeClr val="accent5"/>
                </a:solidFill>
                <a:hlinkClick r:id="rId7">
                  <a:extLst>
                    <a:ext uri="{A12FA001-AC4F-418D-AE19-62706E023703}">
                      <ahyp:hlinkClr xmlns:ahyp="http://schemas.microsoft.com/office/drawing/2018/hyperlinkcolor" val="tx"/>
                    </a:ext>
                  </a:extLst>
                </a:hlinkClick>
              </a:rPr>
              <a:t>The Mix</a:t>
            </a:r>
            <a:endParaRPr lang="en-GB" sz="1800" b="1" dirty="0">
              <a:solidFill>
                <a:schemeClr val="accent5"/>
              </a:solidFill>
            </a:endParaRPr>
          </a:p>
          <a:p>
            <a:endParaRPr lang="en-GB" sz="1800" dirty="0">
              <a:solidFill>
                <a:srgbClr val="FFFFFF"/>
              </a:solidFill>
              <a:effectLst/>
              <a:latin typeface="Arial" panose="020B0604020202020204" pitchFamily="34" charset="0"/>
              <a:cs typeface="Arial" panose="020B0604020202020204" pitchFamily="34" charset="0"/>
            </a:endParaRPr>
          </a:p>
          <a:p>
            <a:endParaRPr lang="en-US" sz="1800" dirty="0"/>
          </a:p>
        </p:txBody>
      </p:sp>
      <p:sp>
        <p:nvSpPr>
          <p:cNvPr id="3" name="Text Placeholder 2">
            <a:extLst>
              <a:ext uri="{FF2B5EF4-FFF2-40B4-BE49-F238E27FC236}">
                <a16:creationId xmlns:a16="http://schemas.microsoft.com/office/drawing/2014/main" id="{1DF902C4-3794-D57C-A335-FB8DDFA339C6}"/>
              </a:ext>
            </a:extLst>
          </p:cNvPr>
          <p:cNvSpPr>
            <a:spLocks noGrp="1"/>
          </p:cNvSpPr>
          <p:nvPr>
            <p:ph type="body" sz="quarter" idx="10"/>
          </p:nvPr>
        </p:nvSpPr>
        <p:spPr>
          <a:xfrm>
            <a:off x="762700" y="1890168"/>
            <a:ext cx="6182110" cy="369332"/>
          </a:xfrm>
        </p:spPr>
        <p:txBody>
          <a:bodyPr/>
          <a:lstStyle/>
          <a:p>
            <a:r>
              <a:rPr lang="en-US" sz="2800" dirty="0"/>
              <a:t>More information </a:t>
            </a:r>
          </a:p>
        </p:txBody>
      </p:sp>
    </p:spTree>
    <p:extLst>
      <p:ext uri="{BB962C8B-B14F-4D97-AF65-F5344CB8AC3E}">
        <p14:creationId xmlns:p14="http://schemas.microsoft.com/office/powerpoint/2010/main" val="3898504610"/>
      </p:ext>
    </p:extLst>
  </p:cSld>
  <p:clrMapOvr>
    <a:masterClrMapping/>
  </p:clrMapOvr>
</p:sld>
</file>

<file path=ppt/theme/theme1.xml><?xml version="1.0" encoding="utf-8"?>
<a:theme xmlns:a="http://schemas.openxmlformats.org/drawingml/2006/main" name="Title Pages">
  <a:themeElements>
    <a:clrScheme name="Transformation Partners">
      <a:dk1>
        <a:srgbClr val="005FB8"/>
      </a:dk1>
      <a:lt1>
        <a:srgbClr val="FFFFFF"/>
      </a:lt1>
      <a:dk2>
        <a:srgbClr val="005FBE"/>
      </a:dk2>
      <a:lt2>
        <a:srgbClr val="E6EDEE"/>
      </a:lt2>
      <a:accent1>
        <a:srgbClr val="008283"/>
      </a:accent1>
      <a:accent2>
        <a:srgbClr val="00A799"/>
      </a:accent2>
      <a:accent3>
        <a:srgbClr val="B0E0DC"/>
      </a:accent3>
      <a:accent4>
        <a:srgbClr val="723D8B"/>
      </a:accent4>
      <a:accent5>
        <a:srgbClr val="E82885"/>
      </a:accent5>
      <a:accent6>
        <a:srgbClr val="E8CCDB"/>
      </a:accent6>
      <a:hlink>
        <a:srgbClr val="00A799"/>
      </a:hlink>
      <a:folHlink>
        <a:srgbClr val="00A7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Shapes">
  <a:themeElements>
    <a:clrScheme name="Transformation Partners">
      <a:dk1>
        <a:srgbClr val="005FB8"/>
      </a:dk1>
      <a:lt1>
        <a:srgbClr val="FFFFFF"/>
      </a:lt1>
      <a:dk2>
        <a:srgbClr val="005FBE"/>
      </a:dk2>
      <a:lt2>
        <a:srgbClr val="E6EDEE"/>
      </a:lt2>
      <a:accent1>
        <a:srgbClr val="008283"/>
      </a:accent1>
      <a:accent2>
        <a:srgbClr val="00A799"/>
      </a:accent2>
      <a:accent3>
        <a:srgbClr val="B0E0DC"/>
      </a:accent3>
      <a:accent4>
        <a:srgbClr val="723D8B"/>
      </a:accent4>
      <a:accent5>
        <a:srgbClr val="E82885"/>
      </a:accent5>
      <a:accent6>
        <a:srgbClr val="E8CCDB"/>
      </a:accent6>
      <a:hlink>
        <a:srgbClr val="00A799"/>
      </a:hlink>
      <a:folHlink>
        <a:srgbClr val="00A7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thout Shap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iograph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4cc011d-139f-474c-8dfe-08c8e01ed37b">
      <Terms xmlns="http://schemas.microsoft.com/office/infopath/2007/PartnerControls"/>
    </lcf76f155ced4ddcb4097134ff3c332f>
    <TaxCatchAll xmlns="97f069ef-c826-4095-8086-4f04868064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9D336B1163D549B291A59B57E33308" ma:contentTypeVersion="12" ma:contentTypeDescription="Create a new document." ma:contentTypeScope="" ma:versionID="95074ddb8105e079e0e143d2a747630a">
  <xsd:schema xmlns:xsd="http://www.w3.org/2001/XMLSchema" xmlns:xs="http://www.w3.org/2001/XMLSchema" xmlns:p="http://schemas.microsoft.com/office/2006/metadata/properties" xmlns:ns2="a4cc011d-139f-474c-8dfe-08c8e01ed37b" xmlns:ns3="97f069ef-c826-4095-8086-4f04868064dd" targetNamespace="http://schemas.microsoft.com/office/2006/metadata/properties" ma:root="true" ma:fieldsID="fdb406d8e55eda3c99dcad0229447a21" ns2:_="" ns3:_="">
    <xsd:import namespace="a4cc011d-139f-474c-8dfe-08c8e01ed37b"/>
    <xsd:import namespace="97f069ef-c826-4095-8086-4f04868064d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c011d-139f-474c-8dfe-08c8e01ed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f069ef-c826-4095-8086-4f04868064d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273ce4f-2c84-4889-967e-33f9af4d437b}" ma:internalName="TaxCatchAll" ma:showField="CatchAllData" ma:web="97f069ef-c826-4095-8086-4f04868064d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BAEB1A-4F22-43A1-85E3-4D085628C279}">
  <ds:schemaRefs>
    <ds:schemaRef ds:uri="http://schemas.microsoft.com/office/2006/metadata/properties"/>
    <ds:schemaRef ds:uri="http://schemas.microsoft.com/office/infopath/2007/PartnerControls"/>
    <ds:schemaRef ds:uri="a4cc011d-139f-474c-8dfe-08c8e01ed37b"/>
    <ds:schemaRef ds:uri="97f069ef-c826-4095-8086-4f04868064dd"/>
  </ds:schemaRefs>
</ds:datastoreItem>
</file>

<file path=customXml/itemProps2.xml><?xml version="1.0" encoding="utf-8"?>
<ds:datastoreItem xmlns:ds="http://schemas.openxmlformats.org/officeDocument/2006/customXml" ds:itemID="{CFEE7E65-6DE0-43B5-96AA-FACBFF2127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c011d-139f-474c-8dfe-08c8e01ed37b"/>
    <ds:schemaRef ds:uri="97f069ef-c826-4095-8086-4f04868064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B32AA6-F1B1-4C37-AD6A-C637DB0DBA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2025</TotalTime>
  <Words>1048</Words>
  <Application>Microsoft Office PowerPoint</Application>
  <PresentationFormat>Widescreen</PresentationFormat>
  <Paragraphs>89</Paragraphs>
  <Slides>9</Slides>
  <Notes>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Arial</vt:lpstr>
      <vt:lpstr>Calibri</vt:lpstr>
      <vt:lpstr>Calibri Light</vt:lpstr>
      <vt:lpstr>Frutiger W01</vt:lpstr>
      <vt:lpstr>Title Pages</vt:lpstr>
      <vt:lpstr>With Shapes</vt:lpstr>
      <vt:lpstr>Without Shapes</vt:lpstr>
      <vt:lpstr>Biography's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Berridge</dc:creator>
  <cp:lastModifiedBy>JADAV, Elisha (ROYAL FREE LONDON NHS FOUNDATION TRUST)</cp:lastModifiedBy>
  <cp:revision>42</cp:revision>
  <dcterms:created xsi:type="dcterms:W3CDTF">2022-11-30T09:34:13Z</dcterms:created>
  <dcterms:modified xsi:type="dcterms:W3CDTF">2023-01-24T11:29:09Z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0x0101009A9D336B1163D549B291A59B57E33308</vt:lpwstr>
  </property>
</Properties>
</file>