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3" r:id="rId4"/>
    <p:sldMasterId id="2147483757" r:id="rId5"/>
  </p:sldMasterIdLst>
  <p:notesMasterIdLst>
    <p:notesMasterId r:id="rId23"/>
  </p:notesMasterIdLst>
  <p:sldIdLst>
    <p:sldId id="257" r:id="rId6"/>
    <p:sldId id="264" r:id="rId7"/>
    <p:sldId id="323" r:id="rId8"/>
    <p:sldId id="263" r:id="rId9"/>
    <p:sldId id="308" r:id="rId10"/>
    <p:sldId id="309" r:id="rId11"/>
    <p:sldId id="310" r:id="rId12"/>
    <p:sldId id="311" r:id="rId13"/>
    <p:sldId id="313" r:id="rId14"/>
    <p:sldId id="314" r:id="rId15"/>
    <p:sldId id="315" r:id="rId16"/>
    <p:sldId id="316" r:id="rId17"/>
    <p:sldId id="318" r:id="rId18"/>
    <p:sldId id="319" r:id="rId19"/>
    <p:sldId id="320" r:id="rId20"/>
    <p:sldId id="321" r:id="rId21"/>
    <p:sldId id="322"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40BB193E-2794-4E1F-8CF7-AB1D0A814CF3}">
          <p14:sldIdLst>
            <p14:sldId id="257"/>
            <p14:sldId id="264"/>
            <p14:sldId id="323"/>
            <p14:sldId id="263"/>
            <p14:sldId id="308"/>
            <p14:sldId id="309"/>
            <p14:sldId id="310"/>
            <p14:sldId id="311"/>
            <p14:sldId id="313"/>
            <p14:sldId id="314"/>
            <p14:sldId id="315"/>
            <p14:sldId id="316"/>
            <p14:sldId id="318"/>
            <p14:sldId id="319"/>
            <p14:sldId id="320"/>
            <p14:sldId id="321"/>
            <p14:sldId id="322"/>
          </p14:sldIdLst>
        </p14:section>
      </p14:sectionLst>
    </p:ex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35748B8-6B5A-22CC-C4C3-57A503A3AEBC}" name="Mollie McCormick" initials="MM" userId="Mollie McCormick" providerId="None"/>
  <p188:author id="{87F2CBD2-BA46-BF8B-2FD6-76A177B71AFF}" name="Jennifer Brooks" initials="JB" userId="S::jennifer.brooks@hlp.nhs.uk::93ef732e-884d-4c04-8997-b138296c939b" providerId="AD"/>
  <p188:author id="{BACB2FFE-D6B2-1D78-2FD7-5F7A0A8E1A5C}" name="Mollie McCormick" initials="MM" userId="S::molle.mccormick@hlp.nhs.uk::e9629c78-e3d0-438f-b7ed-750b0b82146b"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0098D2"/>
    <a:srgbClr val="A761A7"/>
    <a:srgbClr val="2E75B6"/>
    <a:srgbClr val="04428B"/>
    <a:srgbClr val="FFFFFF"/>
    <a:srgbClr val="E64499"/>
    <a:srgbClr val="FEFFFB"/>
    <a:srgbClr val="00AFAA"/>
    <a:srgbClr val="2B8E93"/>
    <a:srgbClr val="298F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4B04BDC-2DFB-4BEE-9D66-E2A503686360}" v="1575" dt="2022-09-23T15:54:48.52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snapToGrid="0">
      <p:cViewPr varScale="1">
        <p:scale>
          <a:sx n="64" d="100"/>
          <a:sy n="64" d="100"/>
        </p:scale>
        <p:origin x="724"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notesMaster" Target="notesMasters/notesMaster1.xml"/><Relationship Id="rId28" Type="http://schemas.microsoft.com/office/2016/11/relationships/changesInfo" Target="changesInfos/changesInfo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tableStyles" Target="tableStyles.xml"/><Relationship Id="rId30"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ollie McCormick" userId="S::molle.mccormick@hlp.nhs.uk::e9629c78-e3d0-438f-b7ed-750b0b82146b" providerId="AD" clId="Web-{CBC332E8-9E1F-3A89-1B90-6D75F8B55A10}"/>
    <pc:docChg chg="addSld delSld">
      <pc:chgData name="Mollie McCormick" userId="S::molle.mccormick@hlp.nhs.uk::e9629c78-e3d0-438f-b7ed-750b0b82146b" providerId="AD" clId="Web-{CBC332E8-9E1F-3A89-1B90-6D75F8B55A10}" dt="2022-08-19T11:45:53.929" v="1"/>
      <pc:docMkLst>
        <pc:docMk/>
      </pc:docMkLst>
      <pc:sldChg chg="add del">
        <pc:chgData name="Mollie McCormick" userId="S::molle.mccormick@hlp.nhs.uk::e9629c78-e3d0-438f-b7ed-750b0b82146b" providerId="AD" clId="Web-{CBC332E8-9E1F-3A89-1B90-6D75F8B55A10}" dt="2022-08-19T11:45:53.929" v="1"/>
        <pc:sldMkLst>
          <pc:docMk/>
          <pc:sldMk cId="1136793675" sldId="264"/>
        </pc:sldMkLst>
      </pc:sldChg>
    </pc:docChg>
  </pc:docChgLst>
  <pc:docChgLst>
    <pc:chgData name="Mollie McCormick" userId="S::molle.mccormick@hlp.nhs.uk::e9629c78-e3d0-438f-b7ed-750b0b82146b" providerId="AD" clId="Web-{E3E8CA72-B097-365F-FB37-2403A7CA3D4A}"/>
    <pc:docChg chg="mod addSld modSld modSection">
      <pc:chgData name="Mollie McCormick" userId="S::molle.mccormick@hlp.nhs.uk::e9629c78-e3d0-438f-b7ed-750b0b82146b" providerId="AD" clId="Web-{E3E8CA72-B097-365F-FB37-2403A7CA3D4A}" dt="2022-08-25T08:19:55.326" v="276"/>
      <pc:docMkLst>
        <pc:docMk/>
      </pc:docMkLst>
      <pc:sldChg chg="modCm">
        <pc:chgData name="Mollie McCormick" userId="S::molle.mccormick@hlp.nhs.uk::e9629c78-e3d0-438f-b7ed-750b0b82146b" providerId="AD" clId="Web-{E3E8CA72-B097-365F-FB37-2403A7CA3D4A}" dt="2022-08-25T08:19:02.824" v="275"/>
        <pc:sldMkLst>
          <pc:docMk/>
          <pc:sldMk cId="2006679579" sldId="263"/>
        </pc:sldMkLst>
      </pc:sldChg>
      <pc:sldChg chg="addSp delSp modSp">
        <pc:chgData name="Mollie McCormick" userId="S::molle.mccormick@hlp.nhs.uk::e9629c78-e3d0-438f-b7ed-750b0b82146b" providerId="AD" clId="Web-{E3E8CA72-B097-365F-FB37-2403A7CA3D4A}" dt="2022-08-25T08:13:08.970" v="265"/>
        <pc:sldMkLst>
          <pc:docMk/>
          <pc:sldMk cId="1914241282" sldId="309"/>
        </pc:sldMkLst>
        <pc:spChg chg="mod">
          <ac:chgData name="Mollie McCormick" userId="S::molle.mccormick@hlp.nhs.uk::e9629c78-e3d0-438f-b7ed-750b0b82146b" providerId="AD" clId="Web-{E3E8CA72-B097-365F-FB37-2403A7CA3D4A}" dt="2022-08-24T15:43:22.050" v="89" actId="20577"/>
          <ac:spMkLst>
            <pc:docMk/>
            <pc:sldMk cId="1914241282" sldId="309"/>
            <ac:spMk id="20" creationId="{CF4DC584-5389-4220-A5AD-1A2CD5138330}"/>
          </ac:spMkLst>
        </pc:spChg>
        <pc:spChg chg="mod">
          <ac:chgData name="Mollie McCormick" userId="S::molle.mccormick@hlp.nhs.uk::e9629c78-e3d0-438f-b7ed-750b0b82146b" providerId="AD" clId="Web-{E3E8CA72-B097-365F-FB37-2403A7CA3D4A}" dt="2022-08-24T15:44:04.035" v="109" actId="20577"/>
          <ac:spMkLst>
            <pc:docMk/>
            <pc:sldMk cId="1914241282" sldId="309"/>
            <ac:spMk id="21" creationId="{F5898E5B-E6FB-4E71-B636-D2D1B4D6B716}"/>
          </ac:spMkLst>
        </pc:spChg>
        <pc:graphicFrameChg chg="add del mod modGraphic">
          <ac:chgData name="Mollie McCormick" userId="S::molle.mccormick@hlp.nhs.uk::e9629c78-e3d0-438f-b7ed-750b0b82146b" providerId="AD" clId="Web-{E3E8CA72-B097-365F-FB37-2403A7CA3D4A}" dt="2022-08-24T15:42:01.876" v="38"/>
          <ac:graphicFrameMkLst>
            <pc:docMk/>
            <pc:sldMk cId="1914241282" sldId="309"/>
            <ac:graphicFrameMk id="3" creationId="{6D2ECFA5-992D-37C5-CABB-4613086DF996}"/>
          </ac:graphicFrameMkLst>
        </pc:graphicFrameChg>
        <pc:graphicFrameChg chg="mod modGraphic">
          <ac:chgData name="Mollie McCormick" userId="S::molle.mccormick@hlp.nhs.uk::e9629c78-e3d0-438f-b7ed-750b0b82146b" providerId="AD" clId="Web-{E3E8CA72-B097-365F-FB37-2403A7CA3D4A}" dt="2022-08-25T08:13:08.970" v="265"/>
          <ac:graphicFrameMkLst>
            <pc:docMk/>
            <pc:sldMk cId="1914241282" sldId="309"/>
            <ac:graphicFrameMk id="17" creationId="{8399192D-5FFF-4C8D-92EA-646A2208F63C}"/>
          </ac:graphicFrameMkLst>
        </pc:graphicFrameChg>
      </pc:sldChg>
      <pc:sldChg chg="addSp delSp modSp">
        <pc:chgData name="Mollie McCormick" userId="S::molle.mccormick@hlp.nhs.uk::e9629c78-e3d0-438f-b7ed-750b0b82146b" providerId="AD" clId="Web-{E3E8CA72-B097-365F-FB37-2403A7CA3D4A}" dt="2022-08-25T08:08:52.727" v="133"/>
        <pc:sldMkLst>
          <pc:docMk/>
          <pc:sldMk cId="4093864445" sldId="316"/>
        </pc:sldMkLst>
        <pc:spChg chg="add del mod">
          <ac:chgData name="Mollie McCormick" userId="S::molle.mccormick@hlp.nhs.uk::e9629c78-e3d0-438f-b7ed-750b0b82146b" providerId="AD" clId="Web-{E3E8CA72-B097-365F-FB37-2403A7CA3D4A}" dt="2022-08-25T08:08:52.727" v="133"/>
          <ac:spMkLst>
            <pc:docMk/>
            <pc:sldMk cId="4093864445" sldId="316"/>
            <ac:spMk id="2" creationId="{D2087D21-E393-64AF-B32F-C087C90BFE59}"/>
          </ac:spMkLst>
        </pc:spChg>
        <pc:graphicFrameChg chg="mod modGraphic">
          <ac:chgData name="Mollie McCormick" userId="S::molle.mccormick@hlp.nhs.uk::e9629c78-e3d0-438f-b7ed-750b0b82146b" providerId="AD" clId="Web-{E3E8CA72-B097-365F-FB37-2403A7CA3D4A}" dt="2022-08-25T08:08:34.164" v="130"/>
          <ac:graphicFrameMkLst>
            <pc:docMk/>
            <pc:sldMk cId="4093864445" sldId="316"/>
            <ac:graphicFrameMk id="5" creationId="{E20767C4-3590-41F0-A295-0BB3DDAC2C4B}"/>
          </ac:graphicFrameMkLst>
        </pc:graphicFrameChg>
      </pc:sldChg>
      <pc:sldChg chg="modCm">
        <pc:chgData name="Mollie McCormick" userId="S::molle.mccormick@hlp.nhs.uk::e9629c78-e3d0-438f-b7ed-750b0b82146b" providerId="AD" clId="Web-{E3E8CA72-B097-365F-FB37-2403A7CA3D4A}" dt="2022-08-25T08:19:55.326" v="276"/>
        <pc:sldMkLst>
          <pc:docMk/>
          <pc:sldMk cId="2865092704" sldId="322"/>
        </pc:sldMkLst>
      </pc:sldChg>
      <pc:sldChg chg="addSp delSp modSp add replId">
        <pc:chgData name="Mollie McCormick" userId="S::molle.mccormick@hlp.nhs.uk::e9629c78-e3d0-438f-b7ed-750b0b82146b" providerId="AD" clId="Web-{E3E8CA72-B097-365F-FB37-2403A7CA3D4A}" dt="2022-08-25T08:17:03.118" v="272" actId="14100"/>
        <pc:sldMkLst>
          <pc:docMk/>
          <pc:sldMk cId="3396661659" sldId="323"/>
        </pc:sldMkLst>
        <pc:spChg chg="add mod">
          <ac:chgData name="Mollie McCormick" userId="S::molle.mccormick@hlp.nhs.uk::e9629c78-e3d0-438f-b7ed-750b0b82146b" providerId="AD" clId="Web-{E3E8CA72-B097-365F-FB37-2403A7CA3D4A}" dt="2022-08-25T08:17:03.118" v="272" actId="14100"/>
          <ac:spMkLst>
            <pc:docMk/>
            <pc:sldMk cId="3396661659" sldId="323"/>
            <ac:spMk id="2" creationId="{AB4061D9-706A-98F8-E3C3-3CC594241237}"/>
          </ac:spMkLst>
        </pc:spChg>
        <pc:spChg chg="del">
          <ac:chgData name="Mollie McCormick" userId="S::molle.mccormick@hlp.nhs.uk::e9629c78-e3d0-438f-b7ed-750b0b82146b" providerId="AD" clId="Web-{E3E8CA72-B097-365F-FB37-2403A7CA3D4A}" dt="2022-08-25T08:16:59.883" v="269"/>
          <ac:spMkLst>
            <pc:docMk/>
            <pc:sldMk cId="3396661659" sldId="323"/>
            <ac:spMk id="24" creationId="{46C06E1F-4D6E-4B76-90F4-55EA6FA16D01}"/>
          </ac:spMkLst>
        </pc:spChg>
        <pc:spChg chg="del">
          <ac:chgData name="Mollie McCormick" userId="S::molle.mccormick@hlp.nhs.uk::e9629c78-e3d0-438f-b7ed-750b0b82146b" providerId="AD" clId="Web-{E3E8CA72-B097-365F-FB37-2403A7CA3D4A}" dt="2022-08-25T08:16:56.508" v="267"/>
          <ac:spMkLst>
            <pc:docMk/>
            <pc:sldMk cId="3396661659" sldId="323"/>
            <ac:spMk id="27" creationId="{C336A277-F46A-4981-BE22-05D5467BF576}"/>
          </ac:spMkLst>
        </pc:spChg>
        <pc:picChg chg="del">
          <ac:chgData name="Mollie McCormick" userId="S::molle.mccormick@hlp.nhs.uk::e9629c78-e3d0-438f-b7ed-750b0b82146b" providerId="AD" clId="Web-{E3E8CA72-B097-365F-FB37-2403A7CA3D4A}" dt="2022-08-25T08:16:58.086" v="268"/>
          <ac:picMkLst>
            <pc:docMk/>
            <pc:sldMk cId="3396661659" sldId="323"/>
            <ac:picMk id="23" creationId="{5B513107-1E33-4666-9997-F21FBC9DB205}"/>
          </ac:picMkLst>
        </pc:picChg>
      </pc:sldChg>
    </pc:docChg>
  </pc:docChgLst>
  <pc:docChgLst>
    <pc:chgData name="Mollie McCormick" userId="S::molle.mccormick@hlp.nhs.uk::e9629c78-e3d0-438f-b7ed-750b0b82146b" providerId="AD" clId="Web-{071837C0-5CAF-AB2E-3017-82D5BEB2B40D}"/>
    <pc:docChg chg="modSld">
      <pc:chgData name="Mollie McCormick" userId="S::molle.mccormick@hlp.nhs.uk::e9629c78-e3d0-438f-b7ed-750b0b82146b" providerId="AD" clId="Web-{071837C0-5CAF-AB2E-3017-82D5BEB2B40D}" dt="2022-08-22T12:08:47.345" v="1" actId="20577"/>
      <pc:docMkLst>
        <pc:docMk/>
      </pc:docMkLst>
      <pc:sldChg chg="modSp">
        <pc:chgData name="Mollie McCormick" userId="S::molle.mccormick@hlp.nhs.uk::e9629c78-e3d0-438f-b7ed-750b0b82146b" providerId="AD" clId="Web-{071837C0-5CAF-AB2E-3017-82D5BEB2B40D}" dt="2022-08-22T12:08:47.345" v="1" actId="20577"/>
        <pc:sldMkLst>
          <pc:docMk/>
          <pc:sldMk cId="2006679579" sldId="263"/>
        </pc:sldMkLst>
        <pc:spChg chg="mod">
          <ac:chgData name="Mollie McCormick" userId="S::molle.mccormick@hlp.nhs.uk::e9629c78-e3d0-438f-b7ed-750b0b82146b" providerId="AD" clId="Web-{071837C0-5CAF-AB2E-3017-82D5BEB2B40D}" dt="2022-08-22T12:08:47.345" v="1" actId="20577"/>
          <ac:spMkLst>
            <pc:docMk/>
            <pc:sldMk cId="2006679579" sldId="263"/>
            <ac:spMk id="10" creationId="{3CBE09F3-F15B-7D2C-33A1-460D61A6E65D}"/>
          </ac:spMkLst>
        </pc:spChg>
      </pc:sldChg>
    </pc:docChg>
  </pc:docChgLst>
  <pc:docChgLst>
    <pc:chgData name="Mollie McCormick" userId="S::molle.mccormick@hlp.nhs.uk::e9629c78-e3d0-438f-b7ed-750b0b82146b" providerId="AD" clId="Web-{47C3D541-7440-3128-1B3D-122323F1C767}"/>
    <pc:docChg chg="modSld">
      <pc:chgData name="Mollie McCormick" userId="S::molle.mccormick@hlp.nhs.uk::e9629c78-e3d0-438f-b7ed-750b0b82146b" providerId="AD" clId="Web-{47C3D541-7440-3128-1B3D-122323F1C767}" dt="2022-08-26T08:34:05.151" v="1"/>
      <pc:docMkLst>
        <pc:docMk/>
      </pc:docMkLst>
      <pc:sldChg chg="modSp">
        <pc:chgData name="Mollie McCormick" userId="S::molle.mccormick@hlp.nhs.uk::e9629c78-e3d0-438f-b7ed-750b0b82146b" providerId="AD" clId="Web-{47C3D541-7440-3128-1B3D-122323F1C767}" dt="2022-08-26T08:34:05.151" v="1"/>
        <pc:sldMkLst>
          <pc:docMk/>
          <pc:sldMk cId="3752142072" sldId="257"/>
        </pc:sldMkLst>
        <pc:picChg chg="mod modCrop">
          <ac:chgData name="Mollie McCormick" userId="S::molle.mccormick@hlp.nhs.uk::e9629c78-e3d0-438f-b7ed-750b0b82146b" providerId="AD" clId="Web-{47C3D541-7440-3128-1B3D-122323F1C767}" dt="2022-08-26T08:34:05.151" v="1"/>
          <ac:picMkLst>
            <pc:docMk/>
            <pc:sldMk cId="3752142072" sldId="257"/>
            <ac:picMk id="2" creationId="{71F48DBA-822D-43BC-FC1F-1DAD3641D931}"/>
          </ac:picMkLst>
        </pc:picChg>
      </pc:sldChg>
    </pc:docChg>
  </pc:docChgLst>
  <pc:docChgLst>
    <pc:chgData name="Mollie McCormick" userId="e9629c78-e3d0-438f-b7ed-750b0b82146b" providerId="ADAL" clId="{8A9B7BD9-CFC4-4A92-841F-C866B50C96A2}"/>
    <pc:docChg chg="undo redo custSel addSld delSld modSld sldOrd addMainMaster delMainMaster modMainMaster addSection modSection">
      <pc:chgData name="Mollie McCormick" userId="e9629c78-e3d0-438f-b7ed-750b0b82146b" providerId="ADAL" clId="{8A9B7BD9-CFC4-4A92-841F-C866B50C96A2}" dt="2022-08-22T11:32:06.351" v="4633" actId="2696"/>
      <pc:docMkLst>
        <pc:docMk/>
      </pc:docMkLst>
      <pc:sldChg chg="del">
        <pc:chgData name="Mollie McCormick" userId="e9629c78-e3d0-438f-b7ed-750b0b82146b" providerId="ADAL" clId="{8A9B7BD9-CFC4-4A92-841F-C866B50C96A2}" dt="2022-08-19T11:26:29.489" v="268" actId="2696"/>
        <pc:sldMkLst>
          <pc:docMk/>
          <pc:sldMk cId="3571961416" sldId="262"/>
        </pc:sldMkLst>
      </pc:sldChg>
      <pc:sldChg chg="addSp modSp mod">
        <pc:chgData name="Mollie McCormick" userId="e9629c78-e3d0-438f-b7ed-750b0b82146b" providerId="ADAL" clId="{8A9B7BD9-CFC4-4A92-841F-C866B50C96A2}" dt="2022-08-22T11:28:32.076" v="4523" actId="20577"/>
        <pc:sldMkLst>
          <pc:docMk/>
          <pc:sldMk cId="2006679579" sldId="263"/>
        </pc:sldMkLst>
        <pc:graphicFrameChg chg="add mod modGraphic">
          <ac:chgData name="Mollie McCormick" userId="e9629c78-e3d0-438f-b7ed-750b0b82146b" providerId="ADAL" clId="{8A9B7BD9-CFC4-4A92-841F-C866B50C96A2}" dt="2022-08-22T11:28:32.076" v="4523" actId="20577"/>
          <ac:graphicFrameMkLst>
            <pc:docMk/>
            <pc:sldMk cId="2006679579" sldId="263"/>
            <ac:graphicFrameMk id="2" creationId="{F28B2C44-5323-49CF-B7CF-FD1C48DE4111}"/>
          </ac:graphicFrameMkLst>
        </pc:graphicFrameChg>
      </pc:sldChg>
      <pc:sldChg chg="addSp delSp modSp add mod">
        <pc:chgData name="Mollie McCormick" userId="e9629c78-e3d0-438f-b7ed-750b0b82146b" providerId="ADAL" clId="{8A9B7BD9-CFC4-4A92-841F-C866B50C96A2}" dt="2022-08-22T07:52:21.962" v="564" actId="1076"/>
        <pc:sldMkLst>
          <pc:docMk/>
          <pc:sldMk cId="580096589" sldId="264"/>
        </pc:sldMkLst>
        <pc:spChg chg="add del mod">
          <ac:chgData name="Mollie McCormick" userId="e9629c78-e3d0-438f-b7ed-750b0b82146b" providerId="ADAL" clId="{8A9B7BD9-CFC4-4A92-841F-C866B50C96A2}" dt="2022-08-19T11:51:53.504" v="403" actId="478"/>
          <ac:spMkLst>
            <pc:docMk/>
            <pc:sldMk cId="580096589" sldId="264"/>
            <ac:spMk id="7" creationId="{1C7C07C5-F0D1-4EE0-9A9F-98F74E04EF9E}"/>
          </ac:spMkLst>
        </pc:spChg>
        <pc:spChg chg="add mod">
          <ac:chgData name="Mollie McCormick" userId="e9629c78-e3d0-438f-b7ed-750b0b82146b" providerId="ADAL" clId="{8A9B7BD9-CFC4-4A92-841F-C866B50C96A2}" dt="2022-08-19T11:52:00.304" v="404"/>
          <ac:spMkLst>
            <pc:docMk/>
            <pc:sldMk cId="580096589" sldId="264"/>
            <ac:spMk id="9" creationId="{7CA3A3AA-AF02-4432-A87D-88BBDEBE318E}"/>
          </ac:spMkLst>
        </pc:spChg>
        <pc:spChg chg="mod">
          <ac:chgData name="Mollie McCormick" userId="e9629c78-e3d0-438f-b7ed-750b0b82146b" providerId="ADAL" clId="{8A9B7BD9-CFC4-4A92-841F-C866B50C96A2}" dt="2022-08-19T11:54:25.461" v="511" actId="20577"/>
          <ac:spMkLst>
            <pc:docMk/>
            <pc:sldMk cId="580096589" sldId="264"/>
            <ac:spMk id="10" creationId="{3CBE09F3-F15B-7D2C-33A1-460D61A6E65D}"/>
          </ac:spMkLst>
        </pc:spChg>
        <pc:spChg chg="add del">
          <ac:chgData name="Mollie McCormick" userId="e9629c78-e3d0-438f-b7ed-750b0b82146b" providerId="ADAL" clId="{8A9B7BD9-CFC4-4A92-841F-C866B50C96A2}" dt="2022-08-19T11:49:30.330" v="364" actId="22"/>
          <ac:spMkLst>
            <pc:docMk/>
            <pc:sldMk cId="580096589" sldId="264"/>
            <ac:spMk id="16" creationId="{F4E3B2BA-8B5D-4CD9-A074-7D3D7B356FC0}"/>
          </ac:spMkLst>
        </pc:spChg>
        <pc:spChg chg="add del mod">
          <ac:chgData name="Mollie McCormick" userId="e9629c78-e3d0-438f-b7ed-750b0b82146b" providerId="ADAL" clId="{8A9B7BD9-CFC4-4A92-841F-C866B50C96A2}" dt="2022-08-19T11:54:10.573" v="474" actId="478"/>
          <ac:spMkLst>
            <pc:docMk/>
            <pc:sldMk cId="580096589" sldId="264"/>
            <ac:spMk id="17" creationId="{AA37F8C7-7A91-4532-B664-5218FE20F481}"/>
          </ac:spMkLst>
        </pc:spChg>
        <pc:spChg chg="add mod">
          <ac:chgData name="Mollie McCormick" userId="e9629c78-e3d0-438f-b7ed-750b0b82146b" providerId="ADAL" clId="{8A9B7BD9-CFC4-4A92-841F-C866B50C96A2}" dt="2022-08-19T11:52:03.197" v="405"/>
          <ac:spMkLst>
            <pc:docMk/>
            <pc:sldMk cId="580096589" sldId="264"/>
            <ac:spMk id="19" creationId="{F31E097A-82A0-4254-A4FC-976D52ADE9EF}"/>
          </ac:spMkLst>
        </pc:spChg>
        <pc:spChg chg="add del">
          <ac:chgData name="Mollie McCormick" userId="e9629c78-e3d0-438f-b7ed-750b0b82146b" providerId="ADAL" clId="{8A9B7BD9-CFC4-4A92-841F-C866B50C96A2}" dt="2022-08-19T11:52:08.420" v="408" actId="478"/>
          <ac:spMkLst>
            <pc:docMk/>
            <pc:sldMk cId="580096589" sldId="264"/>
            <ac:spMk id="21" creationId="{6A6A6616-71C7-40F2-A6CC-E73EEECD3A38}"/>
          </ac:spMkLst>
        </pc:spChg>
        <pc:spChg chg="add mod">
          <ac:chgData name="Mollie McCormick" userId="e9629c78-e3d0-438f-b7ed-750b0b82146b" providerId="ADAL" clId="{8A9B7BD9-CFC4-4A92-841F-C866B50C96A2}" dt="2022-08-22T07:52:21.962" v="564" actId="1076"/>
          <ac:spMkLst>
            <pc:docMk/>
            <pc:sldMk cId="580096589" sldId="264"/>
            <ac:spMk id="24" creationId="{46C06E1F-4D6E-4B76-90F4-55EA6FA16D01}"/>
          </ac:spMkLst>
        </pc:spChg>
        <pc:spChg chg="add del">
          <ac:chgData name="Mollie McCormick" userId="e9629c78-e3d0-438f-b7ed-750b0b82146b" providerId="ADAL" clId="{8A9B7BD9-CFC4-4A92-841F-C866B50C96A2}" dt="2022-08-19T11:58:51.659" v="540"/>
          <ac:spMkLst>
            <pc:docMk/>
            <pc:sldMk cId="580096589" sldId="264"/>
            <ac:spMk id="25" creationId="{F940E000-CE36-4948-A1CC-D74F2CE0EE1A}"/>
          </ac:spMkLst>
        </pc:spChg>
        <pc:spChg chg="add mod">
          <ac:chgData name="Mollie McCormick" userId="e9629c78-e3d0-438f-b7ed-750b0b82146b" providerId="ADAL" clId="{8A9B7BD9-CFC4-4A92-841F-C866B50C96A2}" dt="2022-08-22T07:52:21.962" v="564" actId="1076"/>
          <ac:spMkLst>
            <pc:docMk/>
            <pc:sldMk cId="580096589" sldId="264"/>
            <ac:spMk id="27" creationId="{C336A277-F46A-4981-BE22-05D5467BF576}"/>
          </ac:spMkLst>
        </pc:spChg>
        <pc:graphicFrameChg chg="del">
          <ac:chgData name="Mollie McCormick" userId="e9629c78-e3d0-438f-b7ed-750b0b82146b" providerId="ADAL" clId="{8A9B7BD9-CFC4-4A92-841F-C866B50C96A2}" dt="2022-08-19T11:47:31.426" v="325" actId="478"/>
          <ac:graphicFrameMkLst>
            <pc:docMk/>
            <pc:sldMk cId="580096589" sldId="264"/>
            <ac:graphicFrameMk id="2" creationId="{F28B2C44-5323-49CF-B7CF-FD1C48DE4111}"/>
          </ac:graphicFrameMkLst>
        </pc:graphicFrameChg>
        <pc:graphicFrameChg chg="add del mod">
          <ac:chgData name="Mollie McCormick" userId="e9629c78-e3d0-438f-b7ed-750b0b82146b" providerId="ADAL" clId="{8A9B7BD9-CFC4-4A92-841F-C866B50C96A2}" dt="2022-08-19T11:51:53.504" v="403" actId="478"/>
          <ac:graphicFrameMkLst>
            <pc:docMk/>
            <pc:sldMk cId="580096589" sldId="264"/>
            <ac:graphicFrameMk id="6" creationId="{4E3C7A39-E3EC-4350-A990-7E822B35E814}"/>
          </ac:graphicFrameMkLst>
        </pc:graphicFrameChg>
        <pc:graphicFrameChg chg="add del mod">
          <ac:chgData name="Mollie McCormick" userId="e9629c78-e3d0-438f-b7ed-750b0b82146b" providerId="ADAL" clId="{8A9B7BD9-CFC4-4A92-841F-C866B50C96A2}" dt="2022-08-19T11:52:15.021" v="410" actId="478"/>
          <ac:graphicFrameMkLst>
            <pc:docMk/>
            <pc:sldMk cId="580096589" sldId="264"/>
            <ac:graphicFrameMk id="8" creationId="{5E090F0F-0E32-4BF1-B1A9-8CE56F11903A}"/>
          </ac:graphicFrameMkLst>
        </pc:graphicFrameChg>
        <pc:graphicFrameChg chg="add del mod modGraphic">
          <ac:chgData name="Mollie McCormick" userId="e9629c78-e3d0-438f-b7ed-750b0b82146b" providerId="ADAL" clId="{8A9B7BD9-CFC4-4A92-841F-C866B50C96A2}" dt="2022-08-19T11:54:13.577" v="475" actId="478"/>
          <ac:graphicFrameMkLst>
            <pc:docMk/>
            <pc:sldMk cId="580096589" sldId="264"/>
            <ac:graphicFrameMk id="18" creationId="{B5474CCD-445D-43FF-A765-A3862252FE3E}"/>
          </ac:graphicFrameMkLst>
        </pc:graphicFrameChg>
        <pc:picChg chg="add mod">
          <ac:chgData name="Mollie McCormick" userId="e9629c78-e3d0-438f-b7ed-750b0b82146b" providerId="ADAL" clId="{8A9B7BD9-CFC4-4A92-841F-C866B50C96A2}" dt="2022-08-22T07:52:21.962" v="564" actId="1076"/>
          <ac:picMkLst>
            <pc:docMk/>
            <pc:sldMk cId="580096589" sldId="264"/>
            <ac:picMk id="23" creationId="{5B513107-1E33-4666-9997-F21FBC9DB205}"/>
          </ac:picMkLst>
        </pc:picChg>
      </pc:sldChg>
      <pc:sldChg chg="addSp delSp modSp add del mod">
        <pc:chgData name="Mollie McCormick" userId="e9629c78-e3d0-438f-b7ed-750b0b82146b" providerId="ADAL" clId="{8A9B7BD9-CFC4-4A92-841F-C866B50C96A2}" dt="2022-08-19T11:46:23.616" v="280" actId="2696"/>
        <pc:sldMkLst>
          <pc:docMk/>
          <pc:sldMk cId="1136793675" sldId="264"/>
        </pc:sldMkLst>
        <pc:spChg chg="add mod">
          <ac:chgData name="Mollie McCormick" userId="e9629c78-e3d0-438f-b7ed-750b0b82146b" providerId="ADAL" clId="{8A9B7BD9-CFC4-4A92-841F-C866B50C96A2}" dt="2022-08-19T11:14:57.726" v="4" actId="1076"/>
          <ac:spMkLst>
            <pc:docMk/>
            <pc:sldMk cId="1136793675" sldId="264"/>
            <ac:spMk id="5" creationId="{686E6D6A-E3DB-4448-8881-965BC7299285}"/>
          </ac:spMkLst>
        </pc:spChg>
        <pc:graphicFrameChg chg="del">
          <ac:chgData name="Mollie McCormick" userId="e9629c78-e3d0-438f-b7ed-750b0b82146b" providerId="ADAL" clId="{8A9B7BD9-CFC4-4A92-841F-C866B50C96A2}" dt="2022-08-19T11:14:46.858" v="2" actId="478"/>
          <ac:graphicFrameMkLst>
            <pc:docMk/>
            <pc:sldMk cId="1136793675" sldId="264"/>
            <ac:graphicFrameMk id="2" creationId="{F28B2C44-5323-49CF-B7CF-FD1C48DE4111}"/>
          </ac:graphicFrameMkLst>
        </pc:graphicFrameChg>
        <pc:graphicFrameChg chg="add mod modGraphic">
          <ac:chgData name="Mollie McCormick" userId="e9629c78-e3d0-438f-b7ed-750b0b82146b" providerId="ADAL" clId="{8A9B7BD9-CFC4-4A92-841F-C866B50C96A2}" dt="2022-08-19T11:15:28.077" v="12" actId="14734"/>
          <ac:graphicFrameMkLst>
            <pc:docMk/>
            <pc:sldMk cId="1136793675" sldId="264"/>
            <ac:graphicFrameMk id="3" creationId="{25119DE2-D32B-4BAC-86B9-159359D8B18D}"/>
          </ac:graphicFrameMkLst>
        </pc:graphicFrameChg>
      </pc:sldChg>
      <pc:sldChg chg="modSp add mod">
        <pc:chgData name="Mollie McCormick" userId="e9629c78-e3d0-438f-b7ed-750b0b82146b" providerId="ADAL" clId="{8A9B7BD9-CFC4-4A92-841F-C866B50C96A2}" dt="2022-08-22T07:52:31.929" v="565" actId="1076"/>
        <pc:sldMkLst>
          <pc:docMk/>
          <pc:sldMk cId="3671283724" sldId="265"/>
        </pc:sldMkLst>
        <pc:spChg chg="mod">
          <ac:chgData name="Mollie McCormick" userId="e9629c78-e3d0-438f-b7ed-750b0b82146b" providerId="ADAL" clId="{8A9B7BD9-CFC4-4A92-841F-C866B50C96A2}" dt="2022-08-22T07:52:31.929" v="565" actId="1076"/>
          <ac:spMkLst>
            <pc:docMk/>
            <pc:sldMk cId="3671283724" sldId="265"/>
            <ac:spMk id="17" creationId="{AA37F8C7-7A91-4532-B664-5218FE20F481}"/>
          </ac:spMkLst>
        </pc:spChg>
      </pc:sldChg>
      <pc:sldChg chg="addSp delSp modSp add mod ord">
        <pc:chgData name="Mollie McCormick" userId="e9629c78-e3d0-438f-b7ed-750b0b82146b" providerId="ADAL" clId="{8A9B7BD9-CFC4-4A92-841F-C866B50C96A2}" dt="2022-08-22T07:58:11.657" v="588" actId="1076"/>
        <pc:sldMkLst>
          <pc:docMk/>
          <pc:sldMk cId="2355535230" sldId="266"/>
        </pc:sldMkLst>
        <pc:spChg chg="mod">
          <ac:chgData name="Mollie McCormick" userId="e9629c78-e3d0-438f-b7ed-750b0b82146b" providerId="ADAL" clId="{8A9B7BD9-CFC4-4A92-841F-C866B50C96A2}" dt="2022-08-22T07:58:03.555" v="586" actId="20577"/>
          <ac:spMkLst>
            <pc:docMk/>
            <pc:sldMk cId="2355535230" sldId="266"/>
            <ac:spMk id="10" creationId="{3CBE09F3-F15B-7D2C-33A1-460D61A6E65D}"/>
          </ac:spMkLst>
        </pc:spChg>
        <pc:spChg chg="del">
          <ac:chgData name="Mollie McCormick" userId="e9629c78-e3d0-438f-b7ed-750b0b82146b" providerId="ADAL" clId="{8A9B7BD9-CFC4-4A92-841F-C866B50C96A2}" dt="2022-08-22T07:57:58.653" v="574" actId="478"/>
          <ac:spMkLst>
            <pc:docMk/>
            <pc:sldMk cId="2355535230" sldId="266"/>
            <ac:spMk id="17" creationId="{AA37F8C7-7A91-4532-B664-5218FE20F481}"/>
          </ac:spMkLst>
        </pc:spChg>
        <pc:graphicFrameChg chg="del">
          <ac:chgData name="Mollie McCormick" userId="e9629c78-e3d0-438f-b7ed-750b0b82146b" providerId="ADAL" clId="{8A9B7BD9-CFC4-4A92-841F-C866B50C96A2}" dt="2022-08-22T07:53:07.267" v="567" actId="478"/>
          <ac:graphicFrameMkLst>
            <pc:docMk/>
            <pc:sldMk cId="2355535230" sldId="266"/>
            <ac:graphicFrameMk id="18" creationId="{B5474CCD-445D-43FF-A765-A3862252FE3E}"/>
          </ac:graphicFrameMkLst>
        </pc:graphicFrameChg>
        <pc:picChg chg="add mod">
          <ac:chgData name="Mollie McCormick" userId="e9629c78-e3d0-438f-b7ed-750b0b82146b" providerId="ADAL" clId="{8A9B7BD9-CFC4-4A92-841F-C866B50C96A2}" dt="2022-08-22T07:58:11.657" v="588" actId="1076"/>
          <ac:picMkLst>
            <pc:docMk/>
            <pc:sldMk cId="2355535230" sldId="266"/>
            <ac:picMk id="16" creationId="{C4A734AE-84E7-4730-AA0B-75673DA8CC5F}"/>
          </ac:picMkLst>
        </pc:picChg>
      </pc:sldChg>
      <pc:sldChg chg="add del">
        <pc:chgData name="Mollie McCormick" userId="e9629c78-e3d0-438f-b7ed-750b0b82146b" providerId="ADAL" clId="{8A9B7BD9-CFC4-4A92-841F-C866B50C96A2}" dt="2022-08-22T07:58:14.693" v="589" actId="2696"/>
        <pc:sldMkLst>
          <pc:docMk/>
          <pc:sldMk cId="1705807370" sldId="267"/>
        </pc:sldMkLst>
      </pc:sldChg>
      <pc:sldChg chg="add">
        <pc:chgData name="Mollie McCormick" userId="e9629c78-e3d0-438f-b7ed-750b0b82146b" providerId="ADAL" clId="{8A9B7BD9-CFC4-4A92-841F-C866B50C96A2}" dt="2022-08-22T07:57:13.499" v="571"/>
        <pc:sldMkLst>
          <pc:docMk/>
          <pc:sldMk cId="2188656199" sldId="268"/>
        </pc:sldMkLst>
      </pc:sldChg>
      <pc:sldChg chg="addSp delSp modSp add mod modNotesTx">
        <pc:chgData name="Mollie McCormick" userId="e9629c78-e3d0-438f-b7ed-750b0b82146b" providerId="ADAL" clId="{8A9B7BD9-CFC4-4A92-841F-C866B50C96A2}" dt="2022-08-22T08:17:53.118" v="1523" actId="20577"/>
        <pc:sldMkLst>
          <pc:docMk/>
          <pc:sldMk cId="1606238736" sldId="269"/>
        </pc:sldMkLst>
        <pc:spChg chg="mod">
          <ac:chgData name="Mollie McCormick" userId="e9629c78-e3d0-438f-b7ed-750b0b82146b" providerId="ADAL" clId="{8A9B7BD9-CFC4-4A92-841F-C866B50C96A2}" dt="2022-08-22T07:58:35.743" v="645" actId="20577"/>
          <ac:spMkLst>
            <pc:docMk/>
            <pc:sldMk cId="1606238736" sldId="269"/>
            <ac:spMk id="10" creationId="{3CBE09F3-F15B-7D2C-33A1-460D61A6E65D}"/>
          </ac:spMkLst>
        </pc:spChg>
        <pc:spChg chg="add mod">
          <ac:chgData name="Mollie McCormick" userId="e9629c78-e3d0-438f-b7ed-750b0b82146b" providerId="ADAL" clId="{8A9B7BD9-CFC4-4A92-841F-C866B50C96A2}" dt="2022-08-22T08:12:54.432" v="1135" actId="1076"/>
          <ac:spMkLst>
            <pc:docMk/>
            <pc:sldMk cId="1606238736" sldId="269"/>
            <ac:spMk id="18" creationId="{3968B315-12ED-4E12-B34D-484FCD0821ED}"/>
          </ac:spMkLst>
        </pc:spChg>
        <pc:spChg chg="add mod">
          <ac:chgData name="Mollie McCormick" userId="e9629c78-e3d0-438f-b7ed-750b0b82146b" providerId="ADAL" clId="{8A9B7BD9-CFC4-4A92-841F-C866B50C96A2}" dt="2022-08-22T08:12:48.280" v="1134" actId="1076"/>
          <ac:spMkLst>
            <pc:docMk/>
            <pc:sldMk cId="1606238736" sldId="269"/>
            <ac:spMk id="20" creationId="{5A308A35-8ECF-45FA-B8DC-96590997CEBD}"/>
          </ac:spMkLst>
        </pc:spChg>
        <pc:spChg chg="add del mod">
          <ac:chgData name="Mollie McCormick" userId="e9629c78-e3d0-438f-b7ed-750b0b82146b" providerId="ADAL" clId="{8A9B7BD9-CFC4-4A92-841F-C866B50C96A2}" dt="2022-08-22T08:06:03.014" v="1007" actId="478"/>
          <ac:spMkLst>
            <pc:docMk/>
            <pc:sldMk cId="1606238736" sldId="269"/>
            <ac:spMk id="21" creationId="{895387F5-AC79-4119-A450-C844BDAB5BAC}"/>
          </ac:spMkLst>
        </pc:spChg>
        <pc:spChg chg="add mod">
          <ac:chgData name="Mollie McCormick" userId="e9629c78-e3d0-438f-b7ed-750b0b82146b" providerId="ADAL" clId="{8A9B7BD9-CFC4-4A92-841F-C866B50C96A2}" dt="2022-08-22T08:12:41.816" v="1133" actId="1076"/>
          <ac:spMkLst>
            <pc:docMk/>
            <pc:sldMk cId="1606238736" sldId="269"/>
            <ac:spMk id="22" creationId="{643B46BF-0CEB-421A-B51A-B69455BA6DC1}"/>
          </ac:spMkLst>
        </pc:spChg>
        <pc:spChg chg="add mod">
          <ac:chgData name="Mollie McCormick" userId="e9629c78-e3d0-438f-b7ed-750b0b82146b" providerId="ADAL" clId="{8A9B7BD9-CFC4-4A92-841F-C866B50C96A2}" dt="2022-08-22T08:17:01.191" v="1451" actId="20577"/>
          <ac:spMkLst>
            <pc:docMk/>
            <pc:sldMk cId="1606238736" sldId="269"/>
            <ac:spMk id="23" creationId="{32F075D6-44AF-4700-A9EB-39BF161D14FF}"/>
          </ac:spMkLst>
        </pc:spChg>
        <pc:spChg chg="add mod">
          <ac:chgData name="Mollie McCormick" userId="e9629c78-e3d0-438f-b7ed-750b0b82146b" providerId="ADAL" clId="{8A9B7BD9-CFC4-4A92-841F-C866B50C96A2}" dt="2022-08-22T08:16:47.401" v="1440" actId="113"/>
          <ac:spMkLst>
            <pc:docMk/>
            <pc:sldMk cId="1606238736" sldId="269"/>
            <ac:spMk id="24" creationId="{70A2C61A-F049-4DEC-8362-7685F38F38A5}"/>
          </ac:spMkLst>
        </pc:spChg>
        <pc:graphicFrameChg chg="add mod">
          <ac:chgData name="Mollie McCormick" userId="e9629c78-e3d0-438f-b7ed-750b0b82146b" providerId="ADAL" clId="{8A9B7BD9-CFC4-4A92-841F-C866B50C96A2}" dt="2022-08-22T08:03:11.709" v="833" actId="20577"/>
          <ac:graphicFrameMkLst>
            <pc:docMk/>
            <pc:sldMk cId="1606238736" sldId="269"/>
            <ac:graphicFrameMk id="17" creationId="{D4E8C7C1-C5AE-464A-ADAE-3167D9DA308C}"/>
          </ac:graphicFrameMkLst>
        </pc:graphicFrameChg>
        <pc:picChg chg="del">
          <ac:chgData name="Mollie McCormick" userId="e9629c78-e3d0-438f-b7ed-750b0b82146b" providerId="ADAL" clId="{8A9B7BD9-CFC4-4A92-841F-C866B50C96A2}" dt="2022-08-22T07:58:38.059" v="646" actId="478"/>
          <ac:picMkLst>
            <pc:docMk/>
            <pc:sldMk cId="1606238736" sldId="269"/>
            <ac:picMk id="16" creationId="{C4A734AE-84E7-4730-AA0B-75673DA8CC5F}"/>
          </ac:picMkLst>
        </pc:picChg>
      </pc:sldChg>
      <pc:sldChg chg="modSp add del mod">
        <pc:chgData name="Mollie McCormick" userId="e9629c78-e3d0-438f-b7ed-750b0b82146b" providerId="ADAL" clId="{8A9B7BD9-CFC4-4A92-841F-C866B50C96A2}" dt="2022-08-22T08:28:53.657" v="1524" actId="2696"/>
        <pc:sldMkLst>
          <pc:docMk/>
          <pc:sldMk cId="745078803" sldId="270"/>
        </pc:sldMkLst>
        <pc:spChg chg="mod">
          <ac:chgData name="Mollie McCormick" userId="e9629c78-e3d0-438f-b7ed-750b0b82146b" providerId="ADAL" clId="{8A9B7BD9-CFC4-4A92-841F-C866B50C96A2}" dt="2022-08-22T08:03:48.017" v="899" actId="20577"/>
          <ac:spMkLst>
            <pc:docMk/>
            <pc:sldMk cId="745078803" sldId="270"/>
            <ac:spMk id="18" creationId="{C11083A3-5E42-C21C-9063-FDA30C0CBAF5}"/>
          </ac:spMkLst>
        </pc:spChg>
        <pc:spChg chg="mod">
          <ac:chgData name="Mollie McCormick" userId="e9629c78-e3d0-438f-b7ed-750b0b82146b" providerId="ADAL" clId="{8A9B7BD9-CFC4-4A92-841F-C866B50C96A2}" dt="2022-08-22T08:11:29.375" v="1122" actId="20577"/>
          <ac:spMkLst>
            <pc:docMk/>
            <pc:sldMk cId="745078803" sldId="270"/>
            <ac:spMk id="152" creationId="{3ACA2483-4603-C186-8B7D-8D0522203CF5}"/>
          </ac:spMkLst>
        </pc:spChg>
      </pc:sldChg>
      <pc:sldChg chg="addSp delSp modSp add mod modNotesTx">
        <pc:chgData name="Mollie McCormick" userId="e9629c78-e3d0-438f-b7ed-750b0b82146b" providerId="ADAL" clId="{8A9B7BD9-CFC4-4A92-841F-C866B50C96A2}" dt="2022-08-22T08:54:22.973" v="1926" actId="20577"/>
        <pc:sldMkLst>
          <pc:docMk/>
          <pc:sldMk cId="3110270667" sldId="270"/>
        </pc:sldMkLst>
        <pc:spChg chg="add mod ord">
          <ac:chgData name="Mollie McCormick" userId="e9629c78-e3d0-438f-b7ed-750b0b82146b" providerId="ADAL" clId="{8A9B7BD9-CFC4-4A92-841F-C866B50C96A2}" dt="2022-08-22T08:53:54.737" v="1881" actId="1076"/>
          <ac:spMkLst>
            <pc:docMk/>
            <pc:sldMk cId="3110270667" sldId="270"/>
            <ac:spMk id="2" creationId="{B646B6F7-5A2D-4F5B-9591-E485803873D0}"/>
          </ac:spMkLst>
        </pc:spChg>
        <pc:spChg chg="mod">
          <ac:chgData name="Mollie McCormick" userId="e9629c78-e3d0-438f-b7ed-750b0b82146b" providerId="ADAL" clId="{8A9B7BD9-CFC4-4A92-841F-C866B50C96A2}" dt="2022-08-22T08:54:22.973" v="1926" actId="20577"/>
          <ac:spMkLst>
            <pc:docMk/>
            <pc:sldMk cId="3110270667" sldId="270"/>
            <ac:spMk id="10" creationId="{3CBE09F3-F15B-7D2C-33A1-460D61A6E65D}"/>
          </ac:spMkLst>
        </pc:spChg>
        <pc:spChg chg="del">
          <ac:chgData name="Mollie McCormick" userId="e9629c78-e3d0-438f-b7ed-750b0b82146b" providerId="ADAL" clId="{8A9B7BD9-CFC4-4A92-841F-C866B50C96A2}" dt="2022-08-22T08:29:00.928" v="1527" actId="478"/>
          <ac:spMkLst>
            <pc:docMk/>
            <pc:sldMk cId="3110270667" sldId="270"/>
            <ac:spMk id="18" creationId="{3968B315-12ED-4E12-B34D-484FCD0821ED}"/>
          </ac:spMkLst>
        </pc:spChg>
        <pc:spChg chg="del">
          <ac:chgData name="Mollie McCormick" userId="e9629c78-e3d0-438f-b7ed-750b0b82146b" providerId="ADAL" clId="{8A9B7BD9-CFC4-4A92-841F-C866B50C96A2}" dt="2022-08-22T08:29:02.067" v="1528" actId="478"/>
          <ac:spMkLst>
            <pc:docMk/>
            <pc:sldMk cId="3110270667" sldId="270"/>
            <ac:spMk id="20" creationId="{5A308A35-8ECF-45FA-B8DC-96590997CEBD}"/>
          </ac:spMkLst>
        </pc:spChg>
        <pc:spChg chg="add mod">
          <ac:chgData name="Mollie McCormick" userId="e9629c78-e3d0-438f-b7ed-750b0b82146b" providerId="ADAL" clId="{8A9B7BD9-CFC4-4A92-841F-C866B50C96A2}" dt="2022-08-22T08:53:54.737" v="1881" actId="1076"/>
          <ac:spMkLst>
            <pc:docMk/>
            <pc:sldMk cId="3110270667" sldId="270"/>
            <ac:spMk id="21" creationId="{48A93C50-E9E4-4A9C-B09E-C6C7E335D0D1}"/>
          </ac:spMkLst>
        </pc:spChg>
        <pc:spChg chg="del">
          <ac:chgData name="Mollie McCormick" userId="e9629c78-e3d0-438f-b7ed-750b0b82146b" providerId="ADAL" clId="{8A9B7BD9-CFC4-4A92-841F-C866B50C96A2}" dt="2022-08-22T08:29:03.266" v="1529" actId="478"/>
          <ac:spMkLst>
            <pc:docMk/>
            <pc:sldMk cId="3110270667" sldId="270"/>
            <ac:spMk id="22" creationId="{643B46BF-0CEB-421A-B51A-B69455BA6DC1}"/>
          </ac:spMkLst>
        </pc:spChg>
        <pc:spChg chg="del">
          <ac:chgData name="Mollie McCormick" userId="e9629c78-e3d0-438f-b7ed-750b0b82146b" providerId="ADAL" clId="{8A9B7BD9-CFC4-4A92-841F-C866B50C96A2}" dt="2022-08-22T08:29:04.413" v="1530" actId="478"/>
          <ac:spMkLst>
            <pc:docMk/>
            <pc:sldMk cId="3110270667" sldId="270"/>
            <ac:spMk id="23" creationId="{32F075D6-44AF-4700-A9EB-39BF161D14FF}"/>
          </ac:spMkLst>
        </pc:spChg>
        <pc:spChg chg="del">
          <ac:chgData name="Mollie McCormick" userId="e9629c78-e3d0-438f-b7ed-750b0b82146b" providerId="ADAL" clId="{8A9B7BD9-CFC4-4A92-841F-C866B50C96A2}" dt="2022-08-22T08:29:05.377" v="1531" actId="478"/>
          <ac:spMkLst>
            <pc:docMk/>
            <pc:sldMk cId="3110270667" sldId="270"/>
            <ac:spMk id="24" creationId="{70A2C61A-F049-4DEC-8362-7685F38F38A5}"/>
          </ac:spMkLst>
        </pc:spChg>
        <pc:graphicFrameChg chg="del">
          <ac:chgData name="Mollie McCormick" userId="e9629c78-e3d0-438f-b7ed-750b0b82146b" providerId="ADAL" clId="{8A9B7BD9-CFC4-4A92-841F-C866B50C96A2}" dt="2022-08-22T08:28:59.595" v="1526" actId="478"/>
          <ac:graphicFrameMkLst>
            <pc:docMk/>
            <pc:sldMk cId="3110270667" sldId="270"/>
            <ac:graphicFrameMk id="17" creationId="{D4E8C7C1-C5AE-464A-ADAE-3167D9DA308C}"/>
          </ac:graphicFrameMkLst>
        </pc:graphicFrameChg>
        <pc:picChg chg="add mod">
          <ac:chgData name="Mollie McCormick" userId="e9629c78-e3d0-438f-b7ed-750b0b82146b" providerId="ADAL" clId="{8A9B7BD9-CFC4-4A92-841F-C866B50C96A2}" dt="2022-08-22T08:53:43.770" v="1879" actId="1076"/>
          <ac:picMkLst>
            <pc:docMk/>
            <pc:sldMk cId="3110270667" sldId="270"/>
            <ac:picMk id="5" creationId="{A359E131-EA47-4395-945A-0B5574E074AB}"/>
          </ac:picMkLst>
        </pc:picChg>
      </pc:sldChg>
      <pc:sldChg chg="addSp delSp modSp add mod modNotesTx">
        <pc:chgData name="Mollie McCormick" userId="e9629c78-e3d0-438f-b7ed-750b0b82146b" providerId="ADAL" clId="{8A9B7BD9-CFC4-4A92-841F-C866B50C96A2}" dt="2022-08-22T08:59:44.607" v="2013" actId="20577"/>
        <pc:sldMkLst>
          <pc:docMk/>
          <pc:sldMk cId="513147272" sldId="271"/>
        </pc:sldMkLst>
        <pc:spChg chg="del">
          <ac:chgData name="Mollie McCormick" userId="e9629c78-e3d0-438f-b7ed-750b0b82146b" providerId="ADAL" clId="{8A9B7BD9-CFC4-4A92-841F-C866B50C96A2}" dt="2022-08-22T08:58:10.284" v="1965" actId="478"/>
          <ac:spMkLst>
            <pc:docMk/>
            <pc:sldMk cId="513147272" sldId="271"/>
            <ac:spMk id="2" creationId="{B646B6F7-5A2D-4F5B-9591-E485803873D0}"/>
          </ac:spMkLst>
        </pc:spChg>
        <pc:spChg chg="mod">
          <ac:chgData name="Mollie McCormick" userId="e9629c78-e3d0-438f-b7ed-750b0b82146b" providerId="ADAL" clId="{8A9B7BD9-CFC4-4A92-841F-C866B50C96A2}" dt="2022-08-22T08:58:48.411" v="2000" actId="20577"/>
          <ac:spMkLst>
            <pc:docMk/>
            <pc:sldMk cId="513147272" sldId="271"/>
            <ac:spMk id="10" creationId="{3CBE09F3-F15B-7D2C-33A1-460D61A6E65D}"/>
          </ac:spMkLst>
        </pc:spChg>
        <pc:spChg chg="add mod">
          <ac:chgData name="Mollie McCormick" userId="e9629c78-e3d0-438f-b7ed-750b0b82146b" providerId="ADAL" clId="{8A9B7BD9-CFC4-4A92-841F-C866B50C96A2}" dt="2022-08-22T08:59:28.600" v="2011" actId="27636"/>
          <ac:spMkLst>
            <pc:docMk/>
            <pc:sldMk cId="513147272" sldId="271"/>
            <ac:spMk id="16" creationId="{31E216D0-5FF7-4CBE-91D9-FA003AEC6BD8}"/>
          </ac:spMkLst>
        </pc:spChg>
        <pc:spChg chg="del">
          <ac:chgData name="Mollie McCormick" userId="e9629c78-e3d0-438f-b7ed-750b0b82146b" providerId="ADAL" clId="{8A9B7BD9-CFC4-4A92-841F-C866B50C96A2}" dt="2022-08-22T08:58:09.841" v="1964" actId="478"/>
          <ac:spMkLst>
            <pc:docMk/>
            <pc:sldMk cId="513147272" sldId="271"/>
            <ac:spMk id="21" creationId="{48A93C50-E9E4-4A9C-B09E-C6C7E335D0D1}"/>
          </ac:spMkLst>
        </pc:spChg>
        <pc:picChg chg="del">
          <ac:chgData name="Mollie McCormick" userId="e9629c78-e3d0-438f-b7ed-750b0b82146b" providerId="ADAL" clId="{8A9B7BD9-CFC4-4A92-841F-C866B50C96A2}" dt="2022-08-22T08:58:11" v="1966" actId="478"/>
          <ac:picMkLst>
            <pc:docMk/>
            <pc:sldMk cId="513147272" sldId="271"/>
            <ac:picMk id="5" creationId="{A359E131-EA47-4395-945A-0B5574E074AB}"/>
          </ac:picMkLst>
        </pc:picChg>
      </pc:sldChg>
      <pc:sldChg chg="add del">
        <pc:chgData name="Mollie McCormick" userId="e9629c78-e3d0-438f-b7ed-750b0b82146b" providerId="ADAL" clId="{8A9B7BD9-CFC4-4A92-841F-C866B50C96A2}" dt="2022-08-22T08:55:59.987" v="1930" actId="47"/>
        <pc:sldMkLst>
          <pc:docMk/>
          <pc:sldMk cId="1324686978" sldId="272"/>
        </pc:sldMkLst>
      </pc:sldChg>
      <pc:sldChg chg="add del">
        <pc:chgData name="Mollie McCormick" userId="e9629c78-e3d0-438f-b7ed-750b0b82146b" providerId="ADAL" clId="{8A9B7BD9-CFC4-4A92-841F-C866B50C96A2}" dt="2022-08-22T08:56:00.898" v="1931" actId="47"/>
        <pc:sldMkLst>
          <pc:docMk/>
          <pc:sldMk cId="1984011069" sldId="273"/>
        </pc:sldMkLst>
      </pc:sldChg>
      <pc:sldChg chg="add del">
        <pc:chgData name="Mollie McCormick" userId="e9629c78-e3d0-438f-b7ed-750b0b82146b" providerId="ADAL" clId="{8A9B7BD9-CFC4-4A92-841F-C866B50C96A2}" dt="2022-08-22T08:56:01.656" v="1932" actId="47"/>
        <pc:sldMkLst>
          <pc:docMk/>
          <pc:sldMk cId="812647487" sldId="274"/>
        </pc:sldMkLst>
      </pc:sldChg>
      <pc:sldChg chg="add del">
        <pc:chgData name="Mollie McCormick" userId="e9629c78-e3d0-438f-b7ed-750b0b82146b" providerId="ADAL" clId="{8A9B7BD9-CFC4-4A92-841F-C866B50C96A2}" dt="2022-08-22T08:56:02.494" v="1933" actId="47"/>
        <pc:sldMkLst>
          <pc:docMk/>
          <pc:sldMk cId="1705807370" sldId="275"/>
        </pc:sldMkLst>
      </pc:sldChg>
      <pc:sldChg chg="add del">
        <pc:chgData name="Mollie McCormick" userId="e9629c78-e3d0-438f-b7ed-750b0b82146b" providerId="ADAL" clId="{8A9B7BD9-CFC4-4A92-841F-C866B50C96A2}" dt="2022-08-22T08:56:03.254" v="1934" actId="47"/>
        <pc:sldMkLst>
          <pc:docMk/>
          <pc:sldMk cId="2695674566" sldId="276"/>
        </pc:sldMkLst>
      </pc:sldChg>
      <pc:sldChg chg="add del">
        <pc:chgData name="Mollie McCormick" userId="e9629c78-e3d0-438f-b7ed-750b0b82146b" providerId="ADAL" clId="{8A9B7BD9-CFC4-4A92-841F-C866B50C96A2}" dt="2022-08-22T08:56:04.427" v="1935" actId="47"/>
        <pc:sldMkLst>
          <pc:docMk/>
          <pc:sldMk cId="2668985542" sldId="277"/>
        </pc:sldMkLst>
      </pc:sldChg>
      <pc:sldChg chg="add del ord">
        <pc:chgData name="Mollie McCormick" userId="e9629c78-e3d0-438f-b7ed-750b0b82146b" providerId="ADAL" clId="{8A9B7BD9-CFC4-4A92-841F-C866B50C96A2}" dt="2022-08-22T09:00:03.725" v="2017" actId="2696"/>
        <pc:sldMkLst>
          <pc:docMk/>
          <pc:sldMk cId="416925540" sldId="278"/>
        </pc:sldMkLst>
      </pc:sldChg>
      <pc:sldChg chg="add del ord">
        <pc:chgData name="Mollie McCormick" userId="e9629c78-e3d0-438f-b7ed-750b0b82146b" providerId="ADAL" clId="{8A9B7BD9-CFC4-4A92-841F-C866B50C96A2}" dt="2022-08-22T09:12:08.300" v="2146" actId="2696"/>
        <pc:sldMkLst>
          <pc:docMk/>
          <pc:sldMk cId="3584349362" sldId="279"/>
        </pc:sldMkLst>
      </pc:sldChg>
      <pc:sldChg chg="add del">
        <pc:chgData name="Mollie McCormick" userId="e9629c78-e3d0-438f-b7ed-750b0b82146b" providerId="ADAL" clId="{8A9B7BD9-CFC4-4A92-841F-C866B50C96A2}" dt="2022-08-22T08:56:16.437" v="1938" actId="47"/>
        <pc:sldMkLst>
          <pc:docMk/>
          <pc:sldMk cId="3689952981" sldId="280"/>
        </pc:sldMkLst>
      </pc:sldChg>
      <pc:sldChg chg="modSp add del mod ord modNotesTx">
        <pc:chgData name="Mollie McCormick" userId="e9629c78-e3d0-438f-b7ed-750b0b82146b" providerId="ADAL" clId="{8A9B7BD9-CFC4-4A92-841F-C866B50C96A2}" dt="2022-08-22T09:53:58.457" v="4155" actId="2696"/>
        <pc:sldMkLst>
          <pc:docMk/>
          <pc:sldMk cId="2563670905" sldId="281"/>
        </pc:sldMkLst>
        <pc:spChg chg="mod">
          <ac:chgData name="Mollie McCormick" userId="e9629c78-e3d0-438f-b7ed-750b0b82146b" providerId="ADAL" clId="{8A9B7BD9-CFC4-4A92-841F-C866B50C96A2}" dt="2022-08-22T09:50:44.941" v="3943" actId="20577"/>
          <ac:spMkLst>
            <pc:docMk/>
            <pc:sldMk cId="2563670905" sldId="281"/>
            <ac:spMk id="9" creationId="{E72E4B6C-150C-495F-A237-727EC5E39544}"/>
          </ac:spMkLst>
        </pc:spChg>
        <pc:graphicFrameChg chg="modGraphic">
          <ac:chgData name="Mollie McCormick" userId="e9629c78-e3d0-438f-b7ed-750b0b82146b" providerId="ADAL" clId="{8A9B7BD9-CFC4-4A92-841F-C866B50C96A2}" dt="2022-08-22T09:53:21.875" v="4140" actId="2161"/>
          <ac:graphicFrameMkLst>
            <pc:docMk/>
            <pc:sldMk cId="2563670905" sldId="281"/>
            <ac:graphicFrameMk id="5" creationId="{6DDDD5D2-CA47-BEEE-D485-C4F7AA338669}"/>
          </ac:graphicFrameMkLst>
        </pc:graphicFrameChg>
      </pc:sldChg>
      <pc:sldChg chg="modSp add mod ord">
        <pc:chgData name="Mollie McCormick" userId="e9629c78-e3d0-438f-b7ed-750b0b82146b" providerId="ADAL" clId="{8A9B7BD9-CFC4-4A92-841F-C866B50C96A2}" dt="2022-08-22T08:57:17.276" v="1961" actId="20577"/>
        <pc:sldMkLst>
          <pc:docMk/>
          <pc:sldMk cId="4089776277" sldId="282"/>
        </pc:sldMkLst>
        <pc:spChg chg="mod">
          <ac:chgData name="Mollie McCormick" userId="e9629c78-e3d0-438f-b7ed-750b0b82146b" providerId="ADAL" clId="{8A9B7BD9-CFC4-4A92-841F-C866B50C96A2}" dt="2022-08-22T08:57:17.276" v="1961" actId="20577"/>
          <ac:spMkLst>
            <pc:docMk/>
            <pc:sldMk cId="4089776277" sldId="282"/>
            <ac:spMk id="251" creationId="{00000000-0000-0000-0000-000000000000}"/>
          </ac:spMkLst>
        </pc:spChg>
      </pc:sldChg>
      <pc:sldChg chg="add del ord">
        <pc:chgData name="Mollie McCormick" userId="e9629c78-e3d0-438f-b7ed-750b0b82146b" providerId="ADAL" clId="{8A9B7BD9-CFC4-4A92-841F-C866B50C96A2}" dt="2022-08-22T11:32:06.351" v="4633" actId="2696"/>
        <pc:sldMkLst>
          <pc:docMk/>
          <pc:sldMk cId="824784868" sldId="283"/>
        </pc:sldMkLst>
      </pc:sldChg>
      <pc:sldChg chg="add del ord">
        <pc:chgData name="Mollie McCormick" userId="e9629c78-e3d0-438f-b7ed-750b0b82146b" providerId="ADAL" clId="{8A9B7BD9-CFC4-4A92-841F-C866B50C96A2}" dt="2022-08-22T11:31:46.610" v="4608" actId="47"/>
        <pc:sldMkLst>
          <pc:docMk/>
          <pc:sldMk cId="2490011494" sldId="284"/>
        </pc:sldMkLst>
      </pc:sldChg>
      <pc:sldChg chg="add del ord">
        <pc:chgData name="Mollie McCormick" userId="e9629c78-e3d0-438f-b7ed-750b0b82146b" providerId="ADAL" clId="{8A9B7BD9-CFC4-4A92-841F-C866B50C96A2}" dt="2022-08-22T11:31:45.616" v="4607" actId="47"/>
        <pc:sldMkLst>
          <pc:docMk/>
          <pc:sldMk cId="3150952698" sldId="285"/>
        </pc:sldMkLst>
      </pc:sldChg>
      <pc:sldChg chg="add del ord">
        <pc:chgData name="Mollie McCormick" userId="e9629c78-e3d0-438f-b7ed-750b0b82146b" providerId="ADAL" clId="{8A9B7BD9-CFC4-4A92-841F-C866B50C96A2}" dt="2022-08-22T11:31:44.568" v="4606" actId="47"/>
        <pc:sldMkLst>
          <pc:docMk/>
          <pc:sldMk cId="2606713291" sldId="286"/>
        </pc:sldMkLst>
      </pc:sldChg>
      <pc:sldChg chg="add del ord">
        <pc:chgData name="Mollie McCormick" userId="e9629c78-e3d0-438f-b7ed-750b0b82146b" providerId="ADAL" clId="{8A9B7BD9-CFC4-4A92-841F-C866B50C96A2}" dt="2022-08-22T11:31:42.854" v="4605" actId="47"/>
        <pc:sldMkLst>
          <pc:docMk/>
          <pc:sldMk cId="4028155967" sldId="287"/>
        </pc:sldMkLst>
      </pc:sldChg>
      <pc:sldChg chg="add del ord">
        <pc:chgData name="Mollie McCormick" userId="e9629c78-e3d0-438f-b7ed-750b0b82146b" providerId="ADAL" clId="{8A9B7BD9-CFC4-4A92-841F-C866B50C96A2}" dt="2022-08-22T11:31:38.670" v="4604" actId="47"/>
        <pc:sldMkLst>
          <pc:docMk/>
          <pc:sldMk cId="3149424993" sldId="288"/>
        </pc:sldMkLst>
      </pc:sldChg>
      <pc:sldChg chg="add ord">
        <pc:chgData name="Mollie McCormick" userId="e9629c78-e3d0-438f-b7ed-750b0b82146b" providerId="ADAL" clId="{8A9B7BD9-CFC4-4A92-841F-C866B50C96A2}" dt="2022-08-22T08:56:42.982" v="1940"/>
        <pc:sldMkLst>
          <pc:docMk/>
          <pc:sldMk cId="915114109" sldId="289"/>
        </pc:sldMkLst>
      </pc:sldChg>
      <pc:sldChg chg="add del ord">
        <pc:chgData name="Mollie McCormick" userId="e9629c78-e3d0-438f-b7ed-750b0b82146b" providerId="ADAL" clId="{8A9B7BD9-CFC4-4A92-841F-C866B50C96A2}" dt="2022-08-22T11:31:13.843" v="4600" actId="47"/>
        <pc:sldMkLst>
          <pc:docMk/>
          <pc:sldMk cId="1531650789" sldId="290"/>
        </pc:sldMkLst>
      </pc:sldChg>
      <pc:sldChg chg="add del ord">
        <pc:chgData name="Mollie McCormick" userId="e9629c78-e3d0-438f-b7ed-750b0b82146b" providerId="ADAL" clId="{8A9B7BD9-CFC4-4A92-841F-C866B50C96A2}" dt="2022-08-22T11:31:15.692" v="4601" actId="47"/>
        <pc:sldMkLst>
          <pc:docMk/>
          <pc:sldMk cId="326539812" sldId="291"/>
        </pc:sldMkLst>
      </pc:sldChg>
      <pc:sldChg chg="add del ord">
        <pc:chgData name="Mollie McCormick" userId="e9629c78-e3d0-438f-b7ed-750b0b82146b" providerId="ADAL" clId="{8A9B7BD9-CFC4-4A92-841F-C866B50C96A2}" dt="2022-08-22T11:31:32.886" v="4603" actId="2696"/>
        <pc:sldMkLst>
          <pc:docMk/>
          <pc:sldMk cId="345424240" sldId="292"/>
        </pc:sldMkLst>
      </pc:sldChg>
      <pc:sldChg chg="addSp delSp modSp add mod modNotesTx">
        <pc:chgData name="Mollie McCormick" userId="e9629c78-e3d0-438f-b7ed-750b0b82146b" providerId="ADAL" clId="{8A9B7BD9-CFC4-4A92-841F-C866B50C96A2}" dt="2022-08-22T09:11:54.332" v="2145" actId="1076"/>
        <pc:sldMkLst>
          <pc:docMk/>
          <pc:sldMk cId="192526421" sldId="293"/>
        </pc:sldMkLst>
        <pc:spChg chg="add del mod">
          <ac:chgData name="Mollie McCormick" userId="e9629c78-e3d0-438f-b7ed-750b0b82146b" providerId="ADAL" clId="{8A9B7BD9-CFC4-4A92-841F-C866B50C96A2}" dt="2022-08-22T09:10:16.348" v="2135" actId="478"/>
          <ac:spMkLst>
            <pc:docMk/>
            <pc:sldMk cId="192526421" sldId="293"/>
            <ac:spMk id="6" creationId="{B87C0F98-500C-465A-92D1-2670FCB9B077}"/>
          </ac:spMkLst>
        </pc:spChg>
        <pc:spChg chg="mod">
          <ac:chgData name="Mollie McCormick" userId="e9629c78-e3d0-438f-b7ed-750b0b82146b" providerId="ADAL" clId="{8A9B7BD9-CFC4-4A92-841F-C866B50C96A2}" dt="2022-08-22T09:11:47.956" v="2144" actId="1076"/>
          <ac:spMkLst>
            <pc:docMk/>
            <pc:sldMk cId="192526421" sldId="293"/>
            <ac:spMk id="10" creationId="{3CBE09F3-F15B-7D2C-33A1-460D61A6E65D}"/>
          </ac:spMkLst>
        </pc:spChg>
        <pc:spChg chg="del">
          <ac:chgData name="Mollie McCormick" userId="e9629c78-e3d0-438f-b7ed-750b0b82146b" providerId="ADAL" clId="{8A9B7BD9-CFC4-4A92-841F-C866B50C96A2}" dt="2022-08-22T09:09:53.590" v="2129" actId="478"/>
          <ac:spMkLst>
            <pc:docMk/>
            <pc:sldMk cId="192526421" sldId="293"/>
            <ac:spMk id="12" creationId="{669ED469-5133-DCAB-7416-B0478827C16C}"/>
          </ac:spMkLst>
        </pc:spChg>
        <pc:spChg chg="del">
          <ac:chgData name="Mollie McCormick" userId="e9629c78-e3d0-438f-b7ed-750b0b82146b" providerId="ADAL" clId="{8A9B7BD9-CFC4-4A92-841F-C866B50C96A2}" dt="2022-08-22T09:10:03.271" v="2132" actId="478"/>
          <ac:spMkLst>
            <pc:docMk/>
            <pc:sldMk cId="192526421" sldId="293"/>
            <ac:spMk id="14" creationId="{892453A9-6BC6-1FAF-69D5-BA2FA543B1BE}"/>
          </ac:spMkLst>
        </pc:spChg>
        <pc:spChg chg="del">
          <ac:chgData name="Mollie McCormick" userId="e9629c78-e3d0-438f-b7ed-750b0b82146b" providerId="ADAL" clId="{8A9B7BD9-CFC4-4A92-841F-C866B50C96A2}" dt="2022-08-22T09:01:54.294" v="2032" actId="478"/>
          <ac:spMkLst>
            <pc:docMk/>
            <pc:sldMk cId="192526421" sldId="293"/>
            <ac:spMk id="16" creationId="{31E216D0-5FF7-4CBE-91D9-FA003AEC6BD8}"/>
          </ac:spMkLst>
        </pc:spChg>
        <pc:graphicFrameChg chg="add del mod">
          <ac:chgData name="Mollie McCormick" userId="e9629c78-e3d0-438f-b7ed-750b0b82146b" providerId="ADAL" clId="{8A9B7BD9-CFC4-4A92-841F-C866B50C96A2}" dt="2022-08-22T09:02:05.404" v="2044"/>
          <ac:graphicFrameMkLst>
            <pc:docMk/>
            <pc:sldMk cId="192526421" sldId="293"/>
            <ac:graphicFrameMk id="2" creationId="{8538E038-37CF-4241-898C-B165F5AA35CD}"/>
          </ac:graphicFrameMkLst>
        </pc:graphicFrameChg>
        <pc:graphicFrameChg chg="add mod modGraphic">
          <ac:chgData name="Mollie McCormick" userId="e9629c78-e3d0-438f-b7ed-750b0b82146b" providerId="ADAL" clId="{8A9B7BD9-CFC4-4A92-841F-C866B50C96A2}" dt="2022-08-22T09:11:54.332" v="2145" actId="1076"/>
          <ac:graphicFrameMkLst>
            <pc:docMk/>
            <pc:sldMk cId="192526421" sldId="293"/>
            <ac:graphicFrameMk id="3" creationId="{54A943A2-33AE-48AF-9A41-95B4507B5618}"/>
          </ac:graphicFrameMkLst>
        </pc:graphicFrameChg>
        <pc:picChg chg="del">
          <ac:chgData name="Mollie McCormick" userId="e9629c78-e3d0-438f-b7ed-750b0b82146b" providerId="ADAL" clId="{8A9B7BD9-CFC4-4A92-841F-C866B50C96A2}" dt="2022-08-22T09:09:55.823" v="2130" actId="478"/>
          <ac:picMkLst>
            <pc:docMk/>
            <pc:sldMk cId="192526421" sldId="293"/>
            <ac:picMk id="11" creationId="{3347DA4A-3621-334D-E4F2-EA2399BACBC5}"/>
          </ac:picMkLst>
        </pc:picChg>
        <pc:picChg chg="del">
          <ac:chgData name="Mollie McCormick" userId="e9629c78-e3d0-438f-b7ed-750b0b82146b" providerId="ADAL" clId="{8A9B7BD9-CFC4-4A92-841F-C866B50C96A2}" dt="2022-08-22T09:09:51.613" v="2128" actId="478"/>
          <ac:picMkLst>
            <pc:docMk/>
            <pc:sldMk cId="192526421" sldId="293"/>
            <ac:picMk id="13" creationId="{35A8B70F-C997-5584-31DB-6FCB60EFFCA4}"/>
          </ac:picMkLst>
        </pc:picChg>
        <pc:picChg chg="del">
          <ac:chgData name="Mollie McCormick" userId="e9629c78-e3d0-438f-b7ed-750b0b82146b" providerId="ADAL" clId="{8A9B7BD9-CFC4-4A92-841F-C866B50C96A2}" dt="2022-08-22T09:10:04.315" v="2133" actId="478"/>
          <ac:picMkLst>
            <pc:docMk/>
            <pc:sldMk cId="192526421" sldId="293"/>
            <ac:picMk id="15" creationId="{BF4B7560-20CA-19F2-E2BC-47CE6DF97768}"/>
          </ac:picMkLst>
        </pc:picChg>
      </pc:sldChg>
      <pc:sldChg chg="add del">
        <pc:chgData name="Mollie McCormick" userId="e9629c78-e3d0-438f-b7ed-750b0b82146b" providerId="ADAL" clId="{8A9B7BD9-CFC4-4A92-841F-C866B50C96A2}" dt="2022-08-22T09:13:52.116" v="2163" actId="47"/>
        <pc:sldMkLst>
          <pc:docMk/>
          <pc:sldMk cId="925492239" sldId="294"/>
        </pc:sldMkLst>
      </pc:sldChg>
      <pc:sldChg chg="add del">
        <pc:chgData name="Mollie McCormick" userId="e9629c78-e3d0-438f-b7ed-750b0b82146b" providerId="ADAL" clId="{8A9B7BD9-CFC4-4A92-841F-C866B50C96A2}" dt="2022-08-22T09:01:42.916" v="2019" actId="47"/>
        <pc:sldMkLst>
          <pc:docMk/>
          <pc:sldMk cId="2833847143" sldId="294"/>
        </pc:sldMkLst>
      </pc:sldChg>
      <pc:sldChg chg="addSp delSp modSp add mod ord modNotesTx">
        <pc:chgData name="Mollie McCormick" userId="e9629c78-e3d0-438f-b7ed-750b0b82146b" providerId="ADAL" clId="{8A9B7BD9-CFC4-4A92-841F-C866B50C96A2}" dt="2022-08-22T09:19:14.257" v="2415" actId="1076"/>
        <pc:sldMkLst>
          <pc:docMk/>
          <pc:sldMk cId="4116777868" sldId="295"/>
        </pc:sldMkLst>
        <pc:spChg chg="mod">
          <ac:chgData name="Mollie McCormick" userId="e9629c78-e3d0-438f-b7ed-750b0b82146b" providerId="ADAL" clId="{8A9B7BD9-CFC4-4A92-841F-C866B50C96A2}" dt="2022-08-22T09:17:06.234" v="2335" actId="20577"/>
          <ac:spMkLst>
            <pc:docMk/>
            <pc:sldMk cId="4116777868" sldId="295"/>
            <ac:spMk id="10" creationId="{3CBE09F3-F15B-7D2C-33A1-460D61A6E65D}"/>
          </ac:spMkLst>
        </pc:spChg>
        <pc:spChg chg="del">
          <ac:chgData name="Mollie McCormick" userId="e9629c78-e3d0-438f-b7ed-750b0b82146b" providerId="ADAL" clId="{8A9B7BD9-CFC4-4A92-841F-C866B50C96A2}" dt="2022-08-22T09:14:30.393" v="2284" actId="478"/>
          <ac:spMkLst>
            <pc:docMk/>
            <pc:sldMk cId="4116777868" sldId="295"/>
            <ac:spMk id="16" creationId="{31E216D0-5FF7-4CBE-91D9-FA003AEC6BD8}"/>
          </ac:spMkLst>
        </pc:spChg>
        <pc:spChg chg="add del">
          <ac:chgData name="Mollie McCormick" userId="e9629c78-e3d0-438f-b7ed-750b0b82146b" providerId="ADAL" clId="{8A9B7BD9-CFC4-4A92-841F-C866B50C96A2}" dt="2022-08-22T09:16:41.268" v="2307" actId="22"/>
          <ac:spMkLst>
            <pc:docMk/>
            <pc:sldMk cId="4116777868" sldId="295"/>
            <ac:spMk id="17" creationId="{BD33E633-784F-4422-B03C-CE92A5DDD989}"/>
          </ac:spMkLst>
        </pc:spChg>
        <pc:spChg chg="add mod">
          <ac:chgData name="Mollie McCormick" userId="e9629c78-e3d0-438f-b7ed-750b0b82146b" providerId="ADAL" clId="{8A9B7BD9-CFC4-4A92-841F-C866B50C96A2}" dt="2022-08-22T09:19:07.577" v="2414" actId="1076"/>
          <ac:spMkLst>
            <pc:docMk/>
            <pc:sldMk cId="4116777868" sldId="295"/>
            <ac:spMk id="18" creationId="{64344F9B-CD52-4ED0-89CE-8EB5BC12C2EC}"/>
          </ac:spMkLst>
        </pc:spChg>
        <pc:graphicFrameChg chg="add del mod modGraphic">
          <ac:chgData name="Mollie McCormick" userId="e9629c78-e3d0-438f-b7ed-750b0b82146b" providerId="ADAL" clId="{8A9B7BD9-CFC4-4A92-841F-C866B50C96A2}" dt="2022-08-22T09:19:14.257" v="2415" actId="1076"/>
          <ac:graphicFrameMkLst>
            <pc:docMk/>
            <pc:sldMk cId="4116777868" sldId="295"/>
            <ac:graphicFrameMk id="2" creationId="{925F5305-147F-4303-B7D9-A829A034B4C0}"/>
          </ac:graphicFrameMkLst>
        </pc:graphicFrameChg>
      </pc:sldChg>
      <pc:sldChg chg="addSp delSp modSp add mod modAnim modNotesTx">
        <pc:chgData name="Mollie McCormick" userId="e9629c78-e3d0-438f-b7ed-750b0b82146b" providerId="ADAL" clId="{8A9B7BD9-CFC4-4A92-841F-C866B50C96A2}" dt="2022-08-22T09:41:13.046" v="3641" actId="1076"/>
        <pc:sldMkLst>
          <pc:docMk/>
          <pc:sldMk cId="2717856149" sldId="296"/>
        </pc:sldMkLst>
        <pc:spChg chg="mod">
          <ac:chgData name="Mollie McCormick" userId="e9629c78-e3d0-438f-b7ed-750b0b82146b" providerId="ADAL" clId="{8A9B7BD9-CFC4-4A92-841F-C866B50C96A2}" dt="2022-08-22T09:20:14.137" v="2507" actId="20577"/>
          <ac:spMkLst>
            <pc:docMk/>
            <pc:sldMk cId="2717856149" sldId="296"/>
            <ac:spMk id="10" creationId="{3CBE09F3-F15B-7D2C-33A1-460D61A6E65D}"/>
          </ac:spMkLst>
        </pc:spChg>
        <pc:spChg chg="add mod">
          <ac:chgData name="Mollie McCormick" userId="e9629c78-e3d0-438f-b7ed-750b0b82146b" providerId="ADAL" clId="{8A9B7BD9-CFC4-4A92-841F-C866B50C96A2}" dt="2022-08-22T09:40:44.459" v="3638" actId="20577"/>
          <ac:spMkLst>
            <pc:docMk/>
            <pc:sldMk cId="2717856149" sldId="296"/>
            <ac:spMk id="16" creationId="{59847BDD-9A90-4AB7-9688-5EA04CBA85BF}"/>
          </ac:spMkLst>
        </pc:spChg>
        <pc:spChg chg="del">
          <ac:chgData name="Mollie McCormick" userId="e9629c78-e3d0-438f-b7ed-750b0b82146b" providerId="ADAL" clId="{8A9B7BD9-CFC4-4A92-841F-C866B50C96A2}" dt="2022-08-22T09:19:51.094" v="2440" actId="478"/>
          <ac:spMkLst>
            <pc:docMk/>
            <pc:sldMk cId="2717856149" sldId="296"/>
            <ac:spMk id="18" creationId="{64344F9B-CD52-4ED0-89CE-8EB5BC12C2EC}"/>
          </ac:spMkLst>
        </pc:spChg>
        <pc:graphicFrameChg chg="del">
          <ac:chgData name="Mollie McCormick" userId="e9629c78-e3d0-438f-b7ed-750b0b82146b" providerId="ADAL" clId="{8A9B7BD9-CFC4-4A92-841F-C866B50C96A2}" dt="2022-08-22T09:19:52.220" v="2441" actId="478"/>
          <ac:graphicFrameMkLst>
            <pc:docMk/>
            <pc:sldMk cId="2717856149" sldId="296"/>
            <ac:graphicFrameMk id="2" creationId="{925F5305-147F-4303-B7D9-A829A034B4C0}"/>
          </ac:graphicFrameMkLst>
        </pc:graphicFrameChg>
        <pc:picChg chg="add mod">
          <ac:chgData name="Mollie McCormick" userId="e9629c78-e3d0-438f-b7ed-750b0b82146b" providerId="ADAL" clId="{8A9B7BD9-CFC4-4A92-841F-C866B50C96A2}" dt="2022-08-22T09:41:13.046" v="3641" actId="1076"/>
          <ac:picMkLst>
            <pc:docMk/>
            <pc:sldMk cId="2717856149" sldId="296"/>
            <ac:picMk id="3" creationId="{66120AA5-90E5-4FCC-ADD5-C26CED3E67DA}"/>
          </ac:picMkLst>
        </pc:picChg>
      </pc:sldChg>
      <pc:sldChg chg="delSp modSp add del mod delAnim modNotesTx">
        <pc:chgData name="Mollie McCormick" userId="e9629c78-e3d0-438f-b7ed-750b0b82146b" providerId="ADAL" clId="{8A9B7BD9-CFC4-4A92-841F-C866B50C96A2}" dt="2022-08-22T11:27:08.084" v="4456" actId="2696"/>
        <pc:sldMkLst>
          <pc:docMk/>
          <pc:sldMk cId="3075535974" sldId="297"/>
        </pc:sldMkLst>
        <pc:spChg chg="mod">
          <ac:chgData name="Mollie McCormick" userId="e9629c78-e3d0-438f-b7ed-750b0b82146b" providerId="ADAL" clId="{8A9B7BD9-CFC4-4A92-841F-C866B50C96A2}" dt="2022-08-22T09:41:54.138" v="3671" actId="20577"/>
          <ac:spMkLst>
            <pc:docMk/>
            <pc:sldMk cId="3075535974" sldId="297"/>
            <ac:spMk id="10" creationId="{3CBE09F3-F15B-7D2C-33A1-460D61A6E65D}"/>
          </ac:spMkLst>
        </pc:spChg>
        <pc:spChg chg="mod">
          <ac:chgData name="Mollie McCormick" userId="e9629c78-e3d0-438f-b7ed-750b0b82146b" providerId="ADAL" clId="{8A9B7BD9-CFC4-4A92-841F-C866B50C96A2}" dt="2022-08-22T09:49:26.554" v="3831" actId="20577"/>
          <ac:spMkLst>
            <pc:docMk/>
            <pc:sldMk cId="3075535974" sldId="297"/>
            <ac:spMk id="16" creationId="{59847BDD-9A90-4AB7-9688-5EA04CBA85BF}"/>
          </ac:spMkLst>
        </pc:spChg>
        <pc:picChg chg="del">
          <ac:chgData name="Mollie McCormick" userId="e9629c78-e3d0-438f-b7ed-750b0b82146b" providerId="ADAL" clId="{8A9B7BD9-CFC4-4A92-841F-C866B50C96A2}" dt="2022-08-22T09:41:57.080" v="3672" actId="478"/>
          <ac:picMkLst>
            <pc:docMk/>
            <pc:sldMk cId="3075535974" sldId="297"/>
            <ac:picMk id="3" creationId="{66120AA5-90E5-4FCC-ADD5-C26CED3E67DA}"/>
          </ac:picMkLst>
        </pc:picChg>
      </pc:sldChg>
      <pc:sldChg chg="addSp delSp modSp add del mod ord">
        <pc:chgData name="Mollie McCormick" userId="e9629c78-e3d0-438f-b7ed-750b0b82146b" providerId="ADAL" clId="{8A9B7BD9-CFC4-4A92-841F-C866B50C96A2}" dt="2022-08-22T11:30:41.301" v="4596" actId="2696"/>
        <pc:sldMkLst>
          <pc:docMk/>
          <pc:sldMk cId="3181852563" sldId="298"/>
        </pc:sldMkLst>
        <pc:spChg chg="mod">
          <ac:chgData name="Mollie McCormick" userId="e9629c78-e3d0-438f-b7ed-750b0b82146b" providerId="ADAL" clId="{8A9B7BD9-CFC4-4A92-841F-C866B50C96A2}" dt="2022-08-22T11:27:02.339" v="4455" actId="20577"/>
          <ac:spMkLst>
            <pc:docMk/>
            <pc:sldMk cId="3181852563" sldId="298"/>
            <ac:spMk id="10" creationId="{3CBE09F3-F15B-7D2C-33A1-460D61A6E65D}"/>
          </ac:spMkLst>
        </pc:spChg>
        <pc:spChg chg="del">
          <ac:chgData name="Mollie McCormick" userId="e9629c78-e3d0-438f-b7ed-750b0b82146b" providerId="ADAL" clId="{8A9B7BD9-CFC4-4A92-841F-C866B50C96A2}" dt="2022-08-22T09:53:46.939" v="4153" actId="478"/>
          <ac:spMkLst>
            <pc:docMk/>
            <pc:sldMk cId="3181852563" sldId="298"/>
            <ac:spMk id="16" creationId="{59847BDD-9A90-4AB7-9688-5EA04CBA85BF}"/>
          </ac:spMkLst>
        </pc:spChg>
        <pc:spChg chg="add mod">
          <ac:chgData name="Mollie McCormick" userId="e9629c78-e3d0-438f-b7ed-750b0b82146b" providerId="ADAL" clId="{8A9B7BD9-CFC4-4A92-841F-C866B50C96A2}" dt="2022-08-22T09:53:54.304" v="4154"/>
          <ac:spMkLst>
            <pc:docMk/>
            <pc:sldMk cId="3181852563" sldId="298"/>
            <ac:spMk id="17" creationId="{64ACDFDC-2AC6-49B1-8FAF-99F8542882D3}"/>
          </ac:spMkLst>
        </pc:spChg>
        <pc:spChg chg="add mod">
          <ac:chgData name="Mollie McCormick" userId="e9629c78-e3d0-438f-b7ed-750b0b82146b" providerId="ADAL" clId="{8A9B7BD9-CFC4-4A92-841F-C866B50C96A2}" dt="2022-08-22T11:26:53.660" v="4436" actId="1076"/>
          <ac:spMkLst>
            <pc:docMk/>
            <pc:sldMk cId="3181852563" sldId="298"/>
            <ac:spMk id="20" creationId="{A2950D0C-2BE2-4C5C-86D3-3422C3FD695A}"/>
          </ac:spMkLst>
        </pc:spChg>
        <pc:graphicFrameChg chg="add mod modGraphic">
          <ac:chgData name="Mollie McCormick" userId="e9629c78-e3d0-438f-b7ed-750b0b82146b" providerId="ADAL" clId="{8A9B7BD9-CFC4-4A92-841F-C866B50C96A2}" dt="2022-08-22T11:26:47.771" v="4435" actId="1076"/>
          <ac:graphicFrameMkLst>
            <pc:docMk/>
            <pc:sldMk cId="3181852563" sldId="298"/>
            <ac:graphicFrameMk id="18" creationId="{D96C6BE4-F044-40DE-B601-7807C2ABF34D}"/>
          </ac:graphicFrameMkLst>
        </pc:graphicFrameChg>
      </pc:sldChg>
      <pc:sldChg chg="modSp add mod ord">
        <pc:chgData name="Mollie McCormick" userId="e9629c78-e3d0-438f-b7ed-750b0b82146b" providerId="ADAL" clId="{8A9B7BD9-CFC4-4A92-841F-C866B50C96A2}" dt="2022-08-22T11:27:47.270" v="4499" actId="20577"/>
        <pc:sldMkLst>
          <pc:docMk/>
          <pc:sldMk cId="290417718" sldId="299"/>
        </pc:sldMkLst>
        <pc:spChg chg="mod">
          <ac:chgData name="Mollie McCormick" userId="e9629c78-e3d0-438f-b7ed-750b0b82146b" providerId="ADAL" clId="{8A9B7BD9-CFC4-4A92-841F-C866B50C96A2}" dt="2022-08-22T11:27:47.270" v="4499" actId="20577"/>
          <ac:spMkLst>
            <pc:docMk/>
            <pc:sldMk cId="290417718" sldId="299"/>
            <ac:spMk id="251" creationId="{00000000-0000-0000-0000-000000000000}"/>
          </ac:spMkLst>
        </pc:spChg>
      </pc:sldChg>
      <pc:sldChg chg="modSp add mod">
        <pc:chgData name="Mollie McCormick" userId="e9629c78-e3d0-438f-b7ed-750b0b82146b" providerId="ADAL" clId="{8A9B7BD9-CFC4-4A92-841F-C866B50C96A2}" dt="2022-08-22T11:27:58.587" v="4511" actId="20577"/>
        <pc:sldMkLst>
          <pc:docMk/>
          <pc:sldMk cId="3558590641" sldId="300"/>
        </pc:sldMkLst>
        <pc:spChg chg="mod">
          <ac:chgData name="Mollie McCormick" userId="e9629c78-e3d0-438f-b7ed-750b0b82146b" providerId="ADAL" clId="{8A9B7BD9-CFC4-4A92-841F-C866B50C96A2}" dt="2022-08-22T11:27:58.587" v="4511" actId="20577"/>
          <ac:spMkLst>
            <pc:docMk/>
            <pc:sldMk cId="3558590641" sldId="300"/>
            <ac:spMk id="251" creationId="{00000000-0000-0000-0000-000000000000}"/>
          </ac:spMkLst>
        </pc:spChg>
      </pc:sldChg>
      <pc:sldChg chg="modSp add mod">
        <pc:chgData name="Mollie McCormick" userId="e9629c78-e3d0-438f-b7ed-750b0b82146b" providerId="ADAL" clId="{8A9B7BD9-CFC4-4A92-841F-C866B50C96A2}" dt="2022-08-22T11:28:57.823" v="4549" actId="20577"/>
        <pc:sldMkLst>
          <pc:docMk/>
          <pc:sldMk cId="380135857" sldId="301"/>
        </pc:sldMkLst>
        <pc:spChg chg="mod">
          <ac:chgData name="Mollie McCormick" userId="e9629c78-e3d0-438f-b7ed-750b0b82146b" providerId="ADAL" clId="{8A9B7BD9-CFC4-4A92-841F-C866B50C96A2}" dt="2022-08-22T11:28:57.823" v="4549" actId="20577"/>
          <ac:spMkLst>
            <pc:docMk/>
            <pc:sldMk cId="380135857" sldId="301"/>
            <ac:spMk id="251" creationId="{00000000-0000-0000-0000-000000000000}"/>
          </ac:spMkLst>
        </pc:spChg>
      </pc:sldChg>
      <pc:sldChg chg="modSp add mod">
        <pc:chgData name="Mollie McCormick" userId="e9629c78-e3d0-438f-b7ed-750b0b82146b" providerId="ADAL" clId="{8A9B7BD9-CFC4-4A92-841F-C866B50C96A2}" dt="2022-08-22T11:29:19.877" v="4557" actId="20577"/>
        <pc:sldMkLst>
          <pc:docMk/>
          <pc:sldMk cId="1469771774" sldId="302"/>
        </pc:sldMkLst>
        <pc:spChg chg="mod">
          <ac:chgData name="Mollie McCormick" userId="e9629c78-e3d0-438f-b7ed-750b0b82146b" providerId="ADAL" clId="{8A9B7BD9-CFC4-4A92-841F-C866B50C96A2}" dt="2022-08-22T11:29:19.877" v="4557" actId="20577"/>
          <ac:spMkLst>
            <pc:docMk/>
            <pc:sldMk cId="1469771774" sldId="302"/>
            <ac:spMk id="251" creationId="{00000000-0000-0000-0000-000000000000}"/>
          </ac:spMkLst>
        </pc:spChg>
      </pc:sldChg>
      <pc:sldChg chg="modSp add mod">
        <pc:chgData name="Mollie McCormick" userId="e9629c78-e3d0-438f-b7ed-750b0b82146b" providerId="ADAL" clId="{8A9B7BD9-CFC4-4A92-841F-C866B50C96A2}" dt="2022-08-22T11:32:00.223" v="4632" actId="20577"/>
        <pc:sldMkLst>
          <pc:docMk/>
          <pc:sldMk cId="3717500259" sldId="303"/>
        </pc:sldMkLst>
        <pc:spChg chg="mod">
          <ac:chgData name="Mollie McCormick" userId="e9629c78-e3d0-438f-b7ed-750b0b82146b" providerId="ADAL" clId="{8A9B7BD9-CFC4-4A92-841F-C866B50C96A2}" dt="2022-08-22T11:32:00.223" v="4632" actId="20577"/>
          <ac:spMkLst>
            <pc:docMk/>
            <pc:sldMk cId="3717500259" sldId="303"/>
            <ac:spMk id="251" creationId="{00000000-0000-0000-0000-000000000000}"/>
          </ac:spMkLst>
        </pc:spChg>
      </pc:sldChg>
      <pc:sldChg chg="modSp add mod">
        <pc:chgData name="Mollie McCormick" userId="e9629c78-e3d0-438f-b7ed-750b0b82146b" providerId="ADAL" clId="{8A9B7BD9-CFC4-4A92-841F-C866B50C96A2}" dt="2022-08-22T11:31:26.792" v="4602"/>
        <pc:sldMkLst>
          <pc:docMk/>
          <pc:sldMk cId="3630197437" sldId="304"/>
        </pc:sldMkLst>
        <pc:spChg chg="mod">
          <ac:chgData name="Mollie McCormick" userId="e9629c78-e3d0-438f-b7ed-750b0b82146b" providerId="ADAL" clId="{8A9B7BD9-CFC4-4A92-841F-C866B50C96A2}" dt="2022-08-22T11:31:26.792" v="4602"/>
          <ac:spMkLst>
            <pc:docMk/>
            <pc:sldMk cId="3630197437" sldId="304"/>
            <ac:spMk id="251" creationId="{00000000-0000-0000-0000-000000000000}"/>
          </ac:spMkLst>
        </pc:spChg>
      </pc:sldChg>
      <pc:sldChg chg="modSp add mod">
        <pc:chgData name="Mollie McCormick" userId="e9629c78-e3d0-438f-b7ed-750b0b82146b" providerId="ADAL" clId="{8A9B7BD9-CFC4-4A92-841F-C866B50C96A2}" dt="2022-08-22T11:30:14.369" v="4594" actId="20577"/>
        <pc:sldMkLst>
          <pc:docMk/>
          <pc:sldMk cId="3896450835" sldId="305"/>
        </pc:sldMkLst>
        <pc:spChg chg="mod">
          <ac:chgData name="Mollie McCormick" userId="e9629c78-e3d0-438f-b7ed-750b0b82146b" providerId="ADAL" clId="{8A9B7BD9-CFC4-4A92-841F-C866B50C96A2}" dt="2022-08-22T11:30:14.369" v="4594" actId="20577"/>
          <ac:spMkLst>
            <pc:docMk/>
            <pc:sldMk cId="3896450835" sldId="305"/>
            <ac:spMk id="251" creationId="{00000000-0000-0000-0000-000000000000}"/>
          </ac:spMkLst>
        </pc:spChg>
      </pc:sldChg>
      <pc:sldChg chg="add ord">
        <pc:chgData name="Mollie McCormick" userId="e9629c78-e3d0-438f-b7ed-750b0b82146b" providerId="ADAL" clId="{8A9B7BD9-CFC4-4A92-841F-C866B50C96A2}" dt="2022-08-22T11:30:47" v="4599"/>
        <pc:sldMkLst>
          <pc:docMk/>
          <pc:sldMk cId="3998048527" sldId="306"/>
        </pc:sldMkLst>
      </pc:sldChg>
      <pc:sldMasterChg chg="add del addSldLayout delSldLayout">
        <pc:chgData name="Mollie McCormick" userId="e9629c78-e3d0-438f-b7ed-750b0b82146b" providerId="ADAL" clId="{8A9B7BD9-CFC4-4A92-841F-C866B50C96A2}" dt="2022-08-22T08:56:16.437" v="1938" actId="47"/>
        <pc:sldMasterMkLst>
          <pc:docMk/>
          <pc:sldMasterMk cId="1090590872" sldId="2147483648"/>
        </pc:sldMasterMkLst>
        <pc:sldLayoutChg chg="add del">
          <pc:chgData name="Mollie McCormick" userId="e9629c78-e3d0-438f-b7ed-750b0b82146b" providerId="ADAL" clId="{8A9B7BD9-CFC4-4A92-841F-C866B50C96A2}" dt="2022-08-22T08:56:16.437" v="1938" actId="47"/>
          <pc:sldLayoutMkLst>
            <pc:docMk/>
            <pc:sldMasterMk cId="1090590872" sldId="2147483648"/>
            <pc:sldLayoutMk cId="2217436985" sldId="2147483660"/>
          </pc:sldLayoutMkLst>
        </pc:sldLayoutChg>
      </pc:sldMasterChg>
      <pc:sldMasterChg chg="addSldLayout modSldLayout">
        <pc:chgData name="Mollie McCormick" userId="e9629c78-e3d0-438f-b7ed-750b0b82146b" providerId="ADAL" clId="{8A9B7BD9-CFC4-4A92-841F-C866B50C96A2}" dt="2022-08-22T08:55:53.946" v="1928" actId="27028"/>
        <pc:sldMasterMkLst>
          <pc:docMk/>
          <pc:sldMasterMk cId="0" sldId="2147483683"/>
        </pc:sldMasterMkLst>
        <pc:sldLayoutChg chg="add">
          <pc:chgData name="Mollie McCormick" userId="e9629c78-e3d0-438f-b7ed-750b0b82146b" providerId="ADAL" clId="{8A9B7BD9-CFC4-4A92-841F-C866B50C96A2}" dt="2022-08-22T08:55:53.946" v="1928" actId="27028"/>
          <pc:sldLayoutMkLst>
            <pc:docMk/>
            <pc:sldMasterMk cId="0" sldId="2147483683"/>
            <pc:sldLayoutMk cId="2426947279" sldId="2147483762"/>
          </pc:sldLayoutMkLst>
        </pc:sldLayoutChg>
        <pc:sldLayoutChg chg="replId">
          <pc:chgData name="Mollie McCormick" userId="e9629c78-e3d0-438f-b7ed-750b0b82146b" providerId="ADAL" clId="{8A9B7BD9-CFC4-4A92-841F-C866B50C96A2}" dt="2022-08-22T08:55:53.946" v="1928" actId="27028"/>
          <pc:sldLayoutMkLst>
            <pc:docMk/>
            <pc:sldMasterMk cId="0" sldId="2147483683"/>
            <pc:sldLayoutMk cId="0" sldId="2147483763"/>
          </pc:sldLayoutMkLst>
        </pc:sldLayoutChg>
      </pc:sldMasterChg>
    </pc:docChg>
  </pc:docChgLst>
  <pc:docChgLst>
    <pc:chgData name="Mollie McCormick" userId="S::molle.mccormick@hlp.nhs.uk::e9629c78-e3d0-438f-b7ed-750b0b82146b" providerId="AD" clId="Web-{6F5F63EC-EB0B-D8E7-FC72-42C226152283}"/>
    <pc:docChg chg="modSld">
      <pc:chgData name="Mollie McCormick" userId="S::molle.mccormick@hlp.nhs.uk::e9629c78-e3d0-438f-b7ed-750b0b82146b" providerId="AD" clId="Web-{6F5F63EC-EB0B-D8E7-FC72-42C226152283}" dt="2022-08-25T11:43:48.197" v="36"/>
      <pc:docMkLst>
        <pc:docMk/>
      </pc:docMkLst>
      <pc:sldChg chg="modSp">
        <pc:chgData name="Mollie McCormick" userId="S::molle.mccormick@hlp.nhs.uk::e9629c78-e3d0-438f-b7ed-750b0b82146b" providerId="AD" clId="Web-{6F5F63EC-EB0B-D8E7-FC72-42C226152283}" dt="2022-08-25T11:38:50.751" v="14" actId="20577"/>
        <pc:sldMkLst>
          <pc:docMk/>
          <pc:sldMk cId="4113897578" sldId="308"/>
        </pc:sldMkLst>
        <pc:spChg chg="mod">
          <ac:chgData name="Mollie McCormick" userId="S::molle.mccormick@hlp.nhs.uk::e9629c78-e3d0-438f-b7ed-750b0b82146b" providerId="AD" clId="Web-{6F5F63EC-EB0B-D8E7-FC72-42C226152283}" dt="2022-08-25T11:38:50.751" v="14" actId="20577"/>
          <ac:spMkLst>
            <pc:docMk/>
            <pc:sldMk cId="4113897578" sldId="308"/>
            <ac:spMk id="21" creationId="{F5898E5B-E6FB-4E71-B636-D2D1B4D6B716}"/>
          </ac:spMkLst>
        </pc:spChg>
      </pc:sldChg>
      <pc:sldChg chg="modSp">
        <pc:chgData name="Mollie McCormick" userId="S::molle.mccormick@hlp.nhs.uk::e9629c78-e3d0-438f-b7ed-750b0b82146b" providerId="AD" clId="Web-{6F5F63EC-EB0B-D8E7-FC72-42C226152283}" dt="2022-08-25T11:38:44.564" v="12" actId="20577"/>
        <pc:sldMkLst>
          <pc:docMk/>
          <pc:sldMk cId="1914241282" sldId="309"/>
        </pc:sldMkLst>
        <pc:spChg chg="mod">
          <ac:chgData name="Mollie McCormick" userId="S::molle.mccormick@hlp.nhs.uk::e9629c78-e3d0-438f-b7ed-750b0b82146b" providerId="AD" clId="Web-{6F5F63EC-EB0B-D8E7-FC72-42C226152283}" dt="2022-08-25T11:38:44.564" v="12" actId="20577"/>
          <ac:spMkLst>
            <pc:docMk/>
            <pc:sldMk cId="1914241282" sldId="309"/>
            <ac:spMk id="21" creationId="{F5898E5B-E6FB-4E71-B636-D2D1B4D6B716}"/>
          </ac:spMkLst>
        </pc:spChg>
        <pc:graphicFrameChg chg="mod modGraphic">
          <ac:chgData name="Mollie McCormick" userId="S::molle.mccormick@hlp.nhs.uk::e9629c78-e3d0-438f-b7ed-750b0b82146b" providerId="AD" clId="Web-{6F5F63EC-EB0B-D8E7-FC72-42C226152283}" dt="2022-08-25T11:38:28.579" v="9"/>
          <ac:graphicFrameMkLst>
            <pc:docMk/>
            <pc:sldMk cId="1914241282" sldId="309"/>
            <ac:graphicFrameMk id="17" creationId="{8399192D-5FFF-4C8D-92EA-646A2208F63C}"/>
          </ac:graphicFrameMkLst>
        </pc:graphicFrameChg>
      </pc:sldChg>
      <pc:sldChg chg="modSp">
        <pc:chgData name="Mollie McCormick" userId="S::molle.mccormick@hlp.nhs.uk::e9629c78-e3d0-438f-b7ed-750b0b82146b" providerId="AD" clId="Web-{6F5F63EC-EB0B-D8E7-FC72-42C226152283}" dt="2022-08-25T11:39:01.330" v="18" actId="20577"/>
        <pc:sldMkLst>
          <pc:docMk/>
          <pc:sldMk cId="2381521098" sldId="310"/>
        </pc:sldMkLst>
        <pc:spChg chg="mod">
          <ac:chgData name="Mollie McCormick" userId="S::molle.mccormick@hlp.nhs.uk::e9629c78-e3d0-438f-b7ed-750b0b82146b" providerId="AD" clId="Web-{6F5F63EC-EB0B-D8E7-FC72-42C226152283}" dt="2022-08-25T11:39:01.330" v="18" actId="20577"/>
          <ac:spMkLst>
            <pc:docMk/>
            <pc:sldMk cId="2381521098" sldId="310"/>
            <ac:spMk id="21" creationId="{F5898E5B-E6FB-4E71-B636-D2D1B4D6B716}"/>
          </ac:spMkLst>
        </pc:spChg>
      </pc:sldChg>
      <pc:sldChg chg="modSp">
        <pc:chgData name="Mollie McCormick" userId="S::molle.mccormick@hlp.nhs.uk::e9629c78-e3d0-438f-b7ed-750b0b82146b" providerId="AD" clId="Web-{6F5F63EC-EB0B-D8E7-FC72-42C226152283}" dt="2022-08-25T11:43:48.197" v="36"/>
        <pc:sldMkLst>
          <pc:docMk/>
          <pc:sldMk cId="1945108265" sldId="311"/>
        </pc:sldMkLst>
        <pc:spChg chg="mod">
          <ac:chgData name="Mollie McCormick" userId="S::molle.mccormick@hlp.nhs.uk::e9629c78-e3d0-438f-b7ed-750b0b82146b" providerId="AD" clId="Web-{6F5F63EC-EB0B-D8E7-FC72-42C226152283}" dt="2022-08-25T11:39:08.064" v="20" actId="20577"/>
          <ac:spMkLst>
            <pc:docMk/>
            <pc:sldMk cId="1945108265" sldId="311"/>
            <ac:spMk id="21" creationId="{F5898E5B-E6FB-4E71-B636-D2D1B4D6B716}"/>
          </ac:spMkLst>
        </pc:spChg>
        <pc:graphicFrameChg chg="modGraphic">
          <ac:chgData name="Mollie McCormick" userId="S::molle.mccormick@hlp.nhs.uk::e9629c78-e3d0-438f-b7ed-750b0b82146b" providerId="AD" clId="Web-{6F5F63EC-EB0B-D8E7-FC72-42C226152283}" dt="2022-08-25T11:43:48.197" v="36"/>
          <ac:graphicFrameMkLst>
            <pc:docMk/>
            <pc:sldMk cId="1945108265" sldId="311"/>
            <ac:graphicFrameMk id="5" creationId="{E20767C4-3590-41F0-A295-0BB3DDAC2C4B}"/>
          </ac:graphicFrameMkLst>
        </pc:graphicFrameChg>
      </pc:sldChg>
      <pc:sldChg chg="modSp">
        <pc:chgData name="Mollie McCormick" userId="S::molle.mccormick@hlp.nhs.uk::e9629c78-e3d0-438f-b7ed-750b0b82146b" providerId="AD" clId="Web-{6F5F63EC-EB0B-D8E7-FC72-42C226152283}" dt="2022-08-25T11:39:18.627" v="23" actId="20577"/>
        <pc:sldMkLst>
          <pc:docMk/>
          <pc:sldMk cId="2023222342" sldId="313"/>
        </pc:sldMkLst>
        <pc:spChg chg="mod">
          <ac:chgData name="Mollie McCormick" userId="S::molle.mccormick@hlp.nhs.uk::e9629c78-e3d0-438f-b7ed-750b0b82146b" providerId="AD" clId="Web-{6F5F63EC-EB0B-D8E7-FC72-42C226152283}" dt="2022-08-25T11:39:18.627" v="23" actId="20577"/>
          <ac:spMkLst>
            <pc:docMk/>
            <pc:sldMk cId="2023222342" sldId="313"/>
            <ac:spMk id="21" creationId="{F5898E5B-E6FB-4E71-B636-D2D1B4D6B716}"/>
          </ac:spMkLst>
        </pc:spChg>
      </pc:sldChg>
      <pc:sldChg chg="modSp">
        <pc:chgData name="Mollie McCormick" userId="S::molle.mccormick@hlp.nhs.uk::e9629c78-e3d0-438f-b7ed-750b0b82146b" providerId="AD" clId="Web-{6F5F63EC-EB0B-D8E7-FC72-42C226152283}" dt="2022-08-25T11:39:27.143" v="25" actId="20577"/>
        <pc:sldMkLst>
          <pc:docMk/>
          <pc:sldMk cId="1629721685" sldId="314"/>
        </pc:sldMkLst>
        <pc:spChg chg="mod">
          <ac:chgData name="Mollie McCormick" userId="S::molle.mccormick@hlp.nhs.uk::e9629c78-e3d0-438f-b7ed-750b0b82146b" providerId="AD" clId="Web-{6F5F63EC-EB0B-D8E7-FC72-42C226152283}" dt="2022-08-25T11:39:27.143" v="25" actId="20577"/>
          <ac:spMkLst>
            <pc:docMk/>
            <pc:sldMk cId="1629721685" sldId="314"/>
            <ac:spMk id="21" creationId="{F5898E5B-E6FB-4E71-B636-D2D1B4D6B716}"/>
          </ac:spMkLst>
        </pc:spChg>
      </pc:sldChg>
      <pc:sldChg chg="modSp">
        <pc:chgData name="Mollie McCormick" userId="S::molle.mccormick@hlp.nhs.uk::e9629c78-e3d0-438f-b7ed-750b0b82146b" providerId="AD" clId="Web-{6F5F63EC-EB0B-D8E7-FC72-42C226152283}" dt="2022-08-25T11:39:31.518" v="26" actId="20577"/>
        <pc:sldMkLst>
          <pc:docMk/>
          <pc:sldMk cId="46774164" sldId="315"/>
        </pc:sldMkLst>
        <pc:spChg chg="mod">
          <ac:chgData name="Mollie McCormick" userId="S::molle.mccormick@hlp.nhs.uk::e9629c78-e3d0-438f-b7ed-750b0b82146b" providerId="AD" clId="Web-{6F5F63EC-EB0B-D8E7-FC72-42C226152283}" dt="2022-08-25T11:39:31.518" v="26" actId="20577"/>
          <ac:spMkLst>
            <pc:docMk/>
            <pc:sldMk cId="46774164" sldId="315"/>
            <ac:spMk id="21" creationId="{F5898E5B-E6FB-4E71-B636-D2D1B4D6B716}"/>
          </ac:spMkLst>
        </pc:spChg>
      </pc:sldChg>
      <pc:sldChg chg="modSp">
        <pc:chgData name="Mollie McCormick" userId="S::molle.mccormick@hlp.nhs.uk::e9629c78-e3d0-438f-b7ed-750b0b82146b" providerId="AD" clId="Web-{6F5F63EC-EB0B-D8E7-FC72-42C226152283}" dt="2022-08-25T11:39:38.096" v="27" actId="20577"/>
        <pc:sldMkLst>
          <pc:docMk/>
          <pc:sldMk cId="4093864445" sldId="316"/>
        </pc:sldMkLst>
        <pc:spChg chg="mod">
          <ac:chgData name="Mollie McCormick" userId="S::molle.mccormick@hlp.nhs.uk::e9629c78-e3d0-438f-b7ed-750b0b82146b" providerId="AD" clId="Web-{6F5F63EC-EB0B-D8E7-FC72-42C226152283}" dt="2022-08-25T11:39:38.096" v="27" actId="20577"/>
          <ac:spMkLst>
            <pc:docMk/>
            <pc:sldMk cId="4093864445" sldId="316"/>
            <ac:spMk id="21" creationId="{F5898E5B-E6FB-4E71-B636-D2D1B4D6B716}"/>
          </ac:spMkLst>
        </pc:spChg>
      </pc:sldChg>
      <pc:sldChg chg="modSp">
        <pc:chgData name="Mollie McCormick" userId="S::molle.mccormick@hlp.nhs.uk::e9629c78-e3d0-438f-b7ed-750b0b82146b" providerId="AD" clId="Web-{6F5F63EC-EB0B-D8E7-FC72-42C226152283}" dt="2022-08-25T11:39:43.737" v="29" actId="20577"/>
        <pc:sldMkLst>
          <pc:docMk/>
          <pc:sldMk cId="2798382231" sldId="318"/>
        </pc:sldMkLst>
        <pc:spChg chg="mod">
          <ac:chgData name="Mollie McCormick" userId="S::molle.mccormick@hlp.nhs.uk::e9629c78-e3d0-438f-b7ed-750b0b82146b" providerId="AD" clId="Web-{6F5F63EC-EB0B-D8E7-FC72-42C226152283}" dt="2022-08-25T11:39:43.737" v="29" actId="20577"/>
          <ac:spMkLst>
            <pc:docMk/>
            <pc:sldMk cId="2798382231" sldId="318"/>
            <ac:spMk id="21" creationId="{F5898E5B-E6FB-4E71-B636-D2D1B4D6B716}"/>
          </ac:spMkLst>
        </pc:spChg>
      </pc:sldChg>
      <pc:sldChg chg="modSp">
        <pc:chgData name="Mollie McCormick" userId="S::molle.mccormick@hlp.nhs.uk::e9629c78-e3d0-438f-b7ed-750b0b82146b" providerId="AD" clId="Web-{6F5F63EC-EB0B-D8E7-FC72-42C226152283}" dt="2022-08-25T11:39:52.066" v="30" actId="20577"/>
        <pc:sldMkLst>
          <pc:docMk/>
          <pc:sldMk cId="520340529" sldId="319"/>
        </pc:sldMkLst>
        <pc:spChg chg="mod">
          <ac:chgData name="Mollie McCormick" userId="S::molle.mccormick@hlp.nhs.uk::e9629c78-e3d0-438f-b7ed-750b0b82146b" providerId="AD" clId="Web-{6F5F63EC-EB0B-D8E7-FC72-42C226152283}" dt="2022-08-25T11:39:52.066" v="30" actId="20577"/>
          <ac:spMkLst>
            <pc:docMk/>
            <pc:sldMk cId="520340529" sldId="319"/>
            <ac:spMk id="21" creationId="{F5898E5B-E6FB-4E71-B636-D2D1B4D6B716}"/>
          </ac:spMkLst>
        </pc:spChg>
      </pc:sldChg>
      <pc:sldChg chg="modSp">
        <pc:chgData name="Mollie McCormick" userId="S::molle.mccormick@hlp.nhs.uk::e9629c78-e3d0-438f-b7ed-750b0b82146b" providerId="AD" clId="Web-{6F5F63EC-EB0B-D8E7-FC72-42C226152283}" dt="2022-08-25T11:39:57.363" v="33" actId="20577"/>
        <pc:sldMkLst>
          <pc:docMk/>
          <pc:sldMk cId="2717603137" sldId="320"/>
        </pc:sldMkLst>
        <pc:spChg chg="mod">
          <ac:chgData name="Mollie McCormick" userId="S::molle.mccormick@hlp.nhs.uk::e9629c78-e3d0-438f-b7ed-750b0b82146b" providerId="AD" clId="Web-{6F5F63EC-EB0B-D8E7-FC72-42C226152283}" dt="2022-08-25T11:39:57.363" v="33" actId="20577"/>
          <ac:spMkLst>
            <pc:docMk/>
            <pc:sldMk cId="2717603137" sldId="320"/>
            <ac:spMk id="21" creationId="{F5898E5B-E6FB-4E71-B636-D2D1B4D6B716}"/>
          </ac:spMkLst>
        </pc:spChg>
      </pc:sldChg>
      <pc:sldChg chg="modSp">
        <pc:chgData name="Mollie McCormick" userId="S::molle.mccormick@hlp.nhs.uk::e9629c78-e3d0-438f-b7ed-750b0b82146b" providerId="AD" clId="Web-{6F5F63EC-EB0B-D8E7-FC72-42C226152283}" dt="2022-08-25T11:40:04.222" v="34" actId="20577"/>
        <pc:sldMkLst>
          <pc:docMk/>
          <pc:sldMk cId="3201220232" sldId="321"/>
        </pc:sldMkLst>
        <pc:spChg chg="mod">
          <ac:chgData name="Mollie McCormick" userId="S::molle.mccormick@hlp.nhs.uk::e9629c78-e3d0-438f-b7ed-750b0b82146b" providerId="AD" clId="Web-{6F5F63EC-EB0B-D8E7-FC72-42C226152283}" dt="2022-08-25T11:40:04.222" v="34" actId="20577"/>
          <ac:spMkLst>
            <pc:docMk/>
            <pc:sldMk cId="3201220232" sldId="321"/>
            <ac:spMk id="21" creationId="{F5898E5B-E6FB-4E71-B636-D2D1B4D6B716}"/>
          </ac:spMkLst>
        </pc:spChg>
      </pc:sldChg>
    </pc:docChg>
  </pc:docChgLst>
  <pc:docChgLst>
    <pc:chgData name="Mollie McCormick" userId="S::molle.mccormick@hlp.nhs.uk::e9629c78-e3d0-438f-b7ed-750b0b82146b" providerId="AD" clId="Web-{C267A881-6D5F-B378-7D8E-45AAD210A4B6}"/>
    <pc:docChg chg="modSld">
      <pc:chgData name="Mollie McCormick" userId="S::molle.mccormick@hlp.nhs.uk::e9629c78-e3d0-438f-b7ed-750b0b82146b" providerId="AD" clId="Web-{C267A881-6D5F-B378-7D8E-45AAD210A4B6}" dt="2022-08-31T07:41:41.022" v="121"/>
      <pc:docMkLst>
        <pc:docMk/>
      </pc:docMkLst>
      <pc:sldChg chg="modSp">
        <pc:chgData name="Mollie McCormick" userId="S::molle.mccormick@hlp.nhs.uk::e9629c78-e3d0-438f-b7ed-750b0b82146b" providerId="AD" clId="Web-{C267A881-6D5F-B378-7D8E-45AAD210A4B6}" dt="2022-08-31T07:32:17.573" v="3"/>
        <pc:sldMkLst>
          <pc:docMk/>
          <pc:sldMk cId="2006679579" sldId="263"/>
        </pc:sldMkLst>
        <pc:graphicFrameChg chg="mod modGraphic">
          <ac:chgData name="Mollie McCormick" userId="S::molle.mccormick@hlp.nhs.uk::e9629c78-e3d0-438f-b7ed-750b0b82146b" providerId="AD" clId="Web-{C267A881-6D5F-B378-7D8E-45AAD210A4B6}" dt="2022-08-31T07:32:17.573" v="3"/>
          <ac:graphicFrameMkLst>
            <pc:docMk/>
            <pc:sldMk cId="2006679579" sldId="263"/>
            <ac:graphicFrameMk id="5" creationId="{47CECDC3-826D-67CC-82EE-7F83D8011291}"/>
          </ac:graphicFrameMkLst>
        </pc:graphicFrameChg>
      </pc:sldChg>
      <pc:sldChg chg="addSp delSp modSp">
        <pc:chgData name="Mollie McCormick" userId="S::molle.mccormick@hlp.nhs.uk::e9629c78-e3d0-438f-b7ed-750b0b82146b" providerId="AD" clId="Web-{C267A881-6D5F-B378-7D8E-45AAD210A4B6}" dt="2022-08-31T07:41:32.178" v="118"/>
        <pc:sldMkLst>
          <pc:docMk/>
          <pc:sldMk cId="2798382231" sldId="318"/>
        </pc:sldMkLst>
        <pc:graphicFrameChg chg="add del mod modGraphic">
          <ac:chgData name="Mollie McCormick" userId="S::molle.mccormick@hlp.nhs.uk::e9629c78-e3d0-438f-b7ed-750b0b82146b" providerId="AD" clId="Web-{C267A881-6D5F-B378-7D8E-45AAD210A4B6}" dt="2022-08-31T07:41:32.178" v="118"/>
          <ac:graphicFrameMkLst>
            <pc:docMk/>
            <pc:sldMk cId="2798382231" sldId="318"/>
            <ac:graphicFrameMk id="3" creationId="{C45076A8-E68D-3AF1-E013-03DADD722CEC}"/>
          </ac:graphicFrameMkLst>
        </pc:graphicFrameChg>
        <pc:graphicFrameChg chg="del">
          <ac:chgData name="Mollie McCormick" userId="S::molle.mccormick@hlp.nhs.uk::e9629c78-e3d0-438f-b7ed-750b0b82146b" providerId="AD" clId="Web-{C267A881-6D5F-B378-7D8E-45AAD210A4B6}" dt="2022-08-31T07:38:02.662" v="4"/>
          <ac:graphicFrameMkLst>
            <pc:docMk/>
            <pc:sldMk cId="2798382231" sldId="318"/>
            <ac:graphicFrameMk id="5" creationId="{E20767C4-3590-41F0-A295-0BB3DDAC2C4B}"/>
          </ac:graphicFrameMkLst>
        </pc:graphicFrameChg>
        <pc:graphicFrameChg chg="add del mod">
          <ac:chgData name="Mollie McCormick" userId="S::molle.mccormick@hlp.nhs.uk::e9629c78-e3d0-438f-b7ed-750b0b82146b" providerId="AD" clId="Web-{C267A881-6D5F-B378-7D8E-45AAD210A4B6}" dt="2022-08-31T07:38:23.898" v="8"/>
          <ac:graphicFrameMkLst>
            <pc:docMk/>
            <pc:sldMk cId="2798382231" sldId="318"/>
            <ac:graphicFrameMk id="7" creationId="{22E17141-C9CC-DC5A-CDC3-820CE8FC0920}"/>
          </ac:graphicFrameMkLst>
        </pc:graphicFrameChg>
        <pc:graphicFrameChg chg="add del mod modGraphic">
          <ac:chgData name="Mollie McCormick" userId="S::molle.mccormick@hlp.nhs.uk::e9629c78-e3d0-438f-b7ed-750b0b82146b" providerId="AD" clId="Web-{C267A881-6D5F-B378-7D8E-45AAD210A4B6}" dt="2022-08-31T07:39:02.151" v="21"/>
          <ac:graphicFrameMkLst>
            <pc:docMk/>
            <pc:sldMk cId="2798382231" sldId="318"/>
            <ac:graphicFrameMk id="17" creationId="{9E14A5F6-D5DF-5966-703F-37A13DCDF2B2}"/>
          </ac:graphicFrameMkLst>
        </pc:graphicFrameChg>
        <pc:graphicFrameChg chg="add mod modGraphic">
          <ac:chgData name="Mollie McCormick" userId="S::molle.mccormick@hlp.nhs.uk::e9629c78-e3d0-438f-b7ed-750b0b82146b" providerId="AD" clId="Web-{C267A881-6D5F-B378-7D8E-45AAD210A4B6}" dt="2022-08-31T07:41:28.975" v="117" actId="1076"/>
          <ac:graphicFrameMkLst>
            <pc:docMk/>
            <pc:sldMk cId="2798382231" sldId="318"/>
            <ac:graphicFrameMk id="22" creationId="{E4358993-3B1E-C13D-CC9D-C3DC491488D7}"/>
          </ac:graphicFrameMkLst>
        </pc:graphicFrameChg>
      </pc:sldChg>
      <pc:sldChg chg="addSp delSp modSp">
        <pc:chgData name="Mollie McCormick" userId="S::molle.mccormick@hlp.nhs.uk::e9629c78-e3d0-438f-b7ed-750b0b82146b" providerId="AD" clId="Web-{C267A881-6D5F-B378-7D8E-45AAD210A4B6}" dt="2022-08-31T07:41:41.022" v="121"/>
        <pc:sldMkLst>
          <pc:docMk/>
          <pc:sldMk cId="2717603137" sldId="320"/>
        </pc:sldMkLst>
        <pc:graphicFrameChg chg="add del mod modGraphic">
          <ac:chgData name="Mollie McCormick" userId="S::molle.mccormick@hlp.nhs.uk::e9629c78-e3d0-438f-b7ed-750b0b82146b" providerId="AD" clId="Web-{C267A881-6D5F-B378-7D8E-45AAD210A4B6}" dt="2022-08-31T07:41:41.022" v="121"/>
          <ac:graphicFrameMkLst>
            <pc:docMk/>
            <pc:sldMk cId="2717603137" sldId="320"/>
            <ac:graphicFrameMk id="3" creationId="{B845B6C8-0FFE-2AB3-5E22-FA70AB1B1C06}"/>
          </ac:graphicFrameMkLst>
        </pc:graphicFrameChg>
      </pc:sldChg>
    </pc:docChg>
  </pc:docChgLst>
  <pc:docChgLst>
    <pc:chgData name="Mollie McCormick" userId="S::molle.mccormick@hlp.nhs.uk::e9629c78-e3d0-438f-b7ed-750b0b82146b" providerId="AD" clId="Web-{D8DF17C9-2211-EBAA-533D-DC88A6C8AA3A}"/>
    <pc:docChg chg="modSld">
      <pc:chgData name="Mollie McCormick" userId="S::molle.mccormick@hlp.nhs.uk::e9629c78-e3d0-438f-b7ed-750b0b82146b" providerId="AD" clId="Web-{D8DF17C9-2211-EBAA-533D-DC88A6C8AA3A}" dt="2022-08-23T14:46:39.917" v="1332"/>
      <pc:docMkLst>
        <pc:docMk/>
      </pc:docMkLst>
      <pc:sldChg chg="addSp delSp modSp modNotes">
        <pc:chgData name="Mollie McCormick" userId="S::molle.mccormick@hlp.nhs.uk::e9629c78-e3d0-438f-b7ed-750b0b82146b" providerId="AD" clId="Web-{D8DF17C9-2211-EBAA-533D-DC88A6C8AA3A}" dt="2022-08-23T14:46:39.917" v="1332"/>
        <pc:sldMkLst>
          <pc:docMk/>
          <pc:sldMk cId="2023222342" sldId="313"/>
        </pc:sldMkLst>
        <pc:spChg chg="add del mod">
          <ac:chgData name="Mollie McCormick" userId="S::molle.mccormick@hlp.nhs.uk::e9629c78-e3d0-438f-b7ed-750b0b82146b" providerId="AD" clId="Web-{D8DF17C9-2211-EBAA-533D-DC88A6C8AA3A}" dt="2022-08-23T14:20:53.997" v="35"/>
          <ac:spMkLst>
            <pc:docMk/>
            <pc:sldMk cId="2023222342" sldId="313"/>
            <ac:spMk id="6" creationId="{446A1E75-5B12-0742-4067-0C3BBF2B4C9B}"/>
          </ac:spMkLst>
        </pc:spChg>
        <pc:spChg chg="mod">
          <ac:chgData name="Mollie McCormick" userId="S::molle.mccormick@hlp.nhs.uk::e9629c78-e3d0-438f-b7ed-750b0b82146b" providerId="AD" clId="Web-{D8DF17C9-2211-EBAA-533D-DC88A6C8AA3A}" dt="2022-08-23T14:44:45.614" v="1315" actId="14100"/>
          <ac:spMkLst>
            <pc:docMk/>
            <pc:sldMk cId="2023222342" sldId="313"/>
            <ac:spMk id="16" creationId="{F78E74F9-6CB4-4EFB-90AF-412C6FD53EAD}"/>
          </ac:spMkLst>
        </pc:spChg>
        <pc:spChg chg="add del mod">
          <ac:chgData name="Mollie McCormick" userId="S::molle.mccormick@hlp.nhs.uk::e9629c78-e3d0-438f-b7ed-750b0b82146b" providerId="AD" clId="Web-{D8DF17C9-2211-EBAA-533D-DC88A6C8AA3A}" dt="2022-08-23T14:20:48.714" v="33"/>
          <ac:spMkLst>
            <pc:docMk/>
            <pc:sldMk cId="2023222342" sldId="313"/>
            <ac:spMk id="17" creationId="{2707286C-21D5-63F7-0CE8-D8A319F444DC}"/>
          </ac:spMkLst>
        </pc:spChg>
        <pc:spChg chg="mod">
          <ac:chgData name="Mollie McCormick" userId="S::molle.mccormick@hlp.nhs.uk::e9629c78-e3d0-438f-b7ed-750b0b82146b" providerId="AD" clId="Web-{D8DF17C9-2211-EBAA-533D-DC88A6C8AA3A}" dt="2022-08-23T14:44:50.223" v="1316" actId="14100"/>
          <ac:spMkLst>
            <pc:docMk/>
            <pc:sldMk cId="2023222342" sldId="313"/>
            <ac:spMk id="20" creationId="{CF4DC584-5389-4220-A5AD-1A2CD5138330}"/>
          </ac:spMkLst>
        </pc:spChg>
        <pc:spChg chg="mod">
          <ac:chgData name="Mollie McCormick" userId="S::molle.mccormick@hlp.nhs.uk::e9629c78-e3d0-438f-b7ed-750b0b82146b" providerId="AD" clId="Web-{D8DF17C9-2211-EBAA-533D-DC88A6C8AA3A}" dt="2022-08-23T14:45:36.570" v="1323" actId="1076"/>
          <ac:spMkLst>
            <pc:docMk/>
            <pc:sldMk cId="2023222342" sldId="313"/>
            <ac:spMk id="21" creationId="{F5898E5B-E6FB-4E71-B636-D2D1B4D6B716}"/>
          </ac:spMkLst>
        </pc:spChg>
        <pc:spChg chg="add mod">
          <ac:chgData name="Mollie McCormick" userId="S::molle.mccormick@hlp.nhs.uk::e9629c78-e3d0-438f-b7ed-750b0b82146b" providerId="AD" clId="Web-{D8DF17C9-2211-EBAA-533D-DC88A6C8AA3A}" dt="2022-08-23T14:27:52.021" v="152"/>
          <ac:spMkLst>
            <pc:docMk/>
            <pc:sldMk cId="2023222342" sldId="313"/>
            <ac:spMk id="25" creationId="{28DFCAEF-DFC3-FF84-C4D1-22BAA4052010}"/>
          </ac:spMkLst>
        </pc:spChg>
        <pc:spChg chg="add del mod">
          <ac:chgData name="Mollie McCormick" userId="S::molle.mccormick@hlp.nhs.uk::e9629c78-e3d0-438f-b7ed-750b0b82146b" providerId="AD" clId="Web-{D8DF17C9-2211-EBAA-533D-DC88A6C8AA3A}" dt="2022-08-23T14:37:10.758" v="1128"/>
          <ac:spMkLst>
            <pc:docMk/>
            <pc:sldMk cId="2023222342" sldId="313"/>
            <ac:spMk id="28" creationId="{1723F248-296E-232D-F1BB-FFA3B9055095}"/>
          </ac:spMkLst>
        </pc:spChg>
        <pc:graphicFrameChg chg="add del mod modGraphic">
          <ac:chgData name="Mollie McCormick" userId="S::molle.mccormick@hlp.nhs.uk::e9629c78-e3d0-438f-b7ed-750b0b82146b" providerId="AD" clId="Web-{D8DF17C9-2211-EBAA-533D-DC88A6C8AA3A}" dt="2022-08-23T14:20:33.527" v="26"/>
          <ac:graphicFrameMkLst>
            <pc:docMk/>
            <pc:sldMk cId="2023222342" sldId="313"/>
            <ac:graphicFrameMk id="3" creationId="{8321286B-30C7-82C7-ABC1-DADBFF9E4379}"/>
          </ac:graphicFrameMkLst>
        </pc:graphicFrameChg>
        <pc:graphicFrameChg chg="mod modGraphic">
          <ac:chgData name="Mollie McCormick" userId="S::molle.mccormick@hlp.nhs.uk::e9629c78-e3d0-438f-b7ed-750b0b82146b" providerId="AD" clId="Web-{D8DF17C9-2211-EBAA-533D-DC88A6C8AA3A}" dt="2022-08-23T14:46:06.275" v="1326"/>
          <ac:graphicFrameMkLst>
            <pc:docMk/>
            <pc:sldMk cId="2023222342" sldId="313"/>
            <ac:graphicFrameMk id="5" creationId="{E20767C4-3590-41F0-A295-0BB3DDAC2C4B}"/>
          </ac:graphicFrameMkLst>
        </pc:graphicFrameChg>
        <pc:graphicFrameChg chg="add del mod">
          <ac:chgData name="Mollie McCormick" userId="S::molle.mccormick@hlp.nhs.uk::e9629c78-e3d0-438f-b7ed-750b0b82146b" providerId="AD" clId="Web-{D8DF17C9-2211-EBAA-533D-DC88A6C8AA3A}" dt="2022-08-23T14:20:48.714" v="34"/>
          <ac:graphicFrameMkLst>
            <pc:docMk/>
            <pc:sldMk cId="2023222342" sldId="313"/>
            <ac:graphicFrameMk id="8" creationId="{871E7C41-5608-9BA3-1B62-D5D5AF3AAA47}"/>
          </ac:graphicFrameMkLst>
        </pc:graphicFrameChg>
        <pc:graphicFrameChg chg="add del mod">
          <ac:chgData name="Mollie McCormick" userId="S::molle.mccormick@hlp.nhs.uk::e9629c78-e3d0-438f-b7ed-750b0b82146b" providerId="AD" clId="Web-{D8DF17C9-2211-EBAA-533D-DC88A6C8AA3A}" dt="2022-08-23T14:30:22.343" v="188"/>
          <ac:graphicFrameMkLst>
            <pc:docMk/>
            <pc:sldMk cId="2023222342" sldId="313"/>
            <ac:graphicFrameMk id="22" creationId="{19F8400E-8533-F075-D0BF-A0C4040A2ACD}"/>
          </ac:graphicFrameMkLst>
        </pc:graphicFrameChg>
        <pc:graphicFrameChg chg="add del mod">
          <ac:chgData name="Mollie McCormick" userId="S::molle.mccormick@hlp.nhs.uk::e9629c78-e3d0-438f-b7ed-750b0b82146b" providerId="AD" clId="Web-{D8DF17C9-2211-EBAA-533D-DC88A6C8AA3A}" dt="2022-08-23T14:27:54.756" v="153"/>
          <ac:graphicFrameMkLst>
            <pc:docMk/>
            <pc:sldMk cId="2023222342" sldId="313"/>
            <ac:graphicFrameMk id="24" creationId="{076EDB5A-FECF-DACE-7DCD-CC3439BE229B}"/>
          </ac:graphicFrameMkLst>
        </pc:graphicFrameChg>
        <pc:graphicFrameChg chg="add del mod modGraphic">
          <ac:chgData name="Mollie McCormick" userId="S::molle.mccormick@hlp.nhs.uk::e9629c78-e3d0-438f-b7ed-750b0b82146b" providerId="AD" clId="Web-{D8DF17C9-2211-EBAA-533D-DC88A6C8AA3A}" dt="2022-08-23T14:38:44.045" v="1206"/>
          <ac:graphicFrameMkLst>
            <pc:docMk/>
            <pc:sldMk cId="2023222342" sldId="313"/>
            <ac:graphicFrameMk id="27" creationId="{C1D2F698-BE47-67C8-FBE1-CE95D32F13A5}"/>
          </ac:graphicFrameMkLst>
        </pc:graphicFrameChg>
      </pc:sldChg>
    </pc:docChg>
  </pc:docChgLst>
  <pc:docChgLst>
    <pc:chgData name="Mollie McCormick" userId="S::molle.mccormick@hlp.nhs.uk::e9629c78-e3d0-438f-b7ed-750b0b82146b" providerId="AD" clId="Web-{38F5363D-0789-9C22-BB67-5FCCA834A14A}"/>
    <pc:docChg chg="modSld">
      <pc:chgData name="Mollie McCormick" userId="S::molle.mccormick@hlp.nhs.uk::e9629c78-e3d0-438f-b7ed-750b0b82146b" providerId="AD" clId="Web-{38F5363D-0789-9C22-BB67-5FCCA834A14A}" dt="2022-09-02T14:02:32.761" v="102" actId="1076"/>
      <pc:docMkLst>
        <pc:docMk/>
      </pc:docMkLst>
      <pc:sldChg chg="modSp">
        <pc:chgData name="Mollie McCormick" userId="S::molle.mccormick@hlp.nhs.uk::e9629c78-e3d0-438f-b7ed-750b0b82146b" providerId="AD" clId="Web-{38F5363D-0789-9C22-BB67-5FCCA834A14A}" dt="2022-09-02T14:02:32.761" v="102" actId="1076"/>
        <pc:sldMkLst>
          <pc:docMk/>
          <pc:sldMk cId="2006679579" sldId="263"/>
        </pc:sldMkLst>
        <pc:graphicFrameChg chg="mod modGraphic">
          <ac:chgData name="Mollie McCormick" userId="S::molle.mccormick@hlp.nhs.uk::e9629c78-e3d0-438f-b7ed-750b0b82146b" providerId="AD" clId="Web-{38F5363D-0789-9C22-BB67-5FCCA834A14A}" dt="2022-09-02T14:02:32.761" v="102" actId="1076"/>
          <ac:graphicFrameMkLst>
            <pc:docMk/>
            <pc:sldMk cId="2006679579" sldId="263"/>
            <ac:graphicFrameMk id="5" creationId="{47CECDC3-826D-67CC-82EE-7F83D8011291}"/>
          </ac:graphicFrameMkLst>
        </pc:graphicFrameChg>
      </pc:sldChg>
      <pc:sldChg chg="addSp delSp modSp">
        <pc:chgData name="Mollie McCormick" userId="S::molle.mccormick@hlp.nhs.uk::e9629c78-e3d0-438f-b7ed-750b0b82146b" providerId="AD" clId="Web-{38F5363D-0789-9C22-BB67-5FCCA834A14A}" dt="2022-09-02T14:01:00.317" v="26"/>
        <pc:sldMkLst>
          <pc:docMk/>
          <pc:sldMk cId="4113897578" sldId="308"/>
        </pc:sldMkLst>
        <pc:graphicFrameChg chg="add del mod modGraphic">
          <ac:chgData name="Mollie McCormick" userId="S::molle.mccormick@hlp.nhs.uk::e9629c78-e3d0-438f-b7ed-750b0b82146b" providerId="AD" clId="Web-{38F5363D-0789-9C22-BB67-5FCCA834A14A}" dt="2022-09-02T14:01:00.317" v="26"/>
          <ac:graphicFrameMkLst>
            <pc:docMk/>
            <pc:sldMk cId="4113897578" sldId="308"/>
            <ac:graphicFrameMk id="3" creationId="{5B62E730-1278-0659-A128-D9CAAAA4DCC1}"/>
          </ac:graphicFrameMkLst>
        </pc:graphicFrameChg>
        <pc:graphicFrameChg chg="mod modGraphic">
          <ac:chgData name="Mollie McCormick" userId="S::molle.mccormick@hlp.nhs.uk::e9629c78-e3d0-438f-b7ed-750b0b82146b" providerId="AD" clId="Web-{38F5363D-0789-9C22-BB67-5FCCA834A14A}" dt="2022-09-02T14:00:56.192" v="25" actId="1076"/>
          <ac:graphicFrameMkLst>
            <pc:docMk/>
            <pc:sldMk cId="4113897578" sldId="308"/>
            <ac:graphicFrameMk id="5" creationId="{EB172CFA-5A0C-4AFC-BF64-C530B73CD840}"/>
          </ac:graphicFrameMkLst>
        </pc:graphicFrameChg>
      </pc:sldChg>
    </pc:docChg>
  </pc:docChgLst>
  <pc:docChgLst>
    <pc:chgData name="Mollie McCormick" userId="S::molle.mccormick@hlp.nhs.uk::e9629c78-e3d0-438f-b7ed-750b0b82146b" providerId="AD" clId="Web-{489A81C3-18E8-1F08-8720-A9130084A073}"/>
    <pc:docChg chg="modSld">
      <pc:chgData name="Mollie McCormick" userId="S::molle.mccormick@hlp.nhs.uk::e9629c78-e3d0-438f-b7ed-750b0b82146b" providerId="AD" clId="Web-{489A81C3-18E8-1F08-8720-A9130084A073}" dt="2022-08-24T10:32:40.033" v="25"/>
      <pc:docMkLst>
        <pc:docMk/>
      </pc:docMkLst>
      <pc:sldChg chg="modSp">
        <pc:chgData name="Mollie McCormick" userId="S::molle.mccormick@hlp.nhs.uk::e9629c78-e3d0-438f-b7ed-750b0b82146b" providerId="AD" clId="Web-{489A81C3-18E8-1F08-8720-A9130084A073}" dt="2022-08-24T10:32:40.033" v="25"/>
        <pc:sldMkLst>
          <pc:docMk/>
          <pc:sldMk cId="2006679579" sldId="263"/>
        </pc:sldMkLst>
        <pc:graphicFrameChg chg="mod modGraphic">
          <ac:chgData name="Mollie McCormick" userId="S::molle.mccormick@hlp.nhs.uk::e9629c78-e3d0-438f-b7ed-750b0b82146b" providerId="AD" clId="Web-{489A81C3-18E8-1F08-8720-A9130084A073}" dt="2022-08-24T10:32:40.033" v="25"/>
          <ac:graphicFrameMkLst>
            <pc:docMk/>
            <pc:sldMk cId="2006679579" sldId="263"/>
            <ac:graphicFrameMk id="5" creationId="{47CECDC3-826D-67CC-82EE-7F83D8011291}"/>
          </ac:graphicFrameMkLst>
        </pc:graphicFrameChg>
      </pc:sldChg>
    </pc:docChg>
  </pc:docChgLst>
  <pc:docChgLst>
    <pc:chgData name="Mollie McCormick" userId="S::molle.mccormick@hlp.nhs.uk::e9629c78-e3d0-438f-b7ed-750b0b82146b" providerId="AD" clId="Web-{32CD3139-24AD-D8DC-73FF-FB465AFC3349}"/>
    <pc:docChg chg="modSld">
      <pc:chgData name="Mollie McCormick" userId="S::molle.mccormick@hlp.nhs.uk::e9629c78-e3d0-438f-b7ed-750b0b82146b" providerId="AD" clId="Web-{32CD3139-24AD-D8DC-73FF-FB465AFC3349}" dt="2022-08-31T10:24:28.031" v="31" actId="1076"/>
      <pc:docMkLst>
        <pc:docMk/>
      </pc:docMkLst>
      <pc:sldChg chg="modSp">
        <pc:chgData name="Mollie McCormick" userId="S::molle.mccormick@hlp.nhs.uk::e9629c78-e3d0-438f-b7ed-750b0b82146b" providerId="AD" clId="Web-{32CD3139-24AD-D8DC-73FF-FB465AFC3349}" dt="2022-08-31T10:19:47.225" v="2" actId="20577"/>
        <pc:sldMkLst>
          <pc:docMk/>
          <pc:sldMk cId="2006679579" sldId="263"/>
        </pc:sldMkLst>
        <pc:spChg chg="mod">
          <ac:chgData name="Mollie McCormick" userId="S::molle.mccormick@hlp.nhs.uk::e9629c78-e3d0-438f-b7ed-750b0b82146b" providerId="AD" clId="Web-{32CD3139-24AD-D8DC-73FF-FB465AFC3349}" dt="2022-08-31T10:19:47.225" v="2" actId="20577"/>
          <ac:spMkLst>
            <pc:docMk/>
            <pc:sldMk cId="2006679579" sldId="263"/>
            <ac:spMk id="10" creationId="{3CBE09F3-F15B-7D2C-33A1-460D61A6E65D}"/>
          </ac:spMkLst>
        </pc:spChg>
      </pc:sldChg>
      <pc:sldChg chg="addSp modSp">
        <pc:chgData name="Mollie McCormick" userId="S::molle.mccormick@hlp.nhs.uk::e9629c78-e3d0-438f-b7ed-750b0b82146b" providerId="AD" clId="Web-{32CD3139-24AD-D8DC-73FF-FB465AFC3349}" dt="2022-08-31T10:24:28.031" v="31" actId="1076"/>
        <pc:sldMkLst>
          <pc:docMk/>
          <pc:sldMk cId="2865092704" sldId="322"/>
        </pc:sldMkLst>
        <pc:spChg chg="add mod">
          <ac:chgData name="Mollie McCormick" userId="S::molle.mccormick@hlp.nhs.uk::e9629c78-e3d0-438f-b7ed-750b0b82146b" providerId="AD" clId="Web-{32CD3139-24AD-D8DC-73FF-FB465AFC3349}" dt="2022-08-31T10:23:49.296" v="22" actId="1076"/>
          <ac:spMkLst>
            <pc:docMk/>
            <pc:sldMk cId="2865092704" sldId="322"/>
            <ac:spMk id="2" creationId="{696F7EC9-4627-7931-1F26-9786BD86A326}"/>
          </ac:spMkLst>
        </pc:spChg>
        <pc:spChg chg="add mod">
          <ac:chgData name="Mollie McCormick" userId="S::molle.mccormick@hlp.nhs.uk::e9629c78-e3d0-438f-b7ed-750b0b82146b" providerId="AD" clId="Web-{32CD3139-24AD-D8DC-73FF-FB465AFC3349}" dt="2022-08-31T10:23:50.936" v="23" actId="1076"/>
          <ac:spMkLst>
            <pc:docMk/>
            <pc:sldMk cId="2865092704" sldId="322"/>
            <ac:spMk id="3" creationId="{B1A566F2-1A6A-81A8-C92A-465D953D86DD}"/>
          </ac:spMkLst>
        </pc:spChg>
        <pc:spChg chg="add mod">
          <ac:chgData name="Mollie McCormick" userId="S::molle.mccormick@hlp.nhs.uk::e9629c78-e3d0-438f-b7ed-750b0b82146b" providerId="AD" clId="Web-{32CD3139-24AD-D8DC-73FF-FB465AFC3349}" dt="2022-08-31T10:23:46.108" v="21" actId="1076"/>
          <ac:spMkLst>
            <pc:docMk/>
            <pc:sldMk cId="2865092704" sldId="322"/>
            <ac:spMk id="5" creationId="{926604E6-4366-49CC-39A0-9DABE6278EC8}"/>
          </ac:spMkLst>
        </pc:spChg>
        <pc:spChg chg="add mod">
          <ac:chgData name="Mollie McCormick" userId="S::molle.mccormick@hlp.nhs.uk::e9629c78-e3d0-438f-b7ed-750b0b82146b" providerId="AD" clId="Web-{32CD3139-24AD-D8DC-73FF-FB465AFC3349}" dt="2022-08-31T10:23:52.718" v="24" actId="1076"/>
          <ac:spMkLst>
            <pc:docMk/>
            <pc:sldMk cId="2865092704" sldId="322"/>
            <ac:spMk id="6" creationId="{826CD903-1959-AB60-2529-D1B0576B606A}"/>
          </ac:spMkLst>
        </pc:spChg>
        <pc:picChg chg="add mod">
          <ac:chgData name="Mollie McCormick" userId="S::molle.mccormick@hlp.nhs.uk::e9629c78-e3d0-438f-b7ed-750b0b82146b" providerId="AD" clId="Web-{32CD3139-24AD-D8DC-73FF-FB465AFC3349}" dt="2022-08-31T10:24:20.094" v="28" actId="1076"/>
          <ac:picMkLst>
            <pc:docMk/>
            <pc:sldMk cId="2865092704" sldId="322"/>
            <ac:picMk id="7" creationId="{F56A854F-A074-BC10-06E8-77CCF5411BAE}"/>
          </ac:picMkLst>
        </pc:picChg>
        <pc:picChg chg="add mod">
          <ac:chgData name="Mollie McCormick" userId="S::molle.mccormick@hlp.nhs.uk::e9629c78-e3d0-438f-b7ed-750b0b82146b" providerId="AD" clId="Web-{32CD3139-24AD-D8DC-73FF-FB465AFC3349}" dt="2022-08-31T10:24:28.031" v="31" actId="1076"/>
          <ac:picMkLst>
            <pc:docMk/>
            <pc:sldMk cId="2865092704" sldId="322"/>
            <ac:picMk id="8" creationId="{A74B7456-6E3A-9EC8-136B-0A9BC051872A}"/>
          </ac:picMkLst>
        </pc:picChg>
      </pc:sldChg>
      <pc:sldChg chg="modSp">
        <pc:chgData name="Mollie McCormick" userId="S::molle.mccormick@hlp.nhs.uk::e9629c78-e3d0-438f-b7ed-750b0b82146b" providerId="AD" clId="Web-{32CD3139-24AD-D8DC-73FF-FB465AFC3349}" dt="2022-08-31T10:22:02.980" v="4"/>
        <pc:sldMkLst>
          <pc:docMk/>
          <pc:sldMk cId="3396661659" sldId="323"/>
        </pc:sldMkLst>
        <pc:spChg chg="mod">
          <ac:chgData name="Mollie McCormick" userId="S::molle.mccormick@hlp.nhs.uk::e9629c78-e3d0-438f-b7ed-750b0b82146b" providerId="AD" clId="Web-{32CD3139-24AD-D8DC-73FF-FB465AFC3349}" dt="2022-08-31T10:19:30.365" v="1" actId="20577"/>
          <ac:spMkLst>
            <pc:docMk/>
            <pc:sldMk cId="3396661659" sldId="323"/>
            <ac:spMk id="10" creationId="{3CBE09F3-F15B-7D2C-33A1-460D61A6E65D}"/>
          </ac:spMkLst>
        </pc:spChg>
        <pc:spChg chg="mod">
          <ac:chgData name="Mollie McCormick" userId="S::molle.mccormick@hlp.nhs.uk::e9629c78-e3d0-438f-b7ed-750b0b82146b" providerId="AD" clId="Web-{32CD3139-24AD-D8DC-73FF-FB465AFC3349}" dt="2022-08-31T10:22:02.980" v="4"/>
          <ac:spMkLst>
            <pc:docMk/>
            <pc:sldMk cId="3396661659" sldId="323"/>
            <ac:spMk id="16" creationId="{E5AEF237-B0AC-99A2-B6BD-D962EC98F9C8}"/>
          </ac:spMkLst>
        </pc:spChg>
        <pc:spChg chg="mod">
          <ac:chgData name="Mollie McCormick" userId="S::molle.mccormick@hlp.nhs.uk::e9629c78-e3d0-438f-b7ed-750b0b82146b" providerId="AD" clId="Web-{32CD3139-24AD-D8DC-73FF-FB465AFC3349}" dt="2022-08-31T10:21:11.056" v="3"/>
          <ac:spMkLst>
            <pc:docMk/>
            <pc:sldMk cId="3396661659" sldId="323"/>
            <ac:spMk id="17" creationId="{56A3A156-0E37-68BE-B03C-D1091C1B2A29}"/>
          </ac:spMkLst>
        </pc:spChg>
      </pc:sldChg>
    </pc:docChg>
  </pc:docChgLst>
  <pc:docChgLst>
    <pc:chgData name="Mollie McCormick" userId="S::molle.mccormick@hlp.nhs.uk::e9629c78-e3d0-438f-b7ed-750b0b82146b" providerId="AD" clId="Web-{4F8F32D2-FA8B-7A6C-5D04-8F90C8D25E5F}"/>
    <pc:docChg chg="modSld">
      <pc:chgData name="Mollie McCormick" userId="S::molle.mccormick@hlp.nhs.uk::e9629c78-e3d0-438f-b7ed-750b0b82146b" providerId="AD" clId="Web-{4F8F32D2-FA8B-7A6C-5D04-8F90C8D25E5F}" dt="2022-09-05T09:04:09.885" v="27"/>
      <pc:docMkLst>
        <pc:docMk/>
      </pc:docMkLst>
      <pc:sldChg chg="modSp modNotes">
        <pc:chgData name="Mollie McCormick" userId="S::molle.mccormick@hlp.nhs.uk::e9629c78-e3d0-438f-b7ed-750b0b82146b" providerId="AD" clId="Web-{4F8F32D2-FA8B-7A6C-5D04-8F90C8D25E5F}" dt="2022-09-05T09:04:09.885" v="27"/>
        <pc:sldMkLst>
          <pc:docMk/>
          <pc:sldMk cId="2865092704" sldId="322"/>
        </pc:sldMkLst>
        <pc:spChg chg="mod">
          <ac:chgData name="Mollie McCormick" userId="S::molle.mccormick@hlp.nhs.uk::e9629c78-e3d0-438f-b7ed-750b0b82146b" providerId="AD" clId="Web-{4F8F32D2-FA8B-7A6C-5D04-8F90C8D25E5F}" dt="2022-09-05T09:03:37.945" v="15" actId="20577"/>
          <ac:spMkLst>
            <pc:docMk/>
            <pc:sldMk cId="2865092704" sldId="322"/>
            <ac:spMk id="7" creationId="{7930C5B1-3379-8AF8-095D-01677D491592}"/>
          </ac:spMkLst>
        </pc:spChg>
      </pc:sldChg>
    </pc:docChg>
  </pc:docChgLst>
  <pc:docChgLst>
    <pc:chgData name="Mollie McCormick" userId="e9629c78-e3d0-438f-b7ed-750b0b82146b" providerId="ADAL" clId="{64B04BDC-2DFB-4BEE-9D66-E2A503686360}"/>
    <pc:docChg chg="undo redo custSel addSld delSld modSld sldOrd delSection modSection">
      <pc:chgData name="Mollie McCormick" userId="e9629c78-e3d0-438f-b7ed-750b0b82146b" providerId="ADAL" clId="{64B04BDC-2DFB-4BEE-9D66-E2A503686360}" dt="2022-09-26T07:04:40.461" v="2428" actId="20577"/>
      <pc:docMkLst>
        <pc:docMk/>
      </pc:docMkLst>
      <pc:sldChg chg="modSp mod">
        <pc:chgData name="Mollie McCormick" userId="e9629c78-e3d0-438f-b7ed-750b0b82146b" providerId="ADAL" clId="{64B04BDC-2DFB-4BEE-9D66-E2A503686360}" dt="2022-08-26T12:03:29.339" v="1321" actId="2711"/>
        <pc:sldMkLst>
          <pc:docMk/>
          <pc:sldMk cId="3752142072" sldId="257"/>
        </pc:sldMkLst>
        <pc:spChg chg="mod">
          <ac:chgData name="Mollie McCormick" userId="e9629c78-e3d0-438f-b7ed-750b0b82146b" providerId="ADAL" clId="{64B04BDC-2DFB-4BEE-9D66-E2A503686360}" dt="2022-08-26T12:03:29.339" v="1321" actId="2711"/>
          <ac:spMkLst>
            <pc:docMk/>
            <pc:sldMk cId="3752142072" sldId="257"/>
            <ac:spMk id="8" creationId="{7E8E12BF-86F2-4B3F-91CB-1E54E323E5B2}"/>
          </ac:spMkLst>
        </pc:spChg>
        <pc:spChg chg="mod">
          <ac:chgData name="Mollie McCormick" userId="e9629c78-e3d0-438f-b7ed-750b0b82146b" providerId="ADAL" clId="{64B04BDC-2DFB-4BEE-9D66-E2A503686360}" dt="2022-08-26T12:03:29.339" v="1321" actId="2711"/>
          <ac:spMkLst>
            <pc:docMk/>
            <pc:sldMk cId="3752142072" sldId="257"/>
            <ac:spMk id="251" creationId="{00000000-0000-0000-0000-000000000000}"/>
          </ac:spMkLst>
        </pc:spChg>
      </pc:sldChg>
      <pc:sldChg chg="addSp delSp modSp mod addCm delCm">
        <pc:chgData name="Mollie McCormick" userId="e9629c78-e3d0-438f-b7ed-750b0b82146b" providerId="ADAL" clId="{64B04BDC-2DFB-4BEE-9D66-E2A503686360}" dt="2022-09-21T08:09:23.488" v="2273" actId="20577"/>
        <pc:sldMkLst>
          <pc:docMk/>
          <pc:sldMk cId="2006679579" sldId="263"/>
        </pc:sldMkLst>
        <pc:spChg chg="mod">
          <ac:chgData name="Mollie McCormick" userId="e9629c78-e3d0-438f-b7ed-750b0b82146b" providerId="ADAL" clId="{64B04BDC-2DFB-4BEE-9D66-E2A503686360}" dt="2022-09-06T08:01:41.886" v="2026" actId="14100"/>
          <ac:spMkLst>
            <pc:docMk/>
            <pc:sldMk cId="2006679579" sldId="263"/>
            <ac:spMk id="10" creationId="{3CBE09F3-F15B-7D2C-33A1-460D61A6E65D}"/>
          </ac:spMkLst>
        </pc:spChg>
        <pc:graphicFrameChg chg="add del mod modGraphic">
          <ac:chgData name="Mollie McCormick" userId="e9629c78-e3d0-438f-b7ed-750b0b82146b" providerId="ADAL" clId="{64B04BDC-2DFB-4BEE-9D66-E2A503686360}" dt="2022-09-21T08:09:23.488" v="2273" actId="20577"/>
          <ac:graphicFrameMkLst>
            <pc:docMk/>
            <pc:sldMk cId="2006679579" sldId="263"/>
            <ac:graphicFrameMk id="5" creationId="{47CECDC3-826D-67CC-82EE-7F83D8011291}"/>
          </ac:graphicFrameMkLst>
        </pc:graphicFrameChg>
      </pc:sldChg>
      <pc:sldChg chg="modSp mod ord delCm">
        <pc:chgData name="Mollie McCormick" userId="e9629c78-e3d0-438f-b7ed-750b0b82146b" providerId="ADAL" clId="{64B04BDC-2DFB-4BEE-9D66-E2A503686360}" dt="2022-09-05T11:32:38.998" v="1514"/>
        <pc:sldMkLst>
          <pc:docMk/>
          <pc:sldMk cId="580096589" sldId="264"/>
        </pc:sldMkLst>
        <pc:spChg chg="mod">
          <ac:chgData name="Mollie McCormick" userId="e9629c78-e3d0-438f-b7ed-750b0b82146b" providerId="ADAL" clId="{64B04BDC-2DFB-4BEE-9D66-E2A503686360}" dt="2022-08-26T12:03:45.944" v="1323" actId="113"/>
          <ac:spMkLst>
            <pc:docMk/>
            <pc:sldMk cId="580096589" sldId="264"/>
            <ac:spMk id="10" creationId="{3CBE09F3-F15B-7D2C-33A1-460D61A6E65D}"/>
          </ac:spMkLst>
        </pc:spChg>
        <pc:spChg chg="mod">
          <ac:chgData name="Mollie McCormick" userId="e9629c78-e3d0-438f-b7ed-750b0b82146b" providerId="ADAL" clId="{64B04BDC-2DFB-4BEE-9D66-E2A503686360}" dt="2022-08-26T12:03:39.022" v="1322" actId="2711"/>
          <ac:spMkLst>
            <pc:docMk/>
            <pc:sldMk cId="580096589" sldId="264"/>
            <ac:spMk id="27" creationId="{C336A277-F46A-4981-BE22-05D5467BF576}"/>
          </ac:spMkLst>
        </pc:spChg>
      </pc:sldChg>
      <pc:sldChg chg="addSp delSp modSp mod modNotesTx">
        <pc:chgData name="Mollie McCormick" userId="e9629c78-e3d0-438f-b7ed-750b0b82146b" providerId="ADAL" clId="{64B04BDC-2DFB-4BEE-9D66-E2A503686360}" dt="2022-08-23T09:55:34.929" v="489"/>
        <pc:sldMkLst>
          <pc:docMk/>
          <pc:sldMk cId="3671283724" sldId="265"/>
        </pc:sldMkLst>
        <pc:spChg chg="add del mod">
          <ac:chgData name="Mollie McCormick" userId="e9629c78-e3d0-438f-b7ed-750b0b82146b" providerId="ADAL" clId="{64B04BDC-2DFB-4BEE-9D66-E2A503686360}" dt="2022-08-23T09:41:38.393" v="141"/>
          <ac:spMkLst>
            <pc:docMk/>
            <pc:sldMk cId="3671283724" sldId="265"/>
            <ac:spMk id="2" creationId="{CFA4CC58-FEC2-4783-BB4E-F11A91C3B3DD}"/>
          </ac:spMkLst>
        </pc:spChg>
        <pc:spChg chg="mod">
          <ac:chgData name="Mollie McCormick" userId="e9629c78-e3d0-438f-b7ed-750b0b82146b" providerId="ADAL" clId="{64B04BDC-2DFB-4BEE-9D66-E2A503686360}" dt="2022-08-23T09:55:34.929" v="489"/>
          <ac:spMkLst>
            <pc:docMk/>
            <pc:sldMk cId="3671283724" sldId="265"/>
            <ac:spMk id="10" creationId="{3CBE09F3-F15B-7D2C-33A1-460D61A6E65D}"/>
          </ac:spMkLst>
        </pc:spChg>
        <pc:spChg chg="add mod">
          <ac:chgData name="Mollie McCormick" userId="e9629c78-e3d0-438f-b7ed-750b0b82146b" providerId="ADAL" clId="{64B04BDC-2DFB-4BEE-9D66-E2A503686360}" dt="2022-08-23T09:52:00.866" v="366" actId="1076"/>
          <ac:spMkLst>
            <pc:docMk/>
            <pc:sldMk cId="3671283724" sldId="265"/>
            <ac:spMk id="16" creationId="{F78E74F9-6CB4-4EFB-90AF-412C6FD53EAD}"/>
          </ac:spMkLst>
        </pc:spChg>
        <pc:spChg chg="del">
          <ac:chgData name="Mollie McCormick" userId="e9629c78-e3d0-438f-b7ed-750b0b82146b" providerId="ADAL" clId="{64B04BDC-2DFB-4BEE-9D66-E2A503686360}" dt="2022-08-23T09:34:31.705" v="93" actId="478"/>
          <ac:spMkLst>
            <pc:docMk/>
            <pc:sldMk cId="3671283724" sldId="265"/>
            <ac:spMk id="17" creationId="{AA37F8C7-7A91-4532-B664-5218FE20F481}"/>
          </ac:spMkLst>
        </pc:spChg>
        <pc:spChg chg="add mod">
          <ac:chgData name="Mollie McCormick" userId="e9629c78-e3d0-438f-b7ed-750b0b82146b" providerId="ADAL" clId="{64B04BDC-2DFB-4BEE-9D66-E2A503686360}" dt="2022-08-23T09:50:38.850" v="359" actId="14100"/>
          <ac:spMkLst>
            <pc:docMk/>
            <pc:sldMk cId="3671283724" sldId="265"/>
            <ac:spMk id="20" creationId="{CF4DC584-5389-4220-A5AD-1A2CD5138330}"/>
          </ac:spMkLst>
        </pc:spChg>
        <pc:spChg chg="add mod">
          <ac:chgData name="Mollie McCormick" userId="e9629c78-e3d0-438f-b7ed-750b0b82146b" providerId="ADAL" clId="{64B04BDC-2DFB-4BEE-9D66-E2A503686360}" dt="2022-08-23T09:52:46.851" v="409" actId="20577"/>
          <ac:spMkLst>
            <pc:docMk/>
            <pc:sldMk cId="3671283724" sldId="265"/>
            <ac:spMk id="21" creationId="{F5898E5B-E6FB-4E71-B636-D2D1B4D6B716}"/>
          </ac:spMkLst>
        </pc:spChg>
        <pc:graphicFrameChg chg="del">
          <ac:chgData name="Mollie McCormick" userId="e9629c78-e3d0-438f-b7ed-750b0b82146b" providerId="ADAL" clId="{64B04BDC-2DFB-4BEE-9D66-E2A503686360}" dt="2022-08-23T09:34:34.033" v="94" actId="478"/>
          <ac:graphicFrameMkLst>
            <pc:docMk/>
            <pc:sldMk cId="3671283724" sldId="265"/>
            <ac:graphicFrameMk id="18" creationId="{B5474CCD-445D-43FF-A765-A3862252FE3E}"/>
          </ac:graphicFrameMkLst>
        </pc:graphicFrameChg>
      </pc:sldChg>
      <pc:sldChg chg="del">
        <pc:chgData name="Mollie McCormick" userId="e9629c78-e3d0-438f-b7ed-750b0b82146b" providerId="ADAL" clId="{64B04BDC-2DFB-4BEE-9D66-E2A503686360}" dt="2022-08-23T10:18:41.368" v="708" actId="47"/>
        <pc:sldMkLst>
          <pc:docMk/>
          <pc:sldMk cId="2355535230" sldId="266"/>
        </pc:sldMkLst>
      </pc:sldChg>
      <pc:sldChg chg="del">
        <pc:chgData name="Mollie McCormick" userId="e9629c78-e3d0-438f-b7ed-750b0b82146b" providerId="ADAL" clId="{64B04BDC-2DFB-4BEE-9D66-E2A503686360}" dt="2022-08-23T10:18:55.416" v="725" actId="47"/>
        <pc:sldMkLst>
          <pc:docMk/>
          <pc:sldMk cId="2188656199" sldId="268"/>
        </pc:sldMkLst>
      </pc:sldChg>
      <pc:sldChg chg="del">
        <pc:chgData name="Mollie McCormick" userId="e9629c78-e3d0-438f-b7ed-750b0b82146b" providerId="ADAL" clId="{64B04BDC-2DFB-4BEE-9D66-E2A503686360}" dt="2022-08-23T10:18:43.229" v="709" actId="47"/>
        <pc:sldMkLst>
          <pc:docMk/>
          <pc:sldMk cId="1606238736" sldId="269"/>
        </pc:sldMkLst>
      </pc:sldChg>
      <pc:sldChg chg="del">
        <pc:chgData name="Mollie McCormick" userId="e9629c78-e3d0-438f-b7ed-750b0b82146b" providerId="ADAL" clId="{64B04BDC-2DFB-4BEE-9D66-E2A503686360}" dt="2022-08-23T10:18:45.053" v="710" actId="47"/>
        <pc:sldMkLst>
          <pc:docMk/>
          <pc:sldMk cId="3110270667" sldId="270"/>
        </pc:sldMkLst>
      </pc:sldChg>
      <pc:sldChg chg="del">
        <pc:chgData name="Mollie McCormick" userId="e9629c78-e3d0-438f-b7ed-750b0b82146b" providerId="ADAL" clId="{64B04BDC-2DFB-4BEE-9D66-E2A503686360}" dt="2022-08-23T10:18:46.859" v="712" actId="47"/>
        <pc:sldMkLst>
          <pc:docMk/>
          <pc:sldMk cId="513147272" sldId="271"/>
        </pc:sldMkLst>
      </pc:sldChg>
      <pc:sldChg chg="del">
        <pc:chgData name="Mollie McCormick" userId="e9629c78-e3d0-438f-b7ed-750b0b82146b" providerId="ADAL" clId="{64B04BDC-2DFB-4BEE-9D66-E2A503686360}" dt="2022-08-23T10:18:45.563" v="711" actId="47"/>
        <pc:sldMkLst>
          <pc:docMk/>
          <pc:sldMk cId="4089776277" sldId="282"/>
        </pc:sldMkLst>
      </pc:sldChg>
      <pc:sldChg chg="del">
        <pc:chgData name="Mollie McCormick" userId="e9629c78-e3d0-438f-b7ed-750b0b82146b" providerId="ADAL" clId="{64B04BDC-2DFB-4BEE-9D66-E2A503686360}" dt="2022-08-23T10:18:57.572" v="726" actId="47"/>
        <pc:sldMkLst>
          <pc:docMk/>
          <pc:sldMk cId="915114109" sldId="289"/>
        </pc:sldMkLst>
      </pc:sldChg>
      <pc:sldChg chg="del">
        <pc:chgData name="Mollie McCormick" userId="e9629c78-e3d0-438f-b7ed-750b0b82146b" providerId="ADAL" clId="{64B04BDC-2DFB-4BEE-9D66-E2A503686360}" dt="2022-08-23T10:18:47.632" v="713" actId="47"/>
        <pc:sldMkLst>
          <pc:docMk/>
          <pc:sldMk cId="192526421" sldId="293"/>
        </pc:sldMkLst>
      </pc:sldChg>
      <pc:sldChg chg="del">
        <pc:chgData name="Mollie McCormick" userId="e9629c78-e3d0-438f-b7ed-750b0b82146b" providerId="ADAL" clId="{64B04BDC-2DFB-4BEE-9D66-E2A503686360}" dt="2022-08-23T10:18:48.639" v="714" actId="47"/>
        <pc:sldMkLst>
          <pc:docMk/>
          <pc:sldMk cId="4116777868" sldId="295"/>
        </pc:sldMkLst>
      </pc:sldChg>
      <pc:sldChg chg="del">
        <pc:chgData name="Mollie McCormick" userId="e9629c78-e3d0-438f-b7ed-750b0b82146b" providerId="ADAL" clId="{64B04BDC-2DFB-4BEE-9D66-E2A503686360}" dt="2022-08-23T10:18:49.855" v="715" actId="47"/>
        <pc:sldMkLst>
          <pc:docMk/>
          <pc:sldMk cId="2717856149" sldId="296"/>
        </pc:sldMkLst>
      </pc:sldChg>
      <pc:sldChg chg="modSp del mod">
        <pc:chgData name="Mollie McCormick" userId="e9629c78-e3d0-438f-b7ed-750b0b82146b" providerId="ADAL" clId="{64B04BDC-2DFB-4BEE-9D66-E2A503686360}" dt="2022-08-23T10:18:51.060" v="716" actId="47"/>
        <pc:sldMkLst>
          <pc:docMk/>
          <pc:sldMk cId="3181852563" sldId="298"/>
        </pc:sldMkLst>
        <pc:graphicFrameChg chg="modGraphic">
          <ac:chgData name="Mollie McCormick" userId="e9629c78-e3d0-438f-b7ed-750b0b82146b" providerId="ADAL" clId="{64B04BDC-2DFB-4BEE-9D66-E2A503686360}" dt="2022-08-23T09:35:27.412" v="95" actId="13926"/>
          <ac:graphicFrameMkLst>
            <pc:docMk/>
            <pc:sldMk cId="3181852563" sldId="298"/>
            <ac:graphicFrameMk id="18" creationId="{D96C6BE4-F044-40DE-B601-7807C2ABF34D}"/>
          </ac:graphicFrameMkLst>
        </pc:graphicFrameChg>
      </pc:sldChg>
      <pc:sldChg chg="del">
        <pc:chgData name="Mollie McCormick" userId="e9629c78-e3d0-438f-b7ed-750b0b82146b" providerId="ADAL" clId="{64B04BDC-2DFB-4BEE-9D66-E2A503686360}" dt="2022-08-23T10:18:51.740" v="717" actId="47"/>
        <pc:sldMkLst>
          <pc:docMk/>
          <pc:sldMk cId="290417718" sldId="299"/>
        </pc:sldMkLst>
      </pc:sldChg>
      <pc:sldChg chg="del">
        <pc:chgData name="Mollie McCormick" userId="e9629c78-e3d0-438f-b7ed-750b0b82146b" providerId="ADAL" clId="{64B04BDC-2DFB-4BEE-9D66-E2A503686360}" dt="2022-08-23T10:18:52.172" v="718" actId="47"/>
        <pc:sldMkLst>
          <pc:docMk/>
          <pc:sldMk cId="3558590641" sldId="300"/>
        </pc:sldMkLst>
      </pc:sldChg>
      <pc:sldChg chg="modSp del mod">
        <pc:chgData name="Mollie McCormick" userId="e9629c78-e3d0-438f-b7ed-750b0b82146b" providerId="ADAL" clId="{64B04BDC-2DFB-4BEE-9D66-E2A503686360}" dt="2022-08-23T10:18:52.753" v="719" actId="47"/>
        <pc:sldMkLst>
          <pc:docMk/>
          <pc:sldMk cId="380135857" sldId="301"/>
        </pc:sldMkLst>
        <pc:spChg chg="mod">
          <ac:chgData name="Mollie McCormick" userId="e9629c78-e3d0-438f-b7ed-750b0b82146b" providerId="ADAL" clId="{64B04BDC-2DFB-4BEE-9D66-E2A503686360}" dt="2022-08-23T09:35:40.437" v="96" actId="20577"/>
          <ac:spMkLst>
            <pc:docMk/>
            <pc:sldMk cId="380135857" sldId="301"/>
            <ac:spMk id="251" creationId="{00000000-0000-0000-0000-000000000000}"/>
          </ac:spMkLst>
        </pc:spChg>
      </pc:sldChg>
      <pc:sldChg chg="del">
        <pc:chgData name="Mollie McCormick" userId="e9629c78-e3d0-438f-b7ed-750b0b82146b" providerId="ADAL" clId="{64B04BDC-2DFB-4BEE-9D66-E2A503686360}" dt="2022-08-23T10:18:53.189" v="720" actId="47"/>
        <pc:sldMkLst>
          <pc:docMk/>
          <pc:sldMk cId="1469771774" sldId="302"/>
        </pc:sldMkLst>
      </pc:sldChg>
      <pc:sldChg chg="del">
        <pc:chgData name="Mollie McCormick" userId="e9629c78-e3d0-438f-b7ed-750b0b82146b" providerId="ADAL" clId="{64B04BDC-2DFB-4BEE-9D66-E2A503686360}" dt="2022-08-23T10:18:53.500" v="721" actId="47"/>
        <pc:sldMkLst>
          <pc:docMk/>
          <pc:sldMk cId="3717500259" sldId="303"/>
        </pc:sldMkLst>
      </pc:sldChg>
      <pc:sldChg chg="del">
        <pc:chgData name="Mollie McCormick" userId="e9629c78-e3d0-438f-b7ed-750b0b82146b" providerId="ADAL" clId="{64B04BDC-2DFB-4BEE-9D66-E2A503686360}" dt="2022-08-23T10:18:53.853" v="722" actId="47"/>
        <pc:sldMkLst>
          <pc:docMk/>
          <pc:sldMk cId="3630197437" sldId="304"/>
        </pc:sldMkLst>
      </pc:sldChg>
      <pc:sldChg chg="del">
        <pc:chgData name="Mollie McCormick" userId="e9629c78-e3d0-438f-b7ed-750b0b82146b" providerId="ADAL" clId="{64B04BDC-2DFB-4BEE-9D66-E2A503686360}" dt="2022-08-23T10:18:54.427" v="723" actId="47"/>
        <pc:sldMkLst>
          <pc:docMk/>
          <pc:sldMk cId="3896450835" sldId="305"/>
        </pc:sldMkLst>
      </pc:sldChg>
      <pc:sldChg chg="del">
        <pc:chgData name="Mollie McCormick" userId="e9629c78-e3d0-438f-b7ed-750b0b82146b" providerId="ADAL" clId="{64B04BDC-2DFB-4BEE-9D66-E2A503686360}" dt="2022-08-23T10:18:54.993" v="724" actId="47"/>
        <pc:sldMkLst>
          <pc:docMk/>
          <pc:sldMk cId="3998048527" sldId="306"/>
        </pc:sldMkLst>
      </pc:sldChg>
      <pc:sldChg chg="add del">
        <pc:chgData name="Mollie McCormick" userId="e9629c78-e3d0-438f-b7ed-750b0b82146b" providerId="ADAL" clId="{64B04BDC-2DFB-4BEE-9D66-E2A503686360}" dt="2022-08-23T10:40:18.713" v="1058" actId="2696"/>
        <pc:sldMkLst>
          <pc:docMk/>
          <pc:sldMk cId="2886793039" sldId="307"/>
        </pc:sldMkLst>
      </pc:sldChg>
      <pc:sldChg chg="addSp delSp modSp add del mod modNotesTx">
        <pc:chgData name="Mollie McCormick" userId="e9629c78-e3d0-438f-b7ed-750b0b82146b" providerId="ADAL" clId="{64B04BDC-2DFB-4BEE-9D66-E2A503686360}" dt="2022-09-12T11:41:24.563" v="2265" actId="207"/>
        <pc:sldMkLst>
          <pc:docMk/>
          <pc:sldMk cId="4113897578" sldId="308"/>
        </pc:sldMkLst>
        <pc:spChg chg="mod">
          <ac:chgData name="Mollie McCormick" userId="e9629c78-e3d0-438f-b7ed-750b0b82146b" providerId="ADAL" clId="{64B04BDC-2DFB-4BEE-9D66-E2A503686360}" dt="2022-09-12T11:33:23.905" v="2133" actId="20577"/>
          <ac:spMkLst>
            <pc:docMk/>
            <pc:sldMk cId="4113897578" sldId="308"/>
            <ac:spMk id="10" creationId="{3CBE09F3-F15B-7D2C-33A1-460D61A6E65D}"/>
          </ac:spMkLst>
        </pc:spChg>
        <pc:spChg chg="mod">
          <ac:chgData name="Mollie McCormick" userId="e9629c78-e3d0-438f-b7ed-750b0b82146b" providerId="ADAL" clId="{64B04BDC-2DFB-4BEE-9D66-E2A503686360}" dt="2022-09-05T11:37:05.453" v="1558" actId="115"/>
          <ac:spMkLst>
            <pc:docMk/>
            <pc:sldMk cId="4113897578" sldId="308"/>
            <ac:spMk id="16" creationId="{F78E74F9-6CB4-4EFB-90AF-412C6FD53EAD}"/>
          </ac:spMkLst>
        </pc:spChg>
        <pc:spChg chg="mod">
          <ac:chgData name="Mollie McCormick" userId="e9629c78-e3d0-438f-b7ed-750b0b82146b" providerId="ADAL" clId="{64B04BDC-2DFB-4BEE-9D66-E2A503686360}" dt="2022-09-12T11:41:24.563" v="2265" actId="207"/>
          <ac:spMkLst>
            <pc:docMk/>
            <pc:sldMk cId="4113897578" sldId="308"/>
            <ac:spMk id="20" creationId="{CF4DC584-5389-4220-A5AD-1A2CD5138330}"/>
          </ac:spMkLst>
        </pc:spChg>
        <pc:spChg chg="mod">
          <ac:chgData name="Mollie McCormick" userId="e9629c78-e3d0-438f-b7ed-750b0b82146b" providerId="ADAL" clId="{64B04BDC-2DFB-4BEE-9D66-E2A503686360}" dt="2022-08-26T12:06:06.128" v="1332" actId="2711"/>
          <ac:spMkLst>
            <pc:docMk/>
            <pc:sldMk cId="4113897578" sldId="308"/>
            <ac:spMk id="21" creationId="{F5898E5B-E6FB-4E71-B636-D2D1B4D6B716}"/>
          </ac:spMkLst>
        </pc:spChg>
        <pc:graphicFrameChg chg="add mod modGraphic">
          <ac:chgData name="Mollie McCormick" userId="e9629c78-e3d0-438f-b7ed-750b0b82146b" providerId="ADAL" clId="{64B04BDC-2DFB-4BEE-9D66-E2A503686360}" dt="2022-08-26T12:06:11.804" v="1333" actId="2711"/>
          <ac:graphicFrameMkLst>
            <pc:docMk/>
            <pc:sldMk cId="4113897578" sldId="308"/>
            <ac:graphicFrameMk id="5" creationId="{EB172CFA-5A0C-4AFC-BF64-C530B73CD840}"/>
          </ac:graphicFrameMkLst>
        </pc:graphicFrameChg>
        <pc:picChg chg="add del">
          <ac:chgData name="Mollie McCormick" userId="e9629c78-e3d0-438f-b7ed-750b0b82146b" providerId="ADAL" clId="{64B04BDC-2DFB-4BEE-9D66-E2A503686360}" dt="2022-08-23T10:22:02.495" v="760" actId="478"/>
          <ac:picMkLst>
            <pc:docMk/>
            <pc:sldMk cId="4113897578" sldId="308"/>
            <ac:picMk id="3" creationId="{1DF86F46-C3CC-40D3-BD45-77AA2BF14256}"/>
          </ac:picMkLst>
        </pc:picChg>
      </pc:sldChg>
      <pc:sldChg chg="addSp delSp modSp add mod ord modNotesTx">
        <pc:chgData name="Mollie McCormick" userId="e9629c78-e3d0-438f-b7ed-750b0b82146b" providerId="ADAL" clId="{64B04BDC-2DFB-4BEE-9D66-E2A503686360}" dt="2022-09-12T11:41:17.502" v="2263" actId="207"/>
        <pc:sldMkLst>
          <pc:docMk/>
          <pc:sldMk cId="1914241282" sldId="309"/>
        </pc:sldMkLst>
        <pc:spChg chg="mod">
          <ac:chgData name="Mollie McCormick" userId="e9629c78-e3d0-438f-b7ed-750b0b82146b" providerId="ADAL" clId="{64B04BDC-2DFB-4BEE-9D66-E2A503686360}" dt="2022-09-12T11:34:07.413" v="2147" actId="113"/>
          <ac:spMkLst>
            <pc:docMk/>
            <pc:sldMk cId="1914241282" sldId="309"/>
            <ac:spMk id="10" creationId="{3CBE09F3-F15B-7D2C-33A1-460D61A6E65D}"/>
          </ac:spMkLst>
        </pc:spChg>
        <pc:spChg chg="mod">
          <ac:chgData name="Mollie McCormick" userId="e9629c78-e3d0-438f-b7ed-750b0b82146b" providerId="ADAL" clId="{64B04BDC-2DFB-4BEE-9D66-E2A503686360}" dt="2022-09-05T11:37:14.887" v="1560" actId="20577"/>
          <ac:spMkLst>
            <pc:docMk/>
            <pc:sldMk cId="1914241282" sldId="309"/>
            <ac:spMk id="16" creationId="{F78E74F9-6CB4-4EFB-90AF-412C6FD53EAD}"/>
          </ac:spMkLst>
        </pc:spChg>
        <pc:spChg chg="mod">
          <ac:chgData name="Mollie McCormick" userId="e9629c78-e3d0-438f-b7ed-750b0b82146b" providerId="ADAL" clId="{64B04BDC-2DFB-4BEE-9D66-E2A503686360}" dt="2022-09-12T11:41:17.502" v="2263" actId="207"/>
          <ac:spMkLst>
            <pc:docMk/>
            <pc:sldMk cId="1914241282" sldId="309"/>
            <ac:spMk id="20" creationId="{CF4DC584-5389-4220-A5AD-1A2CD5138330}"/>
          </ac:spMkLst>
        </pc:spChg>
        <pc:spChg chg="add del mod">
          <ac:chgData name="Mollie McCormick" userId="e9629c78-e3d0-438f-b7ed-750b0b82146b" providerId="ADAL" clId="{64B04BDC-2DFB-4BEE-9D66-E2A503686360}" dt="2022-09-05T13:26:07.281" v="1776" actId="14100"/>
          <ac:spMkLst>
            <pc:docMk/>
            <pc:sldMk cId="1914241282" sldId="309"/>
            <ac:spMk id="21" creationId="{F5898E5B-E6FB-4E71-B636-D2D1B4D6B716}"/>
          </ac:spMkLst>
        </pc:spChg>
        <pc:graphicFrameChg chg="add mod modGraphic">
          <ac:chgData name="Mollie McCormick" userId="e9629c78-e3d0-438f-b7ed-750b0b82146b" providerId="ADAL" clId="{64B04BDC-2DFB-4BEE-9D66-E2A503686360}" dt="2022-09-12T08:33:36.361" v="2122" actId="20577"/>
          <ac:graphicFrameMkLst>
            <pc:docMk/>
            <pc:sldMk cId="1914241282" sldId="309"/>
            <ac:graphicFrameMk id="17" creationId="{8399192D-5FFF-4C8D-92EA-646A2208F63C}"/>
          </ac:graphicFrameMkLst>
        </pc:graphicFrameChg>
      </pc:sldChg>
      <pc:sldChg chg="addSp modSp add mod modNotesTx">
        <pc:chgData name="Mollie McCormick" userId="e9629c78-e3d0-438f-b7ed-750b0b82146b" providerId="ADAL" clId="{64B04BDC-2DFB-4BEE-9D66-E2A503686360}" dt="2022-09-12T11:41:11.679" v="2261" actId="207"/>
        <pc:sldMkLst>
          <pc:docMk/>
          <pc:sldMk cId="2381521098" sldId="310"/>
        </pc:sldMkLst>
        <pc:spChg chg="mod">
          <ac:chgData name="Mollie McCormick" userId="e9629c78-e3d0-438f-b7ed-750b0b82146b" providerId="ADAL" clId="{64B04BDC-2DFB-4BEE-9D66-E2A503686360}" dt="2022-09-12T11:34:20.872" v="2150"/>
          <ac:spMkLst>
            <pc:docMk/>
            <pc:sldMk cId="2381521098" sldId="310"/>
            <ac:spMk id="10" creationId="{3CBE09F3-F15B-7D2C-33A1-460D61A6E65D}"/>
          </ac:spMkLst>
        </pc:spChg>
        <pc:spChg chg="mod">
          <ac:chgData name="Mollie McCormick" userId="e9629c78-e3d0-438f-b7ed-750b0b82146b" providerId="ADAL" clId="{64B04BDC-2DFB-4BEE-9D66-E2A503686360}" dt="2022-09-05T11:37:32.173" v="1566"/>
          <ac:spMkLst>
            <pc:docMk/>
            <pc:sldMk cId="2381521098" sldId="310"/>
            <ac:spMk id="16" creationId="{F78E74F9-6CB4-4EFB-90AF-412C6FD53EAD}"/>
          </ac:spMkLst>
        </pc:spChg>
        <pc:spChg chg="mod">
          <ac:chgData name="Mollie McCormick" userId="e9629c78-e3d0-438f-b7ed-750b0b82146b" providerId="ADAL" clId="{64B04BDC-2DFB-4BEE-9D66-E2A503686360}" dt="2022-09-12T11:41:11.679" v="2261" actId="207"/>
          <ac:spMkLst>
            <pc:docMk/>
            <pc:sldMk cId="2381521098" sldId="310"/>
            <ac:spMk id="20" creationId="{CF4DC584-5389-4220-A5AD-1A2CD5138330}"/>
          </ac:spMkLst>
        </pc:spChg>
        <pc:spChg chg="mod">
          <ac:chgData name="Mollie McCormick" userId="e9629c78-e3d0-438f-b7ed-750b0b82146b" providerId="ADAL" clId="{64B04BDC-2DFB-4BEE-9D66-E2A503686360}" dt="2022-08-26T12:06:54.177" v="1338" actId="2711"/>
          <ac:spMkLst>
            <pc:docMk/>
            <pc:sldMk cId="2381521098" sldId="310"/>
            <ac:spMk id="21" creationId="{F5898E5B-E6FB-4E71-B636-D2D1B4D6B716}"/>
          </ac:spMkLst>
        </pc:spChg>
        <pc:graphicFrameChg chg="add mod modGraphic">
          <ac:chgData name="Mollie McCormick" userId="e9629c78-e3d0-438f-b7ed-750b0b82146b" providerId="ADAL" clId="{64B04BDC-2DFB-4BEE-9D66-E2A503686360}" dt="2022-08-30T13:26:03.531" v="1395" actId="13926"/>
          <ac:graphicFrameMkLst>
            <pc:docMk/>
            <pc:sldMk cId="2381521098" sldId="310"/>
            <ac:graphicFrameMk id="17" creationId="{0D1CE762-2ED9-4365-A1C0-BD77A8BA95F7}"/>
          </ac:graphicFrameMkLst>
        </pc:graphicFrameChg>
      </pc:sldChg>
      <pc:sldChg chg="addSp delSp modSp add mod modNotesTx">
        <pc:chgData name="Mollie McCormick" userId="e9629c78-e3d0-438f-b7ed-750b0b82146b" providerId="ADAL" clId="{64B04BDC-2DFB-4BEE-9D66-E2A503686360}" dt="2022-09-12T11:41:04.174" v="2259" actId="207"/>
        <pc:sldMkLst>
          <pc:docMk/>
          <pc:sldMk cId="1945108265" sldId="311"/>
        </pc:sldMkLst>
        <pc:spChg chg="add mod">
          <ac:chgData name="Mollie McCormick" userId="e9629c78-e3d0-438f-b7ed-750b0b82146b" providerId="ADAL" clId="{64B04BDC-2DFB-4BEE-9D66-E2A503686360}" dt="2022-08-26T12:07:11.973" v="1342" actId="571"/>
          <ac:spMkLst>
            <pc:docMk/>
            <pc:sldMk cId="1945108265" sldId="311"/>
            <ac:spMk id="2" creationId="{6962F755-82E5-C16E-2FE0-C26340FEFC07}"/>
          </ac:spMkLst>
        </pc:spChg>
        <pc:spChg chg="add mod">
          <ac:chgData name="Mollie McCormick" userId="e9629c78-e3d0-438f-b7ed-750b0b82146b" providerId="ADAL" clId="{64B04BDC-2DFB-4BEE-9D66-E2A503686360}" dt="2022-08-26T12:07:11.973" v="1342" actId="571"/>
          <ac:spMkLst>
            <pc:docMk/>
            <pc:sldMk cId="1945108265" sldId="311"/>
            <ac:spMk id="3" creationId="{E0F07E9D-71CC-1116-2331-770E1C38CB20}"/>
          </ac:spMkLst>
        </pc:spChg>
        <pc:spChg chg="mod">
          <ac:chgData name="Mollie McCormick" userId="e9629c78-e3d0-438f-b7ed-750b0b82146b" providerId="ADAL" clId="{64B04BDC-2DFB-4BEE-9D66-E2A503686360}" dt="2022-09-12T11:34:34.829" v="2153"/>
          <ac:spMkLst>
            <pc:docMk/>
            <pc:sldMk cId="1945108265" sldId="311"/>
            <ac:spMk id="10" creationId="{3CBE09F3-F15B-7D2C-33A1-460D61A6E65D}"/>
          </ac:spMkLst>
        </pc:spChg>
        <pc:spChg chg="mod">
          <ac:chgData name="Mollie McCormick" userId="e9629c78-e3d0-438f-b7ed-750b0b82146b" providerId="ADAL" clId="{64B04BDC-2DFB-4BEE-9D66-E2A503686360}" dt="2022-09-05T11:37:44.512" v="1569"/>
          <ac:spMkLst>
            <pc:docMk/>
            <pc:sldMk cId="1945108265" sldId="311"/>
            <ac:spMk id="16" creationId="{F78E74F9-6CB4-4EFB-90AF-412C6FD53EAD}"/>
          </ac:spMkLst>
        </pc:spChg>
        <pc:spChg chg="mod">
          <ac:chgData name="Mollie McCormick" userId="e9629c78-e3d0-438f-b7ed-750b0b82146b" providerId="ADAL" clId="{64B04BDC-2DFB-4BEE-9D66-E2A503686360}" dt="2022-09-12T11:41:04.174" v="2259" actId="207"/>
          <ac:spMkLst>
            <pc:docMk/>
            <pc:sldMk cId="1945108265" sldId="311"/>
            <ac:spMk id="20" creationId="{CF4DC584-5389-4220-A5AD-1A2CD5138330}"/>
          </ac:spMkLst>
        </pc:spChg>
        <pc:spChg chg="mod">
          <ac:chgData name="Mollie McCormick" userId="e9629c78-e3d0-438f-b7ed-750b0b82146b" providerId="ADAL" clId="{64B04BDC-2DFB-4BEE-9D66-E2A503686360}" dt="2022-08-26T12:07:21.991" v="1343" actId="2711"/>
          <ac:spMkLst>
            <pc:docMk/>
            <pc:sldMk cId="1945108265" sldId="311"/>
            <ac:spMk id="21" creationId="{F5898E5B-E6FB-4E71-B636-D2D1B4D6B716}"/>
          </ac:spMkLst>
        </pc:spChg>
        <pc:graphicFrameChg chg="add del mod">
          <ac:chgData name="Mollie McCormick" userId="e9629c78-e3d0-438f-b7ed-750b0b82146b" providerId="ADAL" clId="{64B04BDC-2DFB-4BEE-9D66-E2A503686360}" dt="2022-08-23T10:06:01.919" v="586"/>
          <ac:graphicFrameMkLst>
            <pc:docMk/>
            <pc:sldMk cId="1945108265" sldId="311"/>
            <ac:graphicFrameMk id="2" creationId="{6DB718CD-BC12-4007-9653-E4F905BD532E}"/>
          </ac:graphicFrameMkLst>
        </pc:graphicFrameChg>
        <pc:graphicFrameChg chg="add del mod">
          <ac:chgData name="Mollie McCormick" userId="e9629c78-e3d0-438f-b7ed-750b0b82146b" providerId="ADAL" clId="{64B04BDC-2DFB-4BEE-9D66-E2A503686360}" dt="2022-08-23T10:06:03.914" v="588"/>
          <ac:graphicFrameMkLst>
            <pc:docMk/>
            <pc:sldMk cId="1945108265" sldId="311"/>
            <ac:graphicFrameMk id="3" creationId="{4BE9E19D-7E17-494D-9816-3857E1FB0ABD}"/>
          </ac:graphicFrameMkLst>
        </pc:graphicFrameChg>
        <pc:graphicFrameChg chg="add mod modGraphic">
          <ac:chgData name="Mollie McCormick" userId="e9629c78-e3d0-438f-b7ed-750b0b82146b" providerId="ADAL" clId="{64B04BDC-2DFB-4BEE-9D66-E2A503686360}" dt="2022-08-26T12:07:31.361" v="1345" actId="2711"/>
          <ac:graphicFrameMkLst>
            <pc:docMk/>
            <pc:sldMk cId="1945108265" sldId="311"/>
            <ac:graphicFrameMk id="5" creationId="{E20767C4-3590-41F0-A295-0BB3DDAC2C4B}"/>
          </ac:graphicFrameMkLst>
        </pc:graphicFrameChg>
        <pc:picChg chg="add del mod">
          <ac:chgData name="Mollie McCormick" userId="e9629c78-e3d0-438f-b7ed-750b0b82146b" providerId="ADAL" clId="{64B04BDC-2DFB-4BEE-9D66-E2A503686360}" dt="2022-08-23T10:10:50.672" v="616" actId="478"/>
          <ac:picMkLst>
            <pc:docMk/>
            <pc:sldMk cId="1945108265" sldId="311"/>
            <ac:picMk id="17" creationId="{9C0E993C-A235-4120-A05E-D4A791582745}"/>
          </ac:picMkLst>
        </pc:picChg>
      </pc:sldChg>
      <pc:sldChg chg="add del">
        <pc:chgData name="Mollie McCormick" userId="e9629c78-e3d0-438f-b7ed-750b0b82146b" providerId="ADAL" clId="{64B04BDC-2DFB-4BEE-9D66-E2A503686360}" dt="2022-08-23T10:40:12.613" v="1057" actId="2696"/>
        <pc:sldMkLst>
          <pc:docMk/>
          <pc:sldMk cId="4202746706" sldId="312"/>
        </pc:sldMkLst>
      </pc:sldChg>
      <pc:sldChg chg="delSp modSp add mod modNotesTx">
        <pc:chgData name="Mollie McCormick" userId="e9629c78-e3d0-438f-b7ed-750b0b82146b" providerId="ADAL" clId="{64B04BDC-2DFB-4BEE-9D66-E2A503686360}" dt="2022-09-26T07:04:40.461" v="2428" actId="20577"/>
        <pc:sldMkLst>
          <pc:docMk/>
          <pc:sldMk cId="2023222342" sldId="313"/>
        </pc:sldMkLst>
        <pc:spChg chg="mod">
          <ac:chgData name="Mollie McCormick" userId="e9629c78-e3d0-438f-b7ed-750b0b82146b" providerId="ADAL" clId="{64B04BDC-2DFB-4BEE-9D66-E2A503686360}" dt="2022-09-12T11:34:51.455" v="2156"/>
          <ac:spMkLst>
            <pc:docMk/>
            <pc:sldMk cId="2023222342" sldId="313"/>
            <ac:spMk id="10" creationId="{3CBE09F3-F15B-7D2C-33A1-460D61A6E65D}"/>
          </ac:spMkLst>
        </pc:spChg>
        <pc:spChg chg="mod">
          <ac:chgData name="Mollie McCormick" userId="e9629c78-e3d0-438f-b7ed-750b0b82146b" providerId="ADAL" clId="{64B04BDC-2DFB-4BEE-9D66-E2A503686360}" dt="2022-09-23T15:55:59.847" v="2303" actId="20577"/>
          <ac:spMkLst>
            <pc:docMk/>
            <pc:sldMk cId="2023222342" sldId="313"/>
            <ac:spMk id="16" creationId="{F78E74F9-6CB4-4EFB-90AF-412C6FD53EAD}"/>
          </ac:spMkLst>
        </pc:spChg>
        <pc:spChg chg="mod">
          <ac:chgData name="Mollie McCormick" userId="e9629c78-e3d0-438f-b7ed-750b0b82146b" providerId="ADAL" clId="{64B04BDC-2DFB-4BEE-9D66-E2A503686360}" dt="2022-09-12T11:40:54.847" v="2257" actId="207"/>
          <ac:spMkLst>
            <pc:docMk/>
            <pc:sldMk cId="2023222342" sldId="313"/>
            <ac:spMk id="20" creationId="{CF4DC584-5389-4220-A5AD-1A2CD5138330}"/>
          </ac:spMkLst>
        </pc:spChg>
        <pc:spChg chg="mod">
          <ac:chgData name="Mollie McCormick" userId="e9629c78-e3d0-438f-b7ed-750b0b82146b" providerId="ADAL" clId="{64B04BDC-2DFB-4BEE-9D66-E2A503686360}" dt="2022-09-21T12:36:48.113" v="2279" actId="20577"/>
          <ac:spMkLst>
            <pc:docMk/>
            <pc:sldMk cId="2023222342" sldId="313"/>
            <ac:spMk id="21" creationId="{F5898E5B-E6FB-4E71-B636-D2D1B4D6B716}"/>
          </ac:spMkLst>
        </pc:spChg>
        <pc:spChg chg="del">
          <ac:chgData name="Mollie McCormick" userId="e9629c78-e3d0-438f-b7ed-750b0b82146b" providerId="ADAL" clId="{64B04BDC-2DFB-4BEE-9D66-E2A503686360}" dt="2022-08-23T14:37:32.757" v="1315" actId="478"/>
          <ac:spMkLst>
            <pc:docMk/>
            <pc:sldMk cId="2023222342" sldId="313"/>
            <ac:spMk id="25" creationId="{28DFCAEF-DFC3-FF84-C4D1-22BAA4052010}"/>
          </ac:spMkLst>
        </pc:spChg>
        <pc:graphicFrameChg chg="mod modGraphic">
          <ac:chgData name="Mollie McCormick" userId="e9629c78-e3d0-438f-b7ed-750b0b82146b" providerId="ADAL" clId="{64B04BDC-2DFB-4BEE-9D66-E2A503686360}" dt="2022-09-26T07:04:40.461" v="2428" actId="20577"/>
          <ac:graphicFrameMkLst>
            <pc:docMk/>
            <pc:sldMk cId="2023222342" sldId="313"/>
            <ac:graphicFrameMk id="5" creationId="{E20767C4-3590-41F0-A295-0BB3DDAC2C4B}"/>
          </ac:graphicFrameMkLst>
        </pc:graphicFrameChg>
        <pc:graphicFrameChg chg="modGraphic">
          <ac:chgData name="Mollie McCormick" userId="e9629c78-e3d0-438f-b7ed-750b0b82146b" providerId="ADAL" clId="{64B04BDC-2DFB-4BEE-9D66-E2A503686360}" dt="2022-08-23T14:36:48.624" v="1314" actId="12385"/>
          <ac:graphicFrameMkLst>
            <pc:docMk/>
            <pc:sldMk cId="2023222342" sldId="313"/>
            <ac:graphicFrameMk id="27" creationId="{C1D2F698-BE47-67C8-FBE1-CE95D32F13A5}"/>
          </ac:graphicFrameMkLst>
        </pc:graphicFrameChg>
      </pc:sldChg>
      <pc:sldChg chg="modSp add mod modNotesTx">
        <pc:chgData name="Mollie McCormick" userId="e9629c78-e3d0-438f-b7ed-750b0b82146b" providerId="ADAL" clId="{64B04BDC-2DFB-4BEE-9D66-E2A503686360}" dt="2022-09-12T11:40:48.256" v="2255" actId="207"/>
        <pc:sldMkLst>
          <pc:docMk/>
          <pc:sldMk cId="1629721685" sldId="314"/>
        </pc:sldMkLst>
        <pc:spChg chg="mod">
          <ac:chgData name="Mollie McCormick" userId="e9629c78-e3d0-438f-b7ed-750b0b82146b" providerId="ADAL" clId="{64B04BDC-2DFB-4BEE-9D66-E2A503686360}" dt="2022-09-12T11:35:08.004" v="2159"/>
          <ac:spMkLst>
            <pc:docMk/>
            <pc:sldMk cId="1629721685" sldId="314"/>
            <ac:spMk id="10" creationId="{3CBE09F3-F15B-7D2C-33A1-460D61A6E65D}"/>
          </ac:spMkLst>
        </pc:spChg>
        <pc:spChg chg="mod">
          <ac:chgData name="Mollie McCormick" userId="e9629c78-e3d0-438f-b7ed-750b0b82146b" providerId="ADAL" clId="{64B04BDC-2DFB-4BEE-9D66-E2A503686360}" dt="2022-09-05T11:38:09.567" v="1576"/>
          <ac:spMkLst>
            <pc:docMk/>
            <pc:sldMk cId="1629721685" sldId="314"/>
            <ac:spMk id="16" creationId="{F78E74F9-6CB4-4EFB-90AF-412C6FD53EAD}"/>
          </ac:spMkLst>
        </pc:spChg>
        <pc:spChg chg="mod">
          <ac:chgData name="Mollie McCormick" userId="e9629c78-e3d0-438f-b7ed-750b0b82146b" providerId="ADAL" clId="{64B04BDC-2DFB-4BEE-9D66-E2A503686360}" dt="2022-09-12T11:40:48.256" v="2255" actId="207"/>
          <ac:spMkLst>
            <pc:docMk/>
            <pc:sldMk cId="1629721685" sldId="314"/>
            <ac:spMk id="20" creationId="{CF4DC584-5389-4220-A5AD-1A2CD5138330}"/>
          </ac:spMkLst>
        </pc:spChg>
        <pc:spChg chg="mod">
          <ac:chgData name="Mollie McCormick" userId="e9629c78-e3d0-438f-b7ed-750b0b82146b" providerId="ADAL" clId="{64B04BDC-2DFB-4BEE-9D66-E2A503686360}" dt="2022-09-05T13:32:30.479" v="1811" actId="20577"/>
          <ac:spMkLst>
            <pc:docMk/>
            <pc:sldMk cId="1629721685" sldId="314"/>
            <ac:spMk id="21" creationId="{F5898E5B-E6FB-4E71-B636-D2D1B4D6B716}"/>
          </ac:spMkLst>
        </pc:spChg>
        <pc:graphicFrameChg chg="mod modGraphic">
          <ac:chgData name="Mollie McCormick" userId="e9629c78-e3d0-438f-b7ed-750b0b82146b" providerId="ADAL" clId="{64B04BDC-2DFB-4BEE-9D66-E2A503686360}" dt="2022-09-06T08:03:34.126" v="2043" actId="20577"/>
          <ac:graphicFrameMkLst>
            <pc:docMk/>
            <pc:sldMk cId="1629721685" sldId="314"/>
            <ac:graphicFrameMk id="5" creationId="{E20767C4-3590-41F0-A295-0BB3DDAC2C4B}"/>
          </ac:graphicFrameMkLst>
        </pc:graphicFrameChg>
      </pc:sldChg>
      <pc:sldChg chg="modSp add mod modNotesTx">
        <pc:chgData name="Mollie McCormick" userId="e9629c78-e3d0-438f-b7ed-750b0b82146b" providerId="ADAL" clId="{64B04BDC-2DFB-4BEE-9D66-E2A503686360}" dt="2022-09-12T11:40:41.144" v="2252" actId="207"/>
        <pc:sldMkLst>
          <pc:docMk/>
          <pc:sldMk cId="46774164" sldId="315"/>
        </pc:sldMkLst>
        <pc:spChg chg="mod">
          <ac:chgData name="Mollie McCormick" userId="e9629c78-e3d0-438f-b7ed-750b0b82146b" providerId="ADAL" clId="{64B04BDC-2DFB-4BEE-9D66-E2A503686360}" dt="2022-09-12T11:35:22.550" v="2163" actId="20577"/>
          <ac:spMkLst>
            <pc:docMk/>
            <pc:sldMk cId="46774164" sldId="315"/>
            <ac:spMk id="10" creationId="{3CBE09F3-F15B-7D2C-33A1-460D61A6E65D}"/>
          </ac:spMkLst>
        </pc:spChg>
        <pc:spChg chg="mod">
          <ac:chgData name="Mollie McCormick" userId="e9629c78-e3d0-438f-b7ed-750b0b82146b" providerId="ADAL" clId="{64B04BDC-2DFB-4BEE-9D66-E2A503686360}" dt="2022-09-05T11:39:03.510" v="1583" actId="20577"/>
          <ac:spMkLst>
            <pc:docMk/>
            <pc:sldMk cId="46774164" sldId="315"/>
            <ac:spMk id="16" creationId="{F78E74F9-6CB4-4EFB-90AF-412C6FD53EAD}"/>
          </ac:spMkLst>
        </pc:spChg>
        <pc:spChg chg="mod">
          <ac:chgData name="Mollie McCormick" userId="e9629c78-e3d0-438f-b7ed-750b0b82146b" providerId="ADAL" clId="{64B04BDC-2DFB-4BEE-9D66-E2A503686360}" dt="2022-09-12T11:40:41.144" v="2252" actId="207"/>
          <ac:spMkLst>
            <pc:docMk/>
            <pc:sldMk cId="46774164" sldId="315"/>
            <ac:spMk id="20" creationId="{CF4DC584-5389-4220-A5AD-1A2CD5138330}"/>
          </ac:spMkLst>
        </pc:spChg>
        <pc:spChg chg="mod">
          <ac:chgData name="Mollie McCormick" userId="e9629c78-e3d0-438f-b7ed-750b0b82146b" providerId="ADAL" clId="{64B04BDC-2DFB-4BEE-9D66-E2A503686360}" dt="2022-08-26T12:14:22.020" v="1353" actId="2711"/>
          <ac:spMkLst>
            <pc:docMk/>
            <pc:sldMk cId="46774164" sldId="315"/>
            <ac:spMk id="21" creationId="{F5898E5B-E6FB-4E71-B636-D2D1B4D6B716}"/>
          </ac:spMkLst>
        </pc:spChg>
        <pc:graphicFrameChg chg="mod modGraphic">
          <ac:chgData name="Mollie McCormick" userId="e9629c78-e3d0-438f-b7ed-750b0b82146b" providerId="ADAL" clId="{64B04BDC-2DFB-4BEE-9D66-E2A503686360}" dt="2022-08-26T12:14:35.153" v="1357" actId="2711"/>
          <ac:graphicFrameMkLst>
            <pc:docMk/>
            <pc:sldMk cId="46774164" sldId="315"/>
            <ac:graphicFrameMk id="5" creationId="{E20767C4-3590-41F0-A295-0BB3DDAC2C4B}"/>
          </ac:graphicFrameMkLst>
        </pc:graphicFrameChg>
      </pc:sldChg>
      <pc:sldChg chg="modSp add mod modNotesTx">
        <pc:chgData name="Mollie McCormick" userId="e9629c78-e3d0-438f-b7ed-750b0b82146b" providerId="ADAL" clId="{64B04BDC-2DFB-4BEE-9D66-E2A503686360}" dt="2022-09-12T11:40:34.374" v="2250" actId="207"/>
        <pc:sldMkLst>
          <pc:docMk/>
          <pc:sldMk cId="4093864445" sldId="316"/>
        </pc:sldMkLst>
        <pc:spChg chg="mod">
          <ac:chgData name="Mollie McCormick" userId="e9629c78-e3d0-438f-b7ed-750b0b82146b" providerId="ADAL" clId="{64B04BDC-2DFB-4BEE-9D66-E2A503686360}" dt="2022-09-12T11:35:52.784" v="2167"/>
          <ac:spMkLst>
            <pc:docMk/>
            <pc:sldMk cId="4093864445" sldId="316"/>
            <ac:spMk id="10" creationId="{3CBE09F3-F15B-7D2C-33A1-460D61A6E65D}"/>
          </ac:spMkLst>
        </pc:spChg>
        <pc:spChg chg="mod">
          <ac:chgData name="Mollie McCormick" userId="e9629c78-e3d0-438f-b7ed-750b0b82146b" providerId="ADAL" clId="{64B04BDC-2DFB-4BEE-9D66-E2A503686360}" dt="2022-09-05T11:39:17.732" v="1587" actId="20577"/>
          <ac:spMkLst>
            <pc:docMk/>
            <pc:sldMk cId="4093864445" sldId="316"/>
            <ac:spMk id="16" creationId="{F78E74F9-6CB4-4EFB-90AF-412C6FD53EAD}"/>
          </ac:spMkLst>
        </pc:spChg>
        <pc:spChg chg="mod">
          <ac:chgData name="Mollie McCormick" userId="e9629c78-e3d0-438f-b7ed-750b0b82146b" providerId="ADAL" clId="{64B04BDC-2DFB-4BEE-9D66-E2A503686360}" dt="2022-09-12T11:40:34.374" v="2250" actId="207"/>
          <ac:spMkLst>
            <pc:docMk/>
            <pc:sldMk cId="4093864445" sldId="316"/>
            <ac:spMk id="20" creationId="{CF4DC584-5389-4220-A5AD-1A2CD5138330}"/>
          </ac:spMkLst>
        </pc:spChg>
        <pc:spChg chg="mod">
          <ac:chgData name="Mollie McCormick" userId="e9629c78-e3d0-438f-b7ed-750b0b82146b" providerId="ADAL" clId="{64B04BDC-2DFB-4BEE-9D66-E2A503686360}" dt="2022-08-26T12:14:47.477" v="1358" actId="2711"/>
          <ac:spMkLst>
            <pc:docMk/>
            <pc:sldMk cId="4093864445" sldId="316"/>
            <ac:spMk id="21" creationId="{F5898E5B-E6FB-4E71-B636-D2D1B4D6B716}"/>
          </ac:spMkLst>
        </pc:spChg>
        <pc:graphicFrameChg chg="modGraphic">
          <ac:chgData name="Mollie McCormick" userId="e9629c78-e3d0-438f-b7ed-750b0b82146b" providerId="ADAL" clId="{64B04BDC-2DFB-4BEE-9D66-E2A503686360}" dt="2022-08-26T12:14:52.146" v="1359" actId="2711"/>
          <ac:graphicFrameMkLst>
            <pc:docMk/>
            <pc:sldMk cId="4093864445" sldId="316"/>
            <ac:graphicFrameMk id="5" creationId="{E20767C4-3590-41F0-A295-0BB3DDAC2C4B}"/>
          </ac:graphicFrameMkLst>
        </pc:graphicFrameChg>
      </pc:sldChg>
      <pc:sldChg chg="modSp add del mod modNotesTx">
        <pc:chgData name="Mollie McCormick" userId="e9629c78-e3d0-438f-b7ed-750b0b82146b" providerId="ADAL" clId="{64B04BDC-2DFB-4BEE-9D66-E2A503686360}" dt="2022-08-23T10:21:06.854" v="750" actId="2696"/>
        <pc:sldMkLst>
          <pc:docMk/>
          <pc:sldMk cId="3378899559" sldId="317"/>
        </pc:sldMkLst>
        <pc:spChg chg="mod">
          <ac:chgData name="Mollie McCormick" userId="e9629c78-e3d0-438f-b7ed-750b0b82146b" providerId="ADAL" clId="{64B04BDC-2DFB-4BEE-9D66-E2A503686360}" dt="2022-08-23T10:18:34.919" v="706" actId="20577"/>
          <ac:spMkLst>
            <pc:docMk/>
            <pc:sldMk cId="3378899559" sldId="317"/>
            <ac:spMk id="10" creationId="{3CBE09F3-F15B-7D2C-33A1-460D61A6E65D}"/>
          </ac:spMkLst>
        </pc:spChg>
      </pc:sldChg>
      <pc:sldChg chg="modSp add mod modNotesTx">
        <pc:chgData name="Mollie McCormick" userId="e9629c78-e3d0-438f-b7ed-750b0b82146b" providerId="ADAL" clId="{64B04BDC-2DFB-4BEE-9D66-E2A503686360}" dt="2022-09-12T11:40:26.190" v="2248" actId="207"/>
        <pc:sldMkLst>
          <pc:docMk/>
          <pc:sldMk cId="2798382231" sldId="318"/>
        </pc:sldMkLst>
        <pc:spChg chg="mod">
          <ac:chgData name="Mollie McCormick" userId="e9629c78-e3d0-438f-b7ed-750b0b82146b" providerId="ADAL" clId="{64B04BDC-2DFB-4BEE-9D66-E2A503686360}" dt="2022-09-12T11:36:15.685" v="2170"/>
          <ac:spMkLst>
            <pc:docMk/>
            <pc:sldMk cId="2798382231" sldId="318"/>
            <ac:spMk id="10" creationId="{3CBE09F3-F15B-7D2C-33A1-460D61A6E65D}"/>
          </ac:spMkLst>
        </pc:spChg>
        <pc:spChg chg="mod">
          <ac:chgData name="Mollie McCormick" userId="e9629c78-e3d0-438f-b7ed-750b0b82146b" providerId="ADAL" clId="{64B04BDC-2DFB-4BEE-9D66-E2A503686360}" dt="2022-09-05T11:39:27.642" v="1591" actId="20577"/>
          <ac:spMkLst>
            <pc:docMk/>
            <pc:sldMk cId="2798382231" sldId="318"/>
            <ac:spMk id="16" creationId="{F78E74F9-6CB4-4EFB-90AF-412C6FD53EAD}"/>
          </ac:spMkLst>
        </pc:spChg>
        <pc:spChg chg="mod">
          <ac:chgData name="Mollie McCormick" userId="e9629c78-e3d0-438f-b7ed-750b0b82146b" providerId="ADAL" clId="{64B04BDC-2DFB-4BEE-9D66-E2A503686360}" dt="2022-09-12T11:40:26.190" v="2248" actId="207"/>
          <ac:spMkLst>
            <pc:docMk/>
            <pc:sldMk cId="2798382231" sldId="318"/>
            <ac:spMk id="20" creationId="{CF4DC584-5389-4220-A5AD-1A2CD5138330}"/>
          </ac:spMkLst>
        </pc:spChg>
        <pc:spChg chg="mod">
          <ac:chgData name="Mollie McCormick" userId="e9629c78-e3d0-438f-b7ed-750b0b82146b" providerId="ADAL" clId="{64B04BDC-2DFB-4BEE-9D66-E2A503686360}" dt="2022-08-26T12:15:18.064" v="1363" actId="2711"/>
          <ac:spMkLst>
            <pc:docMk/>
            <pc:sldMk cId="2798382231" sldId="318"/>
            <ac:spMk id="21" creationId="{F5898E5B-E6FB-4E71-B636-D2D1B4D6B716}"/>
          </ac:spMkLst>
        </pc:spChg>
        <pc:graphicFrameChg chg="modGraphic">
          <ac:chgData name="Mollie McCormick" userId="e9629c78-e3d0-438f-b7ed-750b0b82146b" providerId="ADAL" clId="{64B04BDC-2DFB-4BEE-9D66-E2A503686360}" dt="2022-08-26T12:15:22.695" v="1364" actId="2711"/>
          <ac:graphicFrameMkLst>
            <pc:docMk/>
            <pc:sldMk cId="2798382231" sldId="318"/>
            <ac:graphicFrameMk id="5" creationId="{E20767C4-3590-41F0-A295-0BB3DDAC2C4B}"/>
          </ac:graphicFrameMkLst>
        </pc:graphicFrameChg>
      </pc:sldChg>
      <pc:sldChg chg="modSp add mod modNotesTx">
        <pc:chgData name="Mollie McCormick" userId="e9629c78-e3d0-438f-b7ed-750b0b82146b" providerId="ADAL" clId="{64B04BDC-2DFB-4BEE-9D66-E2A503686360}" dt="2022-09-12T11:40:14.694" v="2244" actId="207"/>
        <pc:sldMkLst>
          <pc:docMk/>
          <pc:sldMk cId="520340529" sldId="319"/>
        </pc:sldMkLst>
        <pc:spChg chg="mod">
          <ac:chgData name="Mollie McCormick" userId="e9629c78-e3d0-438f-b7ed-750b0b82146b" providerId="ADAL" clId="{64B04BDC-2DFB-4BEE-9D66-E2A503686360}" dt="2022-09-12T11:37:26.355" v="2215" actId="20577"/>
          <ac:spMkLst>
            <pc:docMk/>
            <pc:sldMk cId="520340529" sldId="319"/>
            <ac:spMk id="10" creationId="{3CBE09F3-F15B-7D2C-33A1-460D61A6E65D}"/>
          </ac:spMkLst>
        </pc:spChg>
        <pc:spChg chg="mod">
          <ac:chgData name="Mollie McCormick" userId="e9629c78-e3d0-438f-b7ed-750b0b82146b" providerId="ADAL" clId="{64B04BDC-2DFB-4BEE-9D66-E2A503686360}" dt="2022-09-05T11:39:35.062" v="1594"/>
          <ac:spMkLst>
            <pc:docMk/>
            <pc:sldMk cId="520340529" sldId="319"/>
            <ac:spMk id="16" creationId="{F78E74F9-6CB4-4EFB-90AF-412C6FD53EAD}"/>
          </ac:spMkLst>
        </pc:spChg>
        <pc:spChg chg="mod">
          <ac:chgData name="Mollie McCormick" userId="e9629c78-e3d0-438f-b7ed-750b0b82146b" providerId="ADAL" clId="{64B04BDC-2DFB-4BEE-9D66-E2A503686360}" dt="2022-09-12T11:40:14.694" v="2244" actId="207"/>
          <ac:spMkLst>
            <pc:docMk/>
            <pc:sldMk cId="520340529" sldId="319"/>
            <ac:spMk id="20" creationId="{CF4DC584-5389-4220-A5AD-1A2CD5138330}"/>
          </ac:spMkLst>
        </pc:spChg>
        <pc:spChg chg="mod">
          <ac:chgData name="Mollie McCormick" userId="e9629c78-e3d0-438f-b7ed-750b0b82146b" providerId="ADAL" clId="{64B04BDC-2DFB-4BEE-9D66-E2A503686360}" dt="2022-08-26T12:15:38.560" v="1367" actId="2711"/>
          <ac:spMkLst>
            <pc:docMk/>
            <pc:sldMk cId="520340529" sldId="319"/>
            <ac:spMk id="21" creationId="{F5898E5B-E6FB-4E71-B636-D2D1B4D6B716}"/>
          </ac:spMkLst>
        </pc:spChg>
        <pc:graphicFrameChg chg="modGraphic">
          <ac:chgData name="Mollie McCormick" userId="e9629c78-e3d0-438f-b7ed-750b0b82146b" providerId="ADAL" clId="{64B04BDC-2DFB-4BEE-9D66-E2A503686360}" dt="2022-08-26T12:15:44.515" v="1368" actId="2711"/>
          <ac:graphicFrameMkLst>
            <pc:docMk/>
            <pc:sldMk cId="520340529" sldId="319"/>
            <ac:graphicFrameMk id="5" creationId="{E20767C4-3590-41F0-A295-0BB3DDAC2C4B}"/>
          </ac:graphicFrameMkLst>
        </pc:graphicFrameChg>
      </pc:sldChg>
      <pc:sldChg chg="modSp add mod modNotesTx">
        <pc:chgData name="Mollie McCormick" userId="e9629c78-e3d0-438f-b7ed-750b0b82146b" providerId="ADAL" clId="{64B04BDC-2DFB-4BEE-9D66-E2A503686360}" dt="2022-09-12T11:40:05.046" v="2242" actId="207"/>
        <pc:sldMkLst>
          <pc:docMk/>
          <pc:sldMk cId="2717603137" sldId="320"/>
        </pc:sldMkLst>
        <pc:spChg chg="mod">
          <ac:chgData name="Mollie McCormick" userId="e9629c78-e3d0-438f-b7ed-750b0b82146b" providerId="ADAL" clId="{64B04BDC-2DFB-4BEE-9D66-E2A503686360}" dt="2022-09-12T11:37:37.677" v="2228" actId="20577"/>
          <ac:spMkLst>
            <pc:docMk/>
            <pc:sldMk cId="2717603137" sldId="320"/>
            <ac:spMk id="10" creationId="{3CBE09F3-F15B-7D2C-33A1-460D61A6E65D}"/>
          </ac:spMkLst>
        </pc:spChg>
        <pc:spChg chg="mod">
          <ac:chgData name="Mollie McCormick" userId="e9629c78-e3d0-438f-b7ed-750b0b82146b" providerId="ADAL" clId="{64B04BDC-2DFB-4BEE-9D66-E2A503686360}" dt="2022-09-05T11:39:42.848" v="1597"/>
          <ac:spMkLst>
            <pc:docMk/>
            <pc:sldMk cId="2717603137" sldId="320"/>
            <ac:spMk id="16" creationId="{F78E74F9-6CB4-4EFB-90AF-412C6FD53EAD}"/>
          </ac:spMkLst>
        </pc:spChg>
        <pc:spChg chg="mod">
          <ac:chgData name="Mollie McCormick" userId="e9629c78-e3d0-438f-b7ed-750b0b82146b" providerId="ADAL" clId="{64B04BDC-2DFB-4BEE-9D66-E2A503686360}" dt="2022-09-12T11:40:05.046" v="2242" actId="207"/>
          <ac:spMkLst>
            <pc:docMk/>
            <pc:sldMk cId="2717603137" sldId="320"/>
            <ac:spMk id="20" creationId="{CF4DC584-5389-4220-A5AD-1A2CD5138330}"/>
          </ac:spMkLst>
        </pc:spChg>
        <pc:spChg chg="mod">
          <ac:chgData name="Mollie McCormick" userId="e9629c78-e3d0-438f-b7ed-750b0b82146b" providerId="ADAL" clId="{64B04BDC-2DFB-4BEE-9D66-E2A503686360}" dt="2022-08-26T12:16:00.151" v="1371" actId="2711"/>
          <ac:spMkLst>
            <pc:docMk/>
            <pc:sldMk cId="2717603137" sldId="320"/>
            <ac:spMk id="21" creationId="{F5898E5B-E6FB-4E71-B636-D2D1B4D6B716}"/>
          </ac:spMkLst>
        </pc:spChg>
        <pc:graphicFrameChg chg="modGraphic">
          <ac:chgData name="Mollie McCormick" userId="e9629c78-e3d0-438f-b7ed-750b0b82146b" providerId="ADAL" clId="{64B04BDC-2DFB-4BEE-9D66-E2A503686360}" dt="2022-08-26T12:16:10.409" v="1374" actId="2711"/>
          <ac:graphicFrameMkLst>
            <pc:docMk/>
            <pc:sldMk cId="2717603137" sldId="320"/>
            <ac:graphicFrameMk id="5" creationId="{E20767C4-3590-41F0-A295-0BB3DDAC2C4B}"/>
          </ac:graphicFrameMkLst>
        </pc:graphicFrameChg>
      </pc:sldChg>
      <pc:sldChg chg="modSp add mod modNotesTx">
        <pc:chgData name="Mollie McCormick" userId="e9629c78-e3d0-438f-b7ed-750b0b82146b" providerId="ADAL" clId="{64B04BDC-2DFB-4BEE-9D66-E2A503686360}" dt="2022-09-12T11:39:06.066" v="2238" actId="113"/>
        <pc:sldMkLst>
          <pc:docMk/>
          <pc:sldMk cId="3201220232" sldId="321"/>
        </pc:sldMkLst>
        <pc:spChg chg="mod">
          <ac:chgData name="Mollie McCormick" userId="e9629c78-e3d0-438f-b7ed-750b0b82146b" providerId="ADAL" clId="{64B04BDC-2DFB-4BEE-9D66-E2A503686360}" dt="2022-09-12T11:37:53.494" v="2231"/>
          <ac:spMkLst>
            <pc:docMk/>
            <pc:sldMk cId="3201220232" sldId="321"/>
            <ac:spMk id="10" creationId="{3CBE09F3-F15B-7D2C-33A1-460D61A6E65D}"/>
          </ac:spMkLst>
        </pc:spChg>
        <pc:spChg chg="mod">
          <ac:chgData name="Mollie McCormick" userId="e9629c78-e3d0-438f-b7ed-750b0b82146b" providerId="ADAL" clId="{64B04BDC-2DFB-4BEE-9D66-E2A503686360}" dt="2022-09-08T16:18:26.695" v="2113" actId="14100"/>
          <ac:spMkLst>
            <pc:docMk/>
            <pc:sldMk cId="3201220232" sldId="321"/>
            <ac:spMk id="16" creationId="{F78E74F9-6CB4-4EFB-90AF-412C6FD53EAD}"/>
          </ac:spMkLst>
        </pc:spChg>
        <pc:spChg chg="mod">
          <ac:chgData name="Mollie McCormick" userId="e9629c78-e3d0-438f-b7ed-750b0b82146b" providerId="ADAL" clId="{64B04BDC-2DFB-4BEE-9D66-E2A503686360}" dt="2022-09-12T11:39:06.066" v="2238" actId="113"/>
          <ac:spMkLst>
            <pc:docMk/>
            <pc:sldMk cId="3201220232" sldId="321"/>
            <ac:spMk id="20" creationId="{CF4DC584-5389-4220-A5AD-1A2CD5138330}"/>
          </ac:spMkLst>
        </pc:spChg>
        <pc:spChg chg="mod">
          <ac:chgData name="Mollie McCormick" userId="e9629c78-e3d0-438f-b7ed-750b0b82146b" providerId="ADAL" clId="{64B04BDC-2DFB-4BEE-9D66-E2A503686360}" dt="2022-09-08T16:19:54.477" v="2118" actId="14100"/>
          <ac:spMkLst>
            <pc:docMk/>
            <pc:sldMk cId="3201220232" sldId="321"/>
            <ac:spMk id="21" creationId="{F5898E5B-E6FB-4E71-B636-D2D1B4D6B716}"/>
          </ac:spMkLst>
        </pc:spChg>
        <pc:graphicFrameChg chg="mod modGraphic">
          <ac:chgData name="Mollie McCormick" userId="e9629c78-e3d0-438f-b7ed-750b0b82146b" providerId="ADAL" clId="{64B04BDC-2DFB-4BEE-9D66-E2A503686360}" dt="2022-09-08T16:19:42.898" v="2117" actId="14734"/>
          <ac:graphicFrameMkLst>
            <pc:docMk/>
            <pc:sldMk cId="3201220232" sldId="321"/>
            <ac:graphicFrameMk id="5" creationId="{E20767C4-3590-41F0-A295-0BB3DDAC2C4B}"/>
          </ac:graphicFrameMkLst>
        </pc:graphicFrameChg>
      </pc:sldChg>
      <pc:sldChg chg="addSp delSp modSp add mod delCm modNotesTx">
        <pc:chgData name="Mollie McCormick" userId="e9629c78-e3d0-438f-b7ed-750b0b82146b" providerId="ADAL" clId="{64B04BDC-2DFB-4BEE-9D66-E2A503686360}" dt="2022-09-20T11:59:51.095" v="2267" actId="1076"/>
        <pc:sldMkLst>
          <pc:docMk/>
          <pc:sldMk cId="2865092704" sldId="322"/>
        </pc:sldMkLst>
        <pc:spChg chg="mod">
          <ac:chgData name="Mollie McCormick" userId="e9629c78-e3d0-438f-b7ed-750b0b82146b" providerId="ADAL" clId="{64B04BDC-2DFB-4BEE-9D66-E2A503686360}" dt="2022-08-31T10:29:17.886" v="1448" actId="313"/>
          <ac:spMkLst>
            <pc:docMk/>
            <pc:sldMk cId="2865092704" sldId="322"/>
            <ac:spMk id="2" creationId="{696F7EC9-4627-7931-1F26-9786BD86A326}"/>
          </ac:spMkLst>
        </pc:spChg>
        <pc:spChg chg="mod">
          <ac:chgData name="Mollie McCormick" userId="e9629c78-e3d0-438f-b7ed-750b0b82146b" providerId="ADAL" clId="{64B04BDC-2DFB-4BEE-9D66-E2A503686360}" dt="2022-08-31T10:30:46.701" v="1478" actId="313"/>
          <ac:spMkLst>
            <pc:docMk/>
            <pc:sldMk cId="2865092704" sldId="322"/>
            <ac:spMk id="3" creationId="{B1A566F2-1A6A-81A8-C92A-465D953D86DD}"/>
          </ac:spMkLst>
        </pc:spChg>
        <pc:spChg chg="mod">
          <ac:chgData name="Mollie McCormick" userId="e9629c78-e3d0-438f-b7ed-750b0b82146b" providerId="ADAL" clId="{64B04BDC-2DFB-4BEE-9D66-E2A503686360}" dt="2022-08-31T10:32:07.329" v="1512" actId="1076"/>
          <ac:spMkLst>
            <pc:docMk/>
            <pc:sldMk cId="2865092704" sldId="322"/>
            <ac:spMk id="5" creationId="{926604E6-4366-49CC-39A0-9DABE6278EC8}"/>
          </ac:spMkLst>
        </pc:spChg>
        <pc:spChg chg="mod">
          <ac:chgData name="Mollie McCormick" userId="e9629c78-e3d0-438f-b7ed-750b0b82146b" providerId="ADAL" clId="{64B04BDC-2DFB-4BEE-9D66-E2A503686360}" dt="2022-08-31T10:28:31.424" v="1435" actId="1076"/>
          <ac:spMkLst>
            <pc:docMk/>
            <pc:sldMk cId="2865092704" sldId="322"/>
            <ac:spMk id="6" creationId="{826CD903-1959-AB60-2529-D1B0576B606A}"/>
          </ac:spMkLst>
        </pc:spChg>
        <pc:spChg chg="mod">
          <ac:chgData name="Mollie McCormick" userId="e9629c78-e3d0-438f-b7ed-750b0b82146b" providerId="ADAL" clId="{64B04BDC-2DFB-4BEE-9D66-E2A503686360}" dt="2022-09-20T11:59:51.095" v="2267" actId="1076"/>
          <ac:spMkLst>
            <pc:docMk/>
            <pc:sldMk cId="2865092704" sldId="322"/>
            <ac:spMk id="7" creationId="{7930C5B1-3379-8AF8-095D-01677D491592}"/>
          </ac:spMkLst>
        </pc:spChg>
        <pc:spChg chg="mod">
          <ac:chgData name="Mollie McCormick" userId="e9629c78-e3d0-438f-b7ed-750b0b82146b" providerId="ADAL" clId="{64B04BDC-2DFB-4BEE-9D66-E2A503686360}" dt="2022-08-26T12:16:38.279" v="1381" actId="113"/>
          <ac:spMkLst>
            <pc:docMk/>
            <pc:sldMk cId="2865092704" sldId="322"/>
            <ac:spMk id="10" creationId="{3CBE09F3-F15B-7D2C-33A1-460D61A6E65D}"/>
          </ac:spMkLst>
        </pc:spChg>
        <pc:spChg chg="add mod">
          <ac:chgData name="Mollie McCormick" userId="e9629c78-e3d0-438f-b7ed-750b0b82146b" providerId="ADAL" clId="{64B04BDC-2DFB-4BEE-9D66-E2A503686360}" dt="2022-08-31T10:28:22.586" v="1432" actId="1076"/>
          <ac:spMkLst>
            <pc:docMk/>
            <pc:sldMk cId="2865092704" sldId="322"/>
            <ac:spMk id="16" creationId="{4D4FB689-F848-B2BC-40AB-9DFC7CD1D723}"/>
          </ac:spMkLst>
        </pc:spChg>
        <pc:spChg chg="del">
          <ac:chgData name="Mollie McCormick" userId="e9629c78-e3d0-438f-b7ed-750b0b82146b" providerId="ADAL" clId="{64B04BDC-2DFB-4BEE-9D66-E2A503686360}" dt="2022-08-23T10:41:15.126" v="1066" actId="478"/>
          <ac:spMkLst>
            <pc:docMk/>
            <pc:sldMk cId="2865092704" sldId="322"/>
            <ac:spMk id="16" creationId="{F78E74F9-6CB4-4EFB-90AF-412C6FD53EAD}"/>
          </ac:spMkLst>
        </pc:spChg>
        <pc:spChg chg="add mod">
          <ac:chgData name="Mollie McCormick" userId="e9629c78-e3d0-438f-b7ed-750b0b82146b" providerId="ADAL" clId="{64B04BDC-2DFB-4BEE-9D66-E2A503686360}" dt="2022-08-31T10:28:25.211" v="1434" actId="1076"/>
          <ac:spMkLst>
            <pc:docMk/>
            <pc:sldMk cId="2865092704" sldId="322"/>
            <ac:spMk id="17" creationId="{2D90A1D6-49E0-6D2E-1C52-42AF870AF757}"/>
          </ac:spMkLst>
        </pc:spChg>
        <pc:spChg chg="mod">
          <ac:chgData name="Mollie McCormick" userId="e9629c78-e3d0-438f-b7ed-750b0b82146b" providerId="ADAL" clId="{64B04BDC-2DFB-4BEE-9D66-E2A503686360}" dt="2022-09-20T11:59:49" v="2266" actId="1076"/>
          <ac:spMkLst>
            <pc:docMk/>
            <pc:sldMk cId="2865092704" sldId="322"/>
            <ac:spMk id="18" creationId="{95A63916-5651-0D26-D6C4-61EBBCA078F9}"/>
          </ac:spMkLst>
        </pc:spChg>
        <pc:spChg chg="del">
          <ac:chgData name="Mollie McCormick" userId="e9629c78-e3d0-438f-b7ed-750b0b82146b" providerId="ADAL" clId="{64B04BDC-2DFB-4BEE-9D66-E2A503686360}" dt="2022-08-23T10:41:16.638" v="1067" actId="478"/>
          <ac:spMkLst>
            <pc:docMk/>
            <pc:sldMk cId="2865092704" sldId="322"/>
            <ac:spMk id="20" creationId="{CF4DC584-5389-4220-A5AD-1A2CD5138330}"/>
          </ac:spMkLst>
        </pc:spChg>
        <pc:spChg chg="del">
          <ac:chgData name="Mollie McCormick" userId="e9629c78-e3d0-438f-b7ed-750b0b82146b" providerId="ADAL" clId="{64B04BDC-2DFB-4BEE-9D66-E2A503686360}" dt="2022-08-23T10:41:17.795" v="1068" actId="478"/>
          <ac:spMkLst>
            <pc:docMk/>
            <pc:sldMk cId="2865092704" sldId="322"/>
            <ac:spMk id="21" creationId="{F5898E5B-E6FB-4E71-B636-D2D1B4D6B716}"/>
          </ac:spMkLst>
        </pc:spChg>
        <pc:graphicFrameChg chg="del">
          <ac:chgData name="Mollie McCormick" userId="e9629c78-e3d0-438f-b7ed-750b0b82146b" providerId="ADAL" clId="{64B04BDC-2DFB-4BEE-9D66-E2A503686360}" dt="2022-08-23T10:41:20.006" v="1069" actId="478"/>
          <ac:graphicFrameMkLst>
            <pc:docMk/>
            <pc:sldMk cId="2865092704" sldId="322"/>
            <ac:graphicFrameMk id="5" creationId="{E20767C4-3590-41F0-A295-0BB3DDAC2C4B}"/>
          </ac:graphicFrameMkLst>
        </pc:graphicFrameChg>
        <pc:picChg chg="del">
          <ac:chgData name="Mollie McCormick" userId="e9629c78-e3d0-438f-b7ed-750b0b82146b" providerId="ADAL" clId="{64B04BDC-2DFB-4BEE-9D66-E2A503686360}" dt="2022-08-31T10:27:46.805" v="1417" actId="478"/>
          <ac:picMkLst>
            <pc:docMk/>
            <pc:sldMk cId="2865092704" sldId="322"/>
            <ac:picMk id="7" creationId="{F56A854F-A074-BC10-06E8-77CCF5411BAE}"/>
          </ac:picMkLst>
        </pc:picChg>
        <pc:picChg chg="del">
          <ac:chgData name="Mollie McCormick" userId="e9629c78-e3d0-438f-b7ed-750b0b82146b" providerId="ADAL" clId="{64B04BDC-2DFB-4BEE-9D66-E2A503686360}" dt="2022-08-31T10:27:46.230" v="1416" actId="478"/>
          <ac:picMkLst>
            <pc:docMk/>
            <pc:sldMk cId="2865092704" sldId="322"/>
            <ac:picMk id="8" creationId="{A74B7456-6E3A-9EC8-136B-0A9BC051872A}"/>
          </ac:picMkLst>
        </pc:picChg>
      </pc:sldChg>
      <pc:sldChg chg="addSp modSp mod">
        <pc:chgData name="Mollie McCormick" userId="e9629c78-e3d0-438f-b7ed-750b0b82146b" providerId="ADAL" clId="{64B04BDC-2DFB-4BEE-9D66-E2A503686360}" dt="2022-09-06T08:01:51.804" v="2027" actId="14100"/>
        <pc:sldMkLst>
          <pc:docMk/>
          <pc:sldMk cId="3396661659" sldId="323"/>
        </pc:sldMkLst>
        <pc:spChg chg="add mod">
          <ac:chgData name="Mollie McCormick" userId="e9629c78-e3d0-438f-b7ed-750b0b82146b" providerId="ADAL" clId="{64B04BDC-2DFB-4BEE-9D66-E2A503686360}" dt="2022-08-26T12:03:50.668" v="1325" actId="571"/>
          <ac:spMkLst>
            <pc:docMk/>
            <pc:sldMk cId="3396661659" sldId="323"/>
            <ac:spMk id="2" creationId="{73867B04-2147-2D3C-8241-E16F23F66A0A}"/>
          </ac:spMkLst>
        </pc:spChg>
        <pc:spChg chg="mod">
          <ac:chgData name="Mollie McCormick" userId="e9629c78-e3d0-438f-b7ed-750b0b82146b" providerId="ADAL" clId="{64B04BDC-2DFB-4BEE-9D66-E2A503686360}" dt="2022-08-26T12:04:02.122" v="1326" actId="2711"/>
          <ac:spMkLst>
            <pc:docMk/>
            <pc:sldMk cId="3396661659" sldId="323"/>
            <ac:spMk id="5" creationId="{9D810217-C0AC-E584-D7CF-75E9E6F1C036}"/>
          </ac:spMkLst>
        </pc:spChg>
        <pc:spChg chg="mod">
          <ac:chgData name="Mollie McCormick" userId="e9629c78-e3d0-438f-b7ed-750b0b82146b" providerId="ADAL" clId="{64B04BDC-2DFB-4BEE-9D66-E2A503686360}" dt="2022-09-06T08:01:51.804" v="2027" actId="14100"/>
          <ac:spMkLst>
            <pc:docMk/>
            <pc:sldMk cId="3396661659" sldId="323"/>
            <ac:spMk id="10" creationId="{3CBE09F3-F15B-7D2C-33A1-460D61A6E65D}"/>
          </ac:spMkLst>
        </pc:spChg>
        <pc:spChg chg="mod">
          <ac:chgData name="Mollie McCormick" userId="e9629c78-e3d0-438f-b7ed-750b0b82146b" providerId="ADAL" clId="{64B04BDC-2DFB-4BEE-9D66-E2A503686360}" dt="2022-08-26T12:04:02.122" v="1326" actId="2711"/>
          <ac:spMkLst>
            <pc:docMk/>
            <pc:sldMk cId="3396661659" sldId="323"/>
            <ac:spMk id="16" creationId="{E5AEF237-B0AC-99A2-B6BD-D962EC98F9C8}"/>
          </ac:spMkLst>
        </pc:spChg>
        <pc:spChg chg="mod">
          <ac:chgData name="Mollie McCormick" userId="e9629c78-e3d0-438f-b7ed-750b0b82146b" providerId="ADAL" clId="{64B04BDC-2DFB-4BEE-9D66-E2A503686360}" dt="2022-08-26T12:04:02.122" v="1326" actId="2711"/>
          <ac:spMkLst>
            <pc:docMk/>
            <pc:sldMk cId="3396661659" sldId="323"/>
            <ac:spMk id="17" creationId="{56A3A156-0E37-68BE-B03C-D1091C1B2A29}"/>
          </ac:spMkLst>
        </pc:spChg>
        <pc:graphicFrameChg chg="modGraphic">
          <ac:chgData name="Mollie McCormick" userId="e9629c78-e3d0-438f-b7ed-750b0b82146b" providerId="ADAL" clId="{64B04BDC-2DFB-4BEE-9D66-E2A503686360}" dt="2022-08-26T12:04:07.804" v="1327" actId="2711"/>
          <ac:graphicFrameMkLst>
            <pc:docMk/>
            <pc:sldMk cId="3396661659" sldId="323"/>
            <ac:graphicFrameMk id="7" creationId="{A47A848D-7FB2-AB2B-82CF-90E1A56C2215}"/>
          </ac:graphicFrameMkLst>
        </pc:graphicFrameChg>
      </pc:sldChg>
    </pc:docChg>
  </pc:docChgLst>
  <pc:docChgLst>
    <pc:chgData name="Mollie McCormick" userId="S::molle.mccormick@hlp.nhs.uk::e9629c78-e3d0-438f-b7ed-750b0b82146b" providerId="AD" clId="Web-{90326700-7E61-54B4-BF76-936C5FB5F062}"/>
    <pc:docChg chg="modSld">
      <pc:chgData name="Mollie McCormick" userId="S::molle.mccormick@hlp.nhs.uk::e9629c78-e3d0-438f-b7ed-750b0b82146b" providerId="AD" clId="Web-{90326700-7E61-54B4-BF76-936C5FB5F062}" dt="2022-08-24T07:47:12.670" v="369"/>
      <pc:docMkLst>
        <pc:docMk/>
      </pc:docMkLst>
      <pc:sldChg chg="modSp">
        <pc:chgData name="Mollie McCormick" userId="S::molle.mccormick@hlp.nhs.uk::e9629c78-e3d0-438f-b7ed-750b0b82146b" providerId="AD" clId="Web-{90326700-7E61-54B4-BF76-936C5FB5F062}" dt="2022-08-24T07:44:11.788" v="170"/>
        <pc:sldMkLst>
          <pc:docMk/>
          <pc:sldMk cId="2006679579" sldId="263"/>
        </pc:sldMkLst>
        <pc:graphicFrameChg chg="mod modGraphic">
          <ac:chgData name="Mollie McCormick" userId="S::molle.mccormick@hlp.nhs.uk::e9629c78-e3d0-438f-b7ed-750b0b82146b" providerId="AD" clId="Web-{90326700-7E61-54B4-BF76-936C5FB5F062}" dt="2022-08-24T07:44:11.788" v="170"/>
          <ac:graphicFrameMkLst>
            <pc:docMk/>
            <pc:sldMk cId="2006679579" sldId="263"/>
            <ac:graphicFrameMk id="5" creationId="{47CECDC3-826D-67CC-82EE-7F83D8011291}"/>
          </ac:graphicFrameMkLst>
        </pc:graphicFrameChg>
      </pc:sldChg>
      <pc:sldChg chg="addSp delSp modSp">
        <pc:chgData name="Mollie McCormick" userId="S::molle.mccormick@hlp.nhs.uk::e9629c78-e3d0-438f-b7ed-750b0b82146b" providerId="AD" clId="Web-{90326700-7E61-54B4-BF76-936C5FB5F062}" dt="2022-08-24T07:47:12.670" v="369"/>
        <pc:sldMkLst>
          <pc:docMk/>
          <pc:sldMk cId="520340529" sldId="319"/>
        </pc:sldMkLst>
        <pc:graphicFrameChg chg="add del mod modGraphic">
          <ac:chgData name="Mollie McCormick" userId="S::molle.mccormick@hlp.nhs.uk::e9629c78-e3d0-438f-b7ed-750b0b82146b" providerId="AD" clId="Web-{90326700-7E61-54B4-BF76-936C5FB5F062}" dt="2022-08-24T07:43:51.116" v="152"/>
          <ac:graphicFrameMkLst>
            <pc:docMk/>
            <pc:sldMk cId="520340529" sldId="319"/>
            <ac:graphicFrameMk id="3" creationId="{FD4B2460-4296-DA24-A56C-2B391441C8BA}"/>
          </ac:graphicFrameMkLst>
        </pc:graphicFrameChg>
        <pc:graphicFrameChg chg="mod modGraphic">
          <ac:chgData name="Mollie McCormick" userId="S::molle.mccormick@hlp.nhs.uk::e9629c78-e3d0-438f-b7ed-750b0b82146b" providerId="AD" clId="Web-{90326700-7E61-54B4-BF76-936C5FB5F062}" dt="2022-08-24T07:47:12.670" v="369"/>
          <ac:graphicFrameMkLst>
            <pc:docMk/>
            <pc:sldMk cId="520340529" sldId="319"/>
            <ac:graphicFrameMk id="5" creationId="{E20767C4-3590-41F0-A295-0BB3DDAC2C4B}"/>
          </ac:graphicFrameMkLst>
        </pc:graphicFrameChg>
      </pc:sldChg>
    </pc:docChg>
  </pc:docChgLst>
  <pc:docChgLst>
    <pc:chgData name="Mollie McCormick" userId="S::molle.mccormick@hlp.nhs.uk::e9629c78-e3d0-438f-b7ed-750b0b82146b" providerId="AD" clId="Web-{5BFB9355-F3BF-C733-3720-6FC9436B5E82}"/>
    <pc:docChg chg="modSld">
      <pc:chgData name="Mollie McCormick" userId="S::molle.mccormick@hlp.nhs.uk::e9629c78-e3d0-438f-b7ed-750b0b82146b" providerId="AD" clId="Web-{5BFB9355-F3BF-C733-3720-6FC9436B5E82}" dt="2022-08-25T12:35:26.259" v="211"/>
      <pc:docMkLst>
        <pc:docMk/>
      </pc:docMkLst>
      <pc:sldChg chg="addSp delSp modSp">
        <pc:chgData name="Mollie McCormick" userId="S::molle.mccormick@hlp.nhs.uk::e9629c78-e3d0-438f-b7ed-750b0b82146b" providerId="AD" clId="Web-{5BFB9355-F3BF-C733-3720-6FC9436B5E82}" dt="2022-08-25T12:35:26.259" v="211"/>
        <pc:sldMkLst>
          <pc:docMk/>
          <pc:sldMk cId="4093864445" sldId="316"/>
        </pc:sldMkLst>
        <pc:graphicFrameChg chg="add del mod modGraphic">
          <ac:chgData name="Mollie McCormick" userId="S::molle.mccormick@hlp.nhs.uk::e9629c78-e3d0-438f-b7ed-750b0b82146b" providerId="AD" clId="Web-{5BFB9355-F3BF-C733-3720-6FC9436B5E82}" dt="2022-08-25T12:35:26.259" v="211"/>
          <ac:graphicFrameMkLst>
            <pc:docMk/>
            <pc:sldMk cId="4093864445" sldId="316"/>
            <ac:graphicFrameMk id="3" creationId="{97B3866E-208E-0FA4-B9DE-2E261117DEF4}"/>
          </ac:graphicFrameMkLst>
        </pc:graphicFrameChg>
        <pc:graphicFrameChg chg="mod modGraphic">
          <ac:chgData name="Mollie McCormick" userId="S::molle.mccormick@hlp.nhs.uk::e9629c78-e3d0-438f-b7ed-750b0b82146b" providerId="AD" clId="Web-{5BFB9355-F3BF-C733-3720-6FC9436B5E82}" dt="2022-08-25T12:35:21.556" v="208" actId="1076"/>
          <ac:graphicFrameMkLst>
            <pc:docMk/>
            <pc:sldMk cId="4093864445" sldId="316"/>
            <ac:graphicFrameMk id="5" creationId="{E20767C4-3590-41F0-A295-0BB3DDAC2C4B}"/>
          </ac:graphicFrameMkLst>
        </pc:graphicFrameChg>
      </pc:sldChg>
    </pc:docChg>
  </pc:docChgLst>
  <pc:docChgLst>
    <pc:chgData name="Jennifer Brooks" userId="93ef732e-884d-4c04-8997-b138296c939b" providerId="ADAL" clId="{F14AE548-6C92-419D-8B29-A62514FD5412}"/>
    <pc:docChg chg="undo custSel delSld modSld">
      <pc:chgData name="Jennifer Brooks" userId="93ef732e-884d-4c04-8997-b138296c939b" providerId="ADAL" clId="{F14AE548-6C92-419D-8B29-A62514FD5412}" dt="2022-08-12T12:50:49.787" v="16" actId="20577"/>
      <pc:docMkLst>
        <pc:docMk/>
      </pc:docMkLst>
      <pc:sldChg chg="modSp mod">
        <pc:chgData name="Jennifer Brooks" userId="93ef732e-884d-4c04-8997-b138296c939b" providerId="ADAL" clId="{F14AE548-6C92-419D-8B29-A62514FD5412}" dt="2022-08-12T12:50:49.787" v="16" actId="20577"/>
        <pc:sldMkLst>
          <pc:docMk/>
          <pc:sldMk cId="3752142072" sldId="257"/>
        </pc:sldMkLst>
        <pc:spChg chg="mod">
          <ac:chgData name="Jennifer Brooks" userId="93ef732e-884d-4c04-8997-b138296c939b" providerId="ADAL" clId="{F14AE548-6C92-419D-8B29-A62514FD5412}" dt="2022-08-12T12:50:49.787" v="16" actId="20577"/>
          <ac:spMkLst>
            <pc:docMk/>
            <pc:sldMk cId="3752142072" sldId="257"/>
            <ac:spMk id="251" creationId="{00000000-0000-0000-0000-000000000000}"/>
          </ac:spMkLst>
        </pc:spChg>
      </pc:sldChg>
      <pc:sldChg chg="del">
        <pc:chgData name="Jennifer Brooks" userId="93ef732e-884d-4c04-8997-b138296c939b" providerId="ADAL" clId="{F14AE548-6C92-419D-8B29-A62514FD5412}" dt="2022-08-12T12:49:56.957" v="0" actId="47"/>
        <pc:sldMkLst>
          <pc:docMk/>
          <pc:sldMk cId="742909974" sldId="261"/>
        </pc:sldMkLst>
      </pc:sldChg>
      <pc:sldChg chg="modSp mod">
        <pc:chgData name="Jennifer Brooks" userId="93ef732e-884d-4c04-8997-b138296c939b" providerId="ADAL" clId="{F14AE548-6C92-419D-8B29-A62514FD5412}" dt="2022-08-12T12:50:44.812" v="14" actId="20577"/>
        <pc:sldMkLst>
          <pc:docMk/>
          <pc:sldMk cId="3571961416" sldId="262"/>
        </pc:sldMkLst>
        <pc:spChg chg="mod">
          <ac:chgData name="Jennifer Brooks" userId="93ef732e-884d-4c04-8997-b138296c939b" providerId="ADAL" clId="{F14AE548-6C92-419D-8B29-A62514FD5412}" dt="2022-08-12T12:50:44.812" v="14" actId="20577"/>
          <ac:spMkLst>
            <pc:docMk/>
            <pc:sldMk cId="3571961416" sldId="262"/>
            <ac:spMk id="2" creationId="{22292BC3-1F30-4EEB-9110-20CAE35E65ED}"/>
          </ac:spMkLst>
        </pc:spChg>
        <pc:graphicFrameChg chg="mod modGraphic">
          <ac:chgData name="Jennifer Brooks" userId="93ef732e-884d-4c04-8997-b138296c939b" providerId="ADAL" clId="{F14AE548-6C92-419D-8B29-A62514FD5412}" dt="2022-08-12T12:50:40.995" v="4" actId="14100"/>
          <ac:graphicFrameMkLst>
            <pc:docMk/>
            <pc:sldMk cId="3571961416" sldId="262"/>
            <ac:graphicFrameMk id="6" creationId="{E4BAB523-1448-4F0E-90A5-B261DBE35AF0}"/>
          </ac:graphicFrameMkLst>
        </pc:graphicFrameChg>
      </pc:sldChg>
    </pc:docChg>
  </pc:docChgLst>
  <pc:docChgLst>
    <pc:chgData name="Mollie McCormick" userId="S::molle.mccormick@hlp.nhs.uk::e9629c78-e3d0-438f-b7ed-750b0b82146b" providerId="AD" clId="Web-{4E2E4FE3-1A87-CBA3-82EC-2062DC6F5814}"/>
    <pc:docChg chg="modSld">
      <pc:chgData name="Mollie McCormick" userId="S::molle.mccormick@hlp.nhs.uk::e9629c78-e3d0-438f-b7ed-750b0b82146b" providerId="AD" clId="Web-{4E2E4FE3-1A87-CBA3-82EC-2062DC6F5814}" dt="2022-08-26T10:58:10.331" v="36" actId="1076"/>
      <pc:docMkLst>
        <pc:docMk/>
      </pc:docMkLst>
      <pc:sldChg chg="addSp delSp modSp">
        <pc:chgData name="Mollie McCormick" userId="S::molle.mccormick@hlp.nhs.uk::e9629c78-e3d0-438f-b7ed-750b0b82146b" providerId="AD" clId="Web-{4E2E4FE3-1A87-CBA3-82EC-2062DC6F5814}" dt="2022-08-26T10:58:10.331" v="36" actId="1076"/>
        <pc:sldMkLst>
          <pc:docMk/>
          <pc:sldMk cId="3752142072" sldId="257"/>
        </pc:sldMkLst>
        <pc:picChg chg="add mod">
          <ac:chgData name="Mollie McCormick" userId="S::molle.mccormick@hlp.nhs.uk::e9629c78-e3d0-438f-b7ed-750b0b82146b" providerId="AD" clId="Web-{4E2E4FE3-1A87-CBA3-82EC-2062DC6F5814}" dt="2022-08-26T10:58:10.331" v="36" actId="1076"/>
          <ac:picMkLst>
            <pc:docMk/>
            <pc:sldMk cId="3752142072" sldId="257"/>
            <ac:picMk id="2" creationId="{3872BE61-45F9-740E-940B-E52A6B168A10}"/>
          </ac:picMkLst>
        </pc:picChg>
        <pc:picChg chg="del">
          <ac:chgData name="Mollie McCormick" userId="S::molle.mccormick@hlp.nhs.uk::e9629c78-e3d0-438f-b7ed-750b0b82146b" providerId="AD" clId="Web-{4E2E4FE3-1A87-CBA3-82EC-2062DC6F5814}" dt="2022-08-26T10:20:36.406" v="0"/>
          <ac:picMkLst>
            <pc:docMk/>
            <pc:sldMk cId="3752142072" sldId="257"/>
            <ac:picMk id="2" creationId="{71F48DBA-822D-43BC-FC1F-1DAD3641D931}"/>
          </ac:picMkLst>
        </pc:picChg>
        <pc:picChg chg="add del mod">
          <ac:chgData name="Mollie McCormick" userId="S::molle.mccormick@hlp.nhs.uk::e9629c78-e3d0-438f-b7ed-750b0b82146b" providerId="AD" clId="Web-{4E2E4FE3-1A87-CBA3-82EC-2062DC6F5814}" dt="2022-08-26T10:57:51.112" v="25"/>
          <ac:picMkLst>
            <pc:docMk/>
            <pc:sldMk cId="3752142072" sldId="257"/>
            <ac:picMk id="4" creationId="{203CAEAD-BF02-21F6-9DB9-884169B5A7E0}"/>
          </ac:picMkLst>
        </pc:picChg>
        <pc:picChg chg="add del mod">
          <ac:chgData name="Mollie McCormick" userId="S::molle.mccormick@hlp.nhs.uk::e9629c78-e3d0-438f-b7ed-750b0b82146b" providerId="AD" clId="Web-{4E2E4FE3-1A87-CBA3-82EC-2062DC6F5814}" dt="2022-08-26T10:57:51.705" v="26"/>
          <ac:picMkLst>
            <pc:docMk/>
            <pc:sldMk cId="3752142072" sldId="257"/>
            <ac:picMk id="6" creationId="{5F0E5C29-BF6B-8122-A27D-F73CEA0C17C4}"/>
          </ac:picMkLst>
        </pc:picChg>
        <pc:picChg chg="add del mod">
          <ac:chgData name="Mollie McCormick" userId="S::molle.mccormick@hlp.nhs.uk::e9629c78-e3d0-438f-b7ed-750b0b82146b" providerId="AD" clId="Web-{4E2E4FE3-1A87-CBA3-82EC-2062DC6F5814}" dt="2022-08-26T10:57:52.737" v="27"/>
          <ac:picMkLst>
            <pc:docMk/>
            <pc:sldMk cId="3752142072" sldId="257"/>
            <ac:picMk id="7" creationId="{2569F134-BBEF-04D2-2AB9-AD51827E9FF5}"/>
          </ac:picMkLst>
        </pc:picChg>
        <pc:picChg chg="add del mod">
          <ac:chgData name="Mollie McCormick" userId="S::molle.mccormick@hlp.nhs.uk::e9629c78-e3d0-438f-b7ed-750b0b82146b" providerId="AD" clId="Web-{4E2E4FE3-1A87-CBA3-82EC-2062DC6F5814}" dt="2022-08-26T10:57:55.284" v="29"/>
          <ac:picMkLst>
            <pc:docMk/>
            <pc:sldMk cId="3752142072" sldId="257"/>
            <ac:picMk id="9" creationId="{6D7FBAD8-A267-AEB0-8034-837BD19723B7}"/>
          </ac:picMkLst>
        </pc:picChg>
        <pc:picChg chg="add del mod">
          <ac:chgData name="Mollie McCormick" userId="S::molle.mccormick@hlp.nhs.uk::e9629c78-e3d0-438f-b7ed-750b0b82146b" providerId="AD" clId="Web-{4E2E4FE3-1A87-CBA3-82EC-2062DC6F5814}" dt="2022-08-26T10:57:54.674" v="28"/>
          <ac:picMkLst>
            <pc:docMk/>
            <pc:sldMk cId="3752142072" sldId="257"/>
            <ac:picMk id="10" creationId="{9F984124-B731-078C-6D54-D0CA771F330D}"/>
          </ac:picMkLst>
        </pc:picChg>
        <pc:picChg chg="add del mod">
          <ac:chgData name="Mollie McCormick" userId="S::molle.mccormick@hlp.nhs.uk::e9629c78-e3d0-438f-b7ed-750b0b82146b" providerId="AD" clId="Web-{4E2E4FE3-1A87-CBA3-82EC-2062DC6F5814}" dt="2022-08-26T10:20:50.766" v="20"/>
          <ac:picMkLst>
            <pc:docMk/>
            <pc:sldMk cId="3752142072" sldId="257"/>
            <ac:picMk id="11" creationId="{31020FDB-4766-3639-48BC-5C9700286309}"/>
          </ac:picMkLst>
        </pc:picChg>
        <pc:picChg chg="add del mod">
          <ac:chgData name="Mollie McCormick" userId="S::molle.mccormick@hlp.nhs.uk::e9629c78-e3d0-438f-b7ed-750b0b82146b" providerId="AD" clId="Web-{4E2E4FE3-1A87-CBA3-82EC-2062DC6F5814}" dt="2022-08-26T10:20:50.766" v="19"/>
          <ac:picMkLst>
            <pc:docMk/>
            <pc:sldMk cId="3752142072" sldId="257"/>
            <ac:picMk id="12" creationId="{51A54065-7FB9-F3AA-40BA-3D862D884A1C}"/>
          </ac:picMkLst>
        </pc:picChg>
        <pc:picChg chg="add del mod">
          <ac:chgData name="Mollie McCormick" userId="S::molle.mccormick@hlp.nhs.uk::e9629c78-e3d0-438f-b7ed-750b0b82146b" providerId="AD" clId="Web-{4E2E4FE3-1A87-CBA3-82EC-2062DC6F5814}" dt="2022-08-26T10:20:50.766" v="18"/>
          <ac:picMkLst>
            <pc:docMk/>
            <pc:sldMk cId="3752142072" sldId="257"/>
            <ac:picMk id="13" creationId="{0A22A9F2-97E4-2CF2-3985-824DE6E6EB6C}"/>
          </ac:picMkLst>
        </pc:picChg>
        <pc:picChg chg="add del mod">
          <ac:chgData name="Mollie McCormick" userId="S::molle.mccormick@hlp.nhs.uk::e9629c78-e3d0-438f-b7ed-750b0b82146b" providerId="AD" clId="Web-{4E2E4FE3-1A87-CBA3-82EC-2062DC6F5814}" dt="2022-08-26T10:20:50.766" v="17"/>
          <ac:picMkLst>
            <pc:docMk/>
            <pc:sldMk cId="3752142072" sldId="257"/>
            <ac:picMk id="14" creationId="{AC633857-70D2-1CDF-0A2C-F3A429B56DE0}"/>
          </ac:picMkLst>
        </pc:picChg>
        <pc:picChg chg="add del mod">
          <ac:chgData name="Mollie McCormick" userId="S::molle.mccormick@hlp.nhs.uk::e9629c78-e3d0-438f-b7ed-750b0b82146b" providerId="AD" clId="Web-{4E2E4FE3-1A87-CBA3-82EC-2062DC6F5814}" dt="2022-08-26T10:20:50.766" v="16"/>
          <ac:picMkLst>
            <pc:docMk/>
            <pc:sldMk cId="3752142072" sldId="257"/>
            <ac:picMk id="15" creationId="{21896142-CC80-600B-5983-6922E95407F5}"/>
          </ac:picMkLst>
        </pc:picChg>
      </pc:sldChg>
    </pc:docChg>
  </pc:docChgLst>
  <pc:docChgLst>
    <pc:chgData name="Mollie McCormick" userId="S::molle.mccormick@hlp.nhs.uk::e9629c78-e3d0-438f-b7ed-750b0b82146b" providerId="AD" clId="Web-{3CFC3D7C-DEC8-1A2E-FAFB-16AB652F9AAA}"/>
    <pc:docChg chg="delSld modSld modSection">
      <pc:chgData name="Mollie McCormick" userId="S::molle.mccormick@hlp.nhs.uk::e9629c78-e3d0-438f-b7ed-750b0b82146b" providerId="AD" clId="Web-{3CFC3D7C-DEC8-1A2E-FAFB-16AB652F9AAA}" dt="2022-08-25T10:51:30.614" v="402"/>
      <pc:docMkLst>
        <pc:docMk/>
      </pc:docMkLst>
      <pc:sldChg chg="modSp">
        <pc:chgData name="Mollie McCormick" userId="S::molle.mccormick@hlp.nhs.uk::e9629c78-e3d0-438f-b7ed-750b0b82146b" providerId="AD" clId="Web-{3CFC3D7C-DEC8-1A2E-FAFB-16AB652F9AAA}" dt="2022-08-25T10:51:30.614" v="402"/>
        <pc:sldMkLst>
          <pc:docMk/>
          <pc:sldMk cId="2006679579" sldId="263"/>
        </pc:sldMkLst>
        <pc:graphicFrameChg chg="mod modGraphic">
          <ac:chgData name="Mollie McCormick" userId="S::molle.mccormick@hlp.nhs.uk::e9629c78-e3d0-438f-b7ed-750b0b82146b" providerId="AD" clId="Web-{3CFC3D7C-DEC8-1A2E-FAFB-16AB652F9AAA}" dt="2022-08-25T10:51:30.614" v="402"/>
          <ac:graphicFrameMkLst>
            <pc:docMk/>
            <pc:sldMk cId="2006679579" sldId="263"/>
            <ac:graphicFrameMk id="5" creationId="{47CECDC3-826D-67CC-82EE-7F83D8011291}"/>
          </ac:graphicFrameMkLst>
        </pc:graphicFrameChg>
      </pc:sldChg>
      <pc:sldChg chg="modCm">
        <pc:chgData name="Mollie McCormick" userId="S::molle.mccormick@hlp.nhs.uk::e9629c78-e3d0-438f-b7ed-750b0b82146b" providerId="AD" clId="Web-{3CFC3D7C-DEC8-1A2E-FAFB-16AB652F9AAA}" dt="2022-08-25T10:06:02.316" v="326"/>
        <pc:sldMkLst>
          <pc:docMk/>
          <pc:sldMk cId="580096589" sldId="264"/>
        </pc:sldMkLst>
      </pc:sldChg>
      <pc:sldChg chg="del">
        <pc:chgData name="Mollie McCormick" userId="S::molle.mccormick@hlp.nhs.uk::e9629c78-e3d0-438f-b7ed-750b0b82146b" providerId="AD" clId="Web-{3CFC3D7C-DEC8-1A2E-FAFB-16AB652F9AAA}" dt="2022-08-25T09:01:15.654" v="0"/>
        <pc:sldMkLst>
          <pc:docMk/>
          <pc:sldMk cId="3671283724" sldId="265"/>
        </pc:sldMkLst>
      </pc:sldChg>
      <pc:sldChg chg="addSp delSp modSp modNotes">
        <pc:chgData name="Mollie McCormick" userId="S::molle.mccormick@hlp.nhs.uk::e9629c78-e3d0-438f-b7ed-750b0b82146b" providerId="AD" clId="Web-{3CFC3D7C-DEC8-1A2E-FAFB-16AB652F9AAA}" dt="2022-08-25T10:05:48.096" v="325" actId="1076"/>
        <pc:sldMkLst>
          <pc:docMk/>
          <pc:sldMk cId="3396661659" sldId="323"/>
        </pc:sldMkLst>
        <pc:spChg chg="del mod">
          <ac:chgData name="Mollie McCormick" userId="S::molle.mccormick@hlp.nhs.uk::e9629c78-e3d0-438f-b7ed-750b0b82146b" providerId="AD" clId="Web-{3CFC3D7C-DEC8-1A2E-FAFB-16AB652F9AAA}" dt="2022-08-25T09:45:11.159" v="65"/>
          <ac:spMkLst>
            <pc:docMk/>
            <pc:sldMk cId="3396661659" sldId="323"/>
            <ac:spMk id="2" creationId="{AB4061D9-706A-98F8-E3C3-3CC594241237}"/>
          </ac:spMkLst>
        </pc:spChg>
        <pc:spChg chg="add mod">
          <ac:chgData name="Mollie McCormick" userId="S::molle.mccormick@hlp.nhs.uk::e9629c78-e3d0-438f-b7ed-750b0b82146b" providerId="AD" clId="Web-{3CFC3D7C-DEC8-1A2E-FAFB-16AB652F9AAA}" dt="2022-08-25T10:05:48.096" v="325" actId="1076"/>
          <ac:spMkLst>
            <pc:docMk/>
            <pc:sldMk cId="3396661659" sldId="323"/>
            <ac:spMk id="5" creationId="{9D810217-C0AC-E584-D7CF-75E9E6F1C036}"/>
          </ac:spMkLst>
        </pc:spChg>
        <pc:spChg chg="add del mod">
          <ac:chgData name="Mollie McCormick" userId="S::molle.mccormick@hlp.nhs.uk::e9629c78-e3d0-438f-b7ed-750b0b82146b" providerId="AD" clId="Web-{3CFC3D7C-DEC8-1A2E-FAFB-16AB652F9AAA}" dt="2022-08-25T09:46:14.430" v="75"/>
          <ac:spMkLst>
            <pc:docMk/>
            <pc:sldMk cId="3396661659" sldId="323"/>
            <ac:spMk id="8" creationId="{E2506261-B95D-71B1-7CBB-D128A7E8B0FC}"/>
          </ac:spMkLst>
        </pc:spChg>
        <pc:spChg chg="add mod">
          <ac:chgData name="Mollie McCormick" userId="S::molle.mccormick@hlp.nhs.uk::e9629c78-e3d0-438f-b7ed-750b0b82146b" providerId="AD" clId="Web-{3CFC3D7C-DEC8-1A2E-FAFB-16AB652F9AAA}" dt="2022-08-25T10:04:31.715" v="319" actId="1076"/>
          <ac:spMkLst>
            <pc:docMk/>
            <pc:sldMk cId="3396661659" sldId="323"/>
            <ac:spMk id="16" creationId="{E5AEF237-B0AC-99A2-B6BD-D962EC98F9C8}"/>
          </ac:spMkLst>
        </pc:spChg>
        <pc:spChg chg="add mod">
          <ac:chgData name="Mollie McCormick" userId="S::molle.mccormick@hlp.nhs.uk::e9629c78-e3d0-438f-b7ed-750b0b82146b" providerId="AD" clId="Web-{3CFC3D7C-DEC8-1A2E-FAFB-16AB652F9AAA}" dt="2022-08-25T10:02:50.286" v="288" actId="1076"/>
          <ac:spMkLst>
            <pc:docMk/>
            <pc:sldMk cId="3396661659" sldId="323"/>
            <ac:spMk id="17" creationId="{56A3A156-0E37-68BE-B03C-D1091C1B2A29}"/>
          </ac:spMkLst>
        </pc:spChg>
        <pc:graphicFrameChg chg="add mod modGraphic">
          <ac:chgData name="Mollie McCormick" userId="S::molle.mccormick@hlp.nhs.uk::e9629c78-e3d0-438f-b7ed-750b0b82146b" providerId="AD" clId="Web-{3CFC3D7C-DEC8-1A2E-FAFB-16AB652F9AAA}" dt="2022-08-25T10:05:36.111" v="324" actId="1076"/>
          <ac:graphicFrameMkLst>
            <pc:docMk/>
            <pc:sldMk cId="3396661659" sldId="323"/>
            <ac:graphicFrameMk id="7" creationId="{A47A848D-7FB2-AB2B-82CF-90E1A56C2215}"/>
          </ac:graphicFrameMkLst>
        </pc:graphicFrameChg>
      </pc:sldChg>
    </pc:docChg>
  </pc:docChgLst>
  <pc:docChgLst>
    <pc:chgData name="Mollie McCormick" userId="S::molle.mccormick@hlp.nhs.uk::e9629c78-e3d0-438f-b7ed-750b0b82146b" providerId="AD" clId="Web-{C75DD188-514B-75C3-7E39-50761E5EA5DB}"/>
    <pc:docChg chg="addSld delSld modSld modSection">
      <pc:chgData name="Mollie McCormick" userId="S::molle.mccormick@hlp.nhs.uk::e9629c78-e3d0-438f-b7ed-750b0b82146b" providerId="AD" clId="Web-{C75DD188-514B-75C3-7E39-50761E5EA5DB}" dt="2022-08-23T15:57:59.178" v="549"/>
      <pc:docMkLst>
        <pc:docMk/>
      </pc:docMkLst>
      <pc:sldChg chg="addSp delSp modSp">
        <pc:chgData name="Mollie McCormick" userId="S::molle.mccormick@hlp.nhs.uk::e9629c78-e3d0-438f-b7ed-750b0b82146b" providerId="AD" clId="Web-{C75DD188-514B-75C3-7E39-50761E5EA5DB}" dt="2022-08-23T15:57:59.178" v="549"/>
        <pc:sldMkLst>
          <pc:docMk/>
          <pc:sldMk cId="1629721685" sldId="314"/>
        </pc:sldMkLst>
        <pc:spChg chg="mod">
          <ac:chgData name="Mollie McCormick" userId="S::molle.mccormick@hlp.nhs.uk::e9629c78-e3d0-438f-b7ed-750b0b82146b" providerId="AD" clId="Web-{C75DD188-514B-75C3-7E39-50761E5EA5DB}" dt="2022-08-23T15:57:28.317" v="543" actId="20577"/>
          <ac:spMkLst>
            <pc:docMk/>
            <pc:sldMk cId="1629721685" sldId="314"/>
            <ac:spMk id="20" creationId="{CF4DC584-5389-4220-A5AD-1A2CD5138330}"/>
          </ac:spMkLst>
        </pc:spChg>
        <pc:spChg chg="mod">
          <ac:chgData name="Mollie McCormick" userId="S::molle.mccormick@hlp.nhs.uk::e9629c78-e3d0-438f-b7ed-750b0b82146b" providerId="AD" clId="Web-{C75DD188-514B-75C3-7E39-50761E5EA5DB}" dt="2022-08-23T15:57:35.098" v="545" actId="1076"/>
          <ac:spMkLst>
            <pc:docMk/>
            <pc:sldMk cId="1629721685" sldId="314"/>
            <ac:spMk id="21" creationId="{F5898E5B-E6FB-4E71-B636-D2D1B4D6B716}"/>
          </ac:spMkLst>
        </pc:spChg>
        <pc:graphicFrameChg chg="add del mod modGraphic">
          <ac:chgData name="Mollie McCormick" userId="S::molle.mccormick@hlp.nhs.uk::e9629c78-e3d0-438f-b7ed-750b0b82146b" providerId="AD" clId="Web-{C75DD188-514B-75C3-7E39-50761E5EA5DB}" dt="2022-08-23T15:57:59.178" v="549"/>
          <ac:graphicFrameMkLst>
            <pc:docMk/>
            <pc:sldMk cId="1629721685" sldId="314"/>
            <ac:graphicFrameMk id="3" creationId="{67CC6D4B-0012-EA37-368C-A6E7EE7F93DF}"/>
          </ac:graphicFrameMkLst>
        </pc:graphicFrameChg>
        <pc:graphicFrameChg chg="mod modGraphic">
          <ac:chgData name="Mollie McCormick" userId="S::molle.mccormick@hlp.nhs.uk::e9629c78-e3d0-438f-b7ed-750b0b82146b" providerId="AD" clId="Web-{C75DD188-514B-75C3-7E39-50761E5EA5DB}" dt="2022-08-23T15:57:52.475" v="548"/>
          <ac:graphicFrameMkLst>
            <pc:docMk/>
            <pc:sldMk cId="1629721685" sldId="314"/>
            <ac:graphicFrameMk id="5" creationId="{E20767C4-3590-41F0-A295-0BB3DDAC2C4B}"/>
          </ac:graphicFrameMkLst>
        </pc:graphicFrameChg>
      </pc:sldChg>
      <pc:sldChg chg="addSp delSp modSp">
        <pc:chgData name="Mollie McCormick" userId="S::molle.mccormick@hlp.nhs.uk::e9629c78-e3d0-438f-b7ed-750b0b82146b" providerId="AD" clId="Web-{C75DD188-514B-75C3-7E39-50761E5EA5DB}" dt="2022-08-23T15:15:57.219" v="203"/>
        <pc:sldMkLst>
          <pc:docMk/>
          <pc:sldMk cId="3201220232" sldId="321"/>
        </pc:sldMkLst>
        <pc:graphicFrameChg chg="add del mod modGraphic">
          <ac:chgData name="Mollie McCormick" userId="S::molle.mccormick@hlp.nhs.uk::e9629c78-e3d0-438f-b7ed-750b0b82146b" providerId="AD" clId="Web-{C75DD188-514B-75C3-7E39-50761E5EA5DB}" dt="2022-08-23T15:15:57.219" v="203"/>
          <ac:graphicFrameMkLst>
            <pc:docMk/>
            <pc:sldMk cId="3201220232" sldId="321"/>
            <ac:graphicFrameMk id="3" creationId="{90CE4974-5FA9-05AF-2CAB-9B55925CCB2E}"/>
          </ac:graphicFrameMkLst>
        </pc:graphicFrameChg>
        <pc:graphicFrameChg chg="mod modGraphic">
          <ac:chgData name="Mollie McCormick" userId="S::molle.mccormick@hlp.nhs.uk::e9629c78-e3d0-438f-b7ed-750b0b82146b" providerId="AD" clId="Web-{C75DD188-514B-75C3-7E39-50761E5EA5DB}" dt="2022-08-23T15:15:47.468" v="202"/>
          <ac:graphicFrameMkLst>
            <pc:docMk/>
            <pc:sldMk cId="3201220232" sldId="321"/>
            <ac:graphicFrameMk id="5" creationId="{E20767C4-3590-41F0-A295-0BB3DDAC2C4B}"/>
          </ac:graphicFrameMkLst>
        </pc:graphicFrameChg>
      </pc:sldChg>
      <pc:sldChg chg="add del">
        <pc:chgData name="Mollie McCormick" userId="S::molle.mccormick@hlp.nhs.uk::e9629c78-e3d0-438f-b7ed-750b0b82146b" providerId="AD" clId="Web-{C75DD188-514B-75C3-7E39-50761E5EA5DB}" dt="2022-08-23T15:55:18.792" v="205"/>
        <pc:sldMkLst>
          <pc:docMk/>
          <pc:sldMk cId="3866241817" sldId="323"/>
        </pc:sldMkLst>
      </pc:sldChg>
    </pc:docChg>
  </pc:docChgLst>
  <pc:docChgLst>
    <pc:chgData name="Mollie McCormick" userId="S::molle.mccormick@hlp.nhs.uk::e9629c78-e3d0-438f-b7ed-750b0b82146b" providerId="AD" clId="Web-{235C433A-645F-8CA4-201A-1B1B359F2C73}"/>
    <pc:docChg chg="modSld">
      <pc:chgData name="Mollie McCormick" userId="S::molle.mccormick@hlp.nhs.uk::e9629c78-e3d0-438f-b7ed-750b0b82146b" providerId="AD" clId="Web-{235C433A-645F-8CA4-201A-1B1B359F2C73}" dt="2022-09-02T15:09:22.677" v="266"/>
      <pc:docMkLst>
        <pc:docMk/>
      </pc:docMkLst>
      <pc:sldChg chg="modSp">
        <pc:chgData name="Mollie McCormick" userId="S::molle.mccormick@hlp.nhs.uk::e9629c78-e3d0-438f-b7ed-750b0b82146b" providerId="AD" clId="Web-{235C433A-645F-8CA4-201A-1B1B359F2C73}" dt="2022-09-02T15:09:22.677" v="266"/>
        <pc:sldMkLst>
          <pc:docMk/>
          <pc:sldMk cId="2006679579" sldId="263"/>
        </pc:sldMkLst>
        <pc:graphicFrameChg chg="mod modGraphic">
          <ac:chgData name="Mollie McCormick" userId="S::molle.mccormick@hlp.nhs.uk::e9629c78-e3d0-438f-b7ed-750b0b82146b" providerId="AD" clId="Web-{235C433A-645F-8CA4-201A-1B1B359F2C73}" dt="2022-09-02T15:09:22.677" v="266"/>
          <ac:graphicFrameMkLst>
            <pc:docMk/>
            <pc:sldMk cId="2006679579" sldId="263"/>
            <ac:graphicFrameMk id="5" creationId="{47CECDC3-826D-67CC-82EE-7F83D8011291}"/>
          </ac:graphicFrameMkLst>
        </pc:graphicFrameChg>
      </pc:sldChg>
      <pc:sldChg chg="modSp">
        <pc:chgData name="Mollie McCormick" userId="S::molle.mccormick@hlp.nhs.uk::e9629c78-e3d0-438f-b7ed-750b0b82146b" providerId="AD" clId="Web-{235C433A-645F-8CA4-201A-1B1B359F2C73}" dt="2022-09-02T15:09:06.505" v="264"/>
        <pc:sldMkLst>
          <pc:docMk/>
          <pc:sldMk cId="2717603137" sldId="320"/>
        </pc:sldMkLst>
        <pc:graphicFrameChg chg="mod modGraphic">
          <ac:chgData name="Mollie McCormick" userId="S::molle.mccormick@hlp.nhs.uk::e9629c78-e3d0-438f-b7ed-750b0b82146b" providerId="AD" clId="Web-{235C433A-645F-8CA4-201A-1B1B359F2C73}" dt="2022-09-02T15:09:06.505" v="264"/>
          <ac:graphicFrameMkLst>
            <pc:docMk/>
            <pc:sldMk cId="2717603137" sldId="320"/>
            <ac:graphicFrameMk id="5" creationId="{E20767C4-3590-41F0-A295-0BB3DDAC2C4B}"/>
          </ac:graphicFrameMkLst>
        </pc:graphicFrameChg>
      </pc:sldChg>
      <pc:sldChg chg="addSp delSp modSp modCm">
        <pc:chgData name="Mollie McCormick" userId="S::molle.mccormick@hlp.nhs.uk::e9629c78-e3d0-438f-b7ed-750b0b82146b" providerId="AD" clId="Web-{235C433A-645F-8CA4-201A-1B1B359F2C73}" dt="2022-09-02T14:37:36.894" v="145"/>
        <pc:sldMkLst>
          <pc:docMk/>
          <pc:sldMk cId="2865092704" sldId="322"/>
        </pc:sldMkLst>
        <pc:spChg chg="mod">
          <ac:chgData name="Mollie McCormick" userId="S::molle.mccormick@hlp.nhs.uk::e9629c78-e3d0-438f-b7ed-750b0b82146b" providerId="AD" clId="Web-{235C433A-645F-8CA4-201A-1B1B359F2C73}" dt="2022-09-02T14:36:48.861" v="119" actId="1076"/>
          <ac:spMkLst>
            <pc:docMk/>
            <pc:sldMk cId="2865092704" sldId="322"/>
            <ac:spMk id="6" creationId="{826CD903-1959-AB60-2529-D1B0576B606A}"/>
          </ac:spMkLst>
        </pc:spChg>
        <pc:spChg chg="add mod">
          <ac:chgData name="Mollie McCormick" userId="S::molle.mccormick@hlp.nhs.uk::e9629c78-e3d0-438f-b7ed-750b0b82146b" providerId="AD" clId="Web-{235C433A-645F-8CA4-201A-1B1B359F2C73}" dt="2022-09-02T14:36:52.205" v="120" actId="1076"/>
          <ac:spMkLst>
            <pc:docMk/>
            <pc:sldMk cId="2865092704" sldId="322"/>
            <ac:spMk id="7" creationId="{7930C5B1-3379-8AF8-095D-01677D491592}"/>
          </ac:spMkLst>
        </pc:spChg>
        <pc:spChg chg="add del mod">
          <ac:chgData name="Mollie McCormick" userId="S::molle.mccormick@hlp.nhs.uk::e9629c78-e3d0-438f-b7ed-750b0b82146b" providerId="AD" clId="Web-{235C433A-645F-8CA4-201A-1B1B359F2C73}" dt="2022-09-02T14:36:20.438" v="115"/>
          <ac:spMkLst>
            <pc:docMk/>
            <pc:sldMk cId="2865092704" sldId="322"/>
            <ac:spMk id="8" creationId="{225F61A5-F118-0DFE-C610-07C2CCBCCDC1}"/>
          </ac:spMkLst>
        </pc:spChg>
        <pc:spChg chg="mod">
          <ac:chgData name="Mollie McCormick" userId="S::molle.mccormick@hlp.nhs.uk::e9629c78-e3d0-438f-b7ed-750b0b82146b" providerId="AD" clId="Web-{235C433A-645F-8CA4-201A-1B1B359F2C73}" dt="2022-09-02T14:37:30.378" v="144" actId="20577"/>
          <ac:spMkLst>
            <pc:docMk/>
            <pc:sldMk cId="2865092704" sldId="322"/>
            <ac:spMk id="10" creationId="{3CBE09F3-F15B-7D2C-33A1-460D61A6E65D}"/>
          </ac:spMkLst>
        </pc:spChg>
        <pc:spChg chg="mod">
          <ac:chgData name="Mollie McCormick" userId="S::molle.mccormick@hlp.nhs.uk::e9629c78-e3d0-438f-b7ed-750b0b82146b" providerId="AD" clId="Web-{235C433A-645F-8CA4-201A-1B1B359F2C73}" dt="2022-09-02T14:32:39.618" v="76" actId="1076"/>
          <ac:spMkLst>
            <pc:docMk/>
            <pc:sldMk cId="2865092704" sldId="322"/>
            <ac:spMk id="16" creationId="{4D4FB689-F848-B2BC-40AB-9DFC7CD1D723}"/>
          </ac:spMkLst>
        </pc:spChg>
        <pc:spChg chg="mod">
          <ac:chgData name="Mollie McCormick" userId="S::molle.mccormick@hlp.nhs.uk::e9629c78-e3d0-438f-b7ed-750b0b82146b" providerId="AD" clId="Web-{235C433A-645F-8CA4-201A-1B1B359F2C73}" dt="2022-09-02T14:36:25.423" v="116" actId="1076"/>
          <ac:spMkLst>
            <pc:docMk/>
            <pc:sldMk cId="2865092704" sldId="322"/>
            <ac:spMk id="17" creationId="{2D90A1D6-49E0-6D2E-1C52-42AF870AF757}"/>
          </ac:spMkLst>
        </pc:spChg>
        <pc:spChg chg="add mod">
          <ac:chgData name="Mollie McCormick" userId="S::molle.mccormick@hlp.nhs.uk::e9629c78-e3d0-438f-b7ed-750b0b82146b" providerId="AD" clId="Web-{235C433A-645F-8CA4-201A-1B1B359F2C73}" dt="2022-09-02T14:36:55.112" v="121" actId="14100"/>
          <ac:spMkLst>
            <pc:docMk/>
            <pc:sldMk cId="2865092704" sldId="322"/>
            <ac:spMk id="18" creationId="{95A63916-5651-0D26-D6C4-61EBBCA078F9}"/>
          </ac:spMkLst>
        </pc:spChg>
      </pc:sldChg>
    </pc:docChg>
  </pc:docChgLst>
  <pc:docChgLst>
    <pc:chgData name="Jennifer Brooks" userId="S::jennifer.brooks@hlp.nhs.uk::93ef732e-884d-4c04-8997-b138296c939b" providerId="AD" clId="Web-{BC644194-5376-9D7C-462E-182B9751D094}"/>
    <pc:docChg chg="mod">
      <pc:chgData name="Jennifer Brooks" userId="S::jennifer.brooks@hlp.nhs.uk::93ef732e-884d-4c04-8997-b138296c939b" providerId="AD" clId="Web-{BC644194-5376-9D7C-462E-182B9751D094}" dt="2022-08-25T06:55:42.669" v="4"/>
      <pc:docMkLst>
        <pc:docMk/>
      </pc:docMkLst>
      <pc:sldChg chg="addCm">
        <pc:chgData name="Jennifer Brooks" userId="S::jennifer.brooks@hlp.nhs.uk::93ef732e-884d-4c04-8997-b138296c939b" providerId="AD" clId="Web-{BC644194-5376-9D7C-462E-182B9751D094}" dt="2022-08-25T06:49:47.615" v="1"/>
        <pc:sldMkLst>
          <pc:docMk/>
          <pc:sldMk cId="2006679579" sldId="263"/>
        </pc:sldMkLst>
      </pc:sldChg>
      <pc:sldChg chg="addCm">
        <pc:chgData name="Jennifer Brooks" userId="S::jennifer.brooks@hlp.nhs.uk::93ef732e-884d-4c04-8997-b138296c939b" providerId="AD" clId="Web-{BC644194-5376-9D7C-462E-182B9751D094}" dt="2022-08-25T06:55:42.669" v="4"/>
        <pc:sldMkLst>
          <pc:docMk/>
          <pc:sldMk cId="580096589" sldId="264"/>
        </pc:sldMkLst>
      </pc:sldChg>
      <pc:sldChg chg="addCm">
        <pc:chgData name="Jennifer Brooks" userId="S::jennifer.brooks@hlp.nhs.uk::93ef732e-884d-4c04-8997-b138296c939b" providerId="AD" clId="Web-{BC644194-5376-9D7C-462E-182B9751D094}" dt="2022-08-25T06:51:17.777" v="2"/>
        <pc:sldMkLst>
          <pc:docMk/>
          <pc:sldMk cId="3671283724" sldId="265"/>
        </pc:sldMkLst>
      </pc:sldChg>
      <pc:sldChg chg="addCm">
        <pc:chgData name="Jennifer Brooks" userId="S::jennifer.brooks@hlp.nhs.uk::93ef732e-884d-4c04-8997-b138296c939b" providerId="AD" clId="Web-{BC644194-5376-9D7C-462E-182B9751D094}" dt="2022-08-25T06:51:59.373" v="3"/>
        <pc:sldMkLst>
          <pc:docMk/>
          <pc:sldMk cId="2865092704" sldId="322"/>
        </pc:sldMkLst>
      </pc:sldChg>
    </pc:docChg>
  </pc:docChgLst>
  <pc:docChgLst>
    <pc:chgData name="Mollie McCormick" userId="S::molle.mccormick@hlp.nhs.uk::e9629c78-e3d0-438f-b7ed-750b0b82146b" providerId="AD" clId="Web-{69817543-F975-47A1-B3F2-B04DF0EEE72F}"/>
    <pc:docChg chg="modSld">
      <pc:chgData name="Mollie McCormick" userId="S::molle.mccormick@hlp.nhs.uk::e9629c78-e3d0-438f-b7ed-750b0b82146b" providerId="AD" clId="Web-{69817543-F975-47A1-B3F2-B04DF0EEE72F}" dt="2022-08-23T11:04:18.148" v="13" actId="20577"/>
      <pc:docMkLst>
        <pc:docMk/>
      </pc:docMkLst>
      <pc:sldChg chg="modSp">
        <pc:chgData name="Mollie McCormick" userId="S::molle.mccormick@hlp.nhs.uk::e9629c78-e3d0-438f-b7ed-750b0b82146b" providerId="AD" clId="Web-{69817543-F975-47A1-B3F2-B04DF0EEE72F}" dt="2022-08-23T11:04:18.148" v="13" actId="20577"/>
        <pc:sldMkLst>
          <pc:docMk/>
          <pc:sldMk cId="580096589" sldId="264"/>
        </pc:sldMkLst>
        <pc:spChg chg="mod">
          <ac:chgData name="Mollie McCormick" userId="S::molle.mccormick@hlp.nhs.uk::e9629c78-e3d0-438f-b7ed-750b0b82146b" providerId="AD" clId="Web-{69817543-F975-47A1-B3F2-B04DF0EEE72F}" dt="2022-08-23T11:04:18.148" v="13" actId="20577"/>
          <ac:spMkLst>
            <pc:docMk/>
            <pc:sldMk cId="580096589" sldId="264"/>
            <ac:spMk id="24" creationId="{46C06E1F-4D6E-4B76-90F4-55EA6FA16D01}"/>
          </ac:spMkLst>
        </pc:spChg>
      </pc:sldChg>
    </pc:docChg>
  </pc:docChgLst>
  <pc:docChgLst>
    <pc:chgData name="Mollie McCormick" userId="S::molle.mccormick@hlp.nhs.uk::e9629c78-e3d0-438f-b7ed-750b0b82146b" providerId="AD" clId="Web-{4E89BBDA-0A75-C61B-3902-944BAFA5A877}"/>
    <pc:docChg chg="addSld modSld">
      <pc:chgData name="Mollie McCormick" userId="S::molle.mccormick@hlp.nhs.uk::e9629c78-e3d0-438f-b7ed-750b0b82146b" providerId="AD" clId="Web-{4E89BBDA-0A75-C61B-3902-944BAFA5A877}" dt="2022-08-19T11:13:48.333" v="41"/>
      <pc:docMkLst>
        <pc:docMk/>
      </pc:docMkLst>
      <pc:sldChg chg="addSp delSp modSp">
        <pc:chgData name="Mollie McCormick" userId="S::molle.mccormick@hlp.nhs.uk::e9629c78-e3d0-438f-b7ed-750b0b82146b" providerId="AD" clId="Web-{4E89BBDA-0A75-C61B-3902-944BAFA5A877}" dt="2022-08-19T11:08:45.470" v="11" actId="20577"/>
        <pc:sldMkLst>
          <pc:docMk/>
          <pc:sldMk cId="3752142072" sldId="257"/>
        </pc:sldMkLst>
        <pc:spChg chg="mod">
          <ac:chgData name="Mollie McCormick" userId="S::molle.mccormick@hlp.nhs.uk::e9629c78-e3d0-438f-b7ed-750b0b82146b" providerId="AD" clId="Web-{4E89BBDA-0A75-C61B-3902-944BAFA5A877}" dt="2022-08-19T11:08:45.470" v="11" actId="20577"/>
          <ac:spMkLst>
            <pc:docMk/>
            <pc:sldMk cId="3752142072" sldId="257"/>
            <ac:spMk id="251" creationId="{00000000-0000-0000-0000-000000000000}"/>
          </ac:spMkLst>
        </pc:spChg>
        <pc:grpChg chg="del">
          <ac:chgData name="Mollie McCormick" userId="S::molle.mccormick@hlp.nhs.uk::e9629c78-e3d0-438f-b7ed-750b0b82146b" providerId="AD" clId="Web-{4E89BBDA-0A75-C61B-3902-944BAFA5A877}" dt="2022-08-19T11:07:04.808" v="0"/>
          <ac:grpSpMkLst>
            <pc:docMk/>
            <pc:sldMk cId="3752142072" sldId="257"/>
            <ac:grpSpMk id="252" creationId="{00000000-0000-0000-0000-000000000000}"/>
          </ac:grpSpMkLst>
        </pc:grpChg>
        <pc:picChg chg="add mod">
          <ac:chgData name="Mollie McCormick" userId="S::molle.mccormick@hlp.nhs.uk::e9629c78-e3d0-438f-b7ed-750b0b82146b" providerId="AD" clId="Web-{4E89BBDA-0A75-C61B-3902-944BAFA5A877}" dt="2022-08-19T11:07:13.480" v="6" actId="1076"/>
          <ac:picMkLst>
            <pc:docMk/>
            <pc:sldMk cId="3752142072" sldId="257"/>
            <ac:picMk id="2" creationId="{71F48DBA-822D-43BC-FC1F-1DAD3641D931}"/>
          </ac:picMkLst>
        </pc:picChg>
        <pc:picChg chg="del topLvl">
          <ac:chgData name="Mollie McCormick" userId="S::molle.mccormick@hlp.nhs.uk::e9629c78-e3d0-438f-b7ed-750b0b82146b" providerId="AD" clId="Web-{4E89BBDA-0A75-C61B-3902-944BAFA5A877}" dt="2022-08-19T11:07:05.355" v="1"/>
          <ac:picMkLst>
            <pc:docMk/>
            <pc:sldMk cId="3752142072" sldId="257"/>
            <ac:picMk id="253" creationId="{00000000-0000-0000-0000-000000000000}"/>
          </ac:picMkLst>
        </pc:picChg>
        <pc:picChg chg="del topLvl">
          <ac:chgData name="Mollie McCormick" userId="S::molle.mccormick@hlp.nhs.uk::e9629c78-e3d0-438f-b7ed-750b0b82146b" providerId="AD" clId="Web-{4E89BBDA-0A75-C61B-3902-944BAFA5A877}" dt="2022-08-19T11:07:04.808" v="0"/>
          <ac:picMkLst>
            <pc:docMk/>
            <pc:sldMk cId="3752142072" sldId="257"/>
            <ac:picMk id="254" creationId="{00000000-0000-0000-0000-000000000000}"/>
          </ac:picMkLst>
        </pc:picChg>
      </pc:sldChg>
      <pc:sldChg chg="addSp delSp modSp add replId">
        <pc:chgData name="Mollie McCormick" userId="S::molle.mccormick@hlp.nhs.uk::e9629c78-e3d0-438f-b7ed-750b0b82146b" providerId="AD" clId="Web-{4E89BBDA-0A75-C61B-3902-944BAFA5A877}" dt="2022-08-19T11:13:48.333" v="41"/>
        <pc:sldMkLst>
          <pc:docMk/>
          <pc:sldMk cId="2006679579" sldId="263"/>
        </pc:sldMkLst>
        <pc:spChg chg="del">
          <ac:chgData name="Mollie McCormick" userId="S::molle.mccormick@hlp.nhs.uk::e9629c78-e3d0-438f-b7ed-750b0b82146b" providerId="AD" clId="Web-{4E89BBDA-0A75-C61B-3902-944BAFA5A877}" dt="2022-08-19T11:09:23.504" v="15"/>
          <ac:spMkLst>
            <pc:docMk/>
            <pc:sldMk cId="2006679579" sldId="263"/>
            <ac:spMk id="2" creationId="{22292BC3-1F30-4EEB-9110-20CAE35E65ED}"/>
          </ac:spMkLst>
        </pc:spChg>
        <pc:spChg chg="del">
          <ac:chgData name="Mollie McCormick" userId="S::molle.mccormick@hlp.nhs.uk::e9629c78-e3d0-438f-b7ed-750b0b82146b" providerId="AD" clId="Web-{4E89BBDA-0A75-C61B-3902-944BAFA5A877}" dt="2022-08-19T11:09:21.676" v="14"/>
          <ac:spMkLst>
            <pc:docMk/>
            <pc:sldMk cId="2006679579" sldId="263"/>
            <ac:spMk id="3" creationId="{E3F2E2CC-ADB4-4FCA-8A34-D79F3B60CA7E}"/>
          </ac:spMkLst>
        </pc:spChg>
        <pc:spChg chg="add del mod">
          <ac:chgData name="Mollie McCormick" userId="S::molle.mccormick@hlp.nhs.uk::e9629c78-e3d0-438f-b7ed-750b0b82146b" providerId="AD" clId="Web-{4E89BBDA-0A75-C61B-3902-944BAFA5A877}" dt="2022-08-19T11:10:49.493" v="30"/>
          <ac:spMkLst>
            <pc:docMk/>
            <pc:sldMk cId="2006679579" sldId="263"/>
            <ac:spMk id="7" creationId="{B6399A46-1CD9-4320-8519-3C167D02590C}"/>
          </ac:spMkLst>
        </pc:spChg>
        <pc:spChg chg="add del mod">
          <ac:chgData name="Mollie McCormick" userId="S::molle.mccormick@hlp.nhs.uk::e9629c78-e3d0-438f-b7ed-750b0b82146b" providerId="AD" clId="Web-{4E89BBDA-0A75-C61B-3902-944BAFA5A877}" dt="2022-08-19T11:09:25.098" v="16"/>
          <ac:spMkLst>
            <pc:docMk/>
            <pc:sldMk cId="2006679579" sldId="263"/>
            <ac:spMk id="9" creationId="{578B05D0-FFED-12B0-112A-39CE9AA79B45}"/>
          </ac:spMkLst>
        </pc:spChg>
        <pc:spChg chg="add mod">
          <ac:chgData name="Mollie McCormick" userId="S::molle.mccormick@hlp.nhs.uk::e9629c78-e3d0-438f-b7ed-750b0b82146b" providerId="AD" clId="Web-{4E89BBDA-0A75-C61B-3902-944BAFA5A877}" dt="2022-08-19T11:09:50.584" v="20" actId="1076"/>
          <ac:spMkLst>
            <pc:docMk/>
            <pc:sldMk cId="2006679579" sldId="263"/>
            <ac:spMk id="10" creationId="{3CBE09F3-F15B-7D2C-33A1-460D61A6E65D}"/>
          </ac:spMkLst>
        </pc:spChg>
        <pc:spChg chg="add mod">
          <ac:chgData name="Mollie McCormick" userId="S::molle.mccormick@hlp.nhs.uk::e9629c78-e3d0-438f-b7ed-750b0b82146b" providerId="AD" clId="Web-{4E89BBDA-0A75-C61B-3902-944BAFA5A877}" dt="2022-08-19T11:10:27.242" v="26" actId="1076"/>
          <ac:spMkLst>
            <pc:docMk/>
            <pc:sldMk cId="2006679579" sldId="263"/>
            <ac:spMk id="12" creationId="{669ED469-5133-DCAB-7416-B0478827C16C}"/>
          </ac:spMkLst>
        </pc:spChg>
        <pc:spChg chg="add mod">
          <ac:chgData name="Mollie McCormick" userId="S::molle.mccormick@hlp.nhs.uk::e9629c78-e3d0-438f-b7ed-750b0b82146b" providerId="AD" clId="Web-{4E89BBDA-0A75-C61B-3902-944BAFA5A877}" dt="2022-08-19T11:11:23.136" v="36" actId="1076"/>
          <ac:spMkLst>
            <pc:docMk/>
            <pc:sldMk cId="2006679579" sldId="263"/>
            <ac:spMk id="14" creationId="{892453A9-6BC6-1FAF-69D5-BA2FA543B1BE}"/>
          </ac:spMkLst>
        </pc:spChg>
        <pc:graphicFrameChg chg="del">
          <ac:chgData name="Mollie McCormick" userId="S::molle.mccormick@hlp.nhs.uk::e9629c78-e3d0-438f-b7ed-750b0b82146b" providerId="AD" clId="Web-{4E89BBDA-0A75-C61B-3902-944BAFA5A877}" dt="2022-08-19T11:09:20.410" v="13"/>
          <ac:graphicFrameMkLst>
            <pc:docMk/>
            <pc:sldMk cId="2006679579" sldId="263"/>
            <ac:graphicFrameMk id="6" creationId="{E4BAB523-1448-4F0E-90A5-B261DBE35AF0}"/>
          </ac:graphicFrameMkLst>
        </pc:graphicFrameChg>
        <pc:graphicFrameChg chg="add del mod">
          <ac:chgData name="Mollie McCormick" userId="S::molle.mccormick@hlp.nhs.uk::e9629c78-e3d0-438f-b7ed-750b0b82146b" providerId="AD" clId="Web-{4E89BBDA-0A75-C61B-3902-944BAFA5A877}" dt="2022-08-19T11:13:37.238" v="39"/>
          <ac:graphicFrameMkLst>
            <pc:docMk/>
            <pc:sldMk cId="2006679579" sldId="263"/>
            <ac:graphicFrameMk id="17" creationId="{A0C2576C-8F57-277F-9BC9-330DB1EF8F85}"/>
          </ac:graphicFrameMkLst>
        </pc:graphicFrameChg>
        <pc:graphicFrameChg chg="add del mod">
          <ac:chgData name="Mollie McCormick" userId="S::molle.mccormick@hlp.nhs.uk::e9629c78-e3d0-438f-b7ed-750b0b82146b" providerId="AD" clId="Web-{4E89BBDA-0A75-C61B-3902-944BAFA5A877}" dt="2022-08-19T11:13:48.333" v="41"/>
          <ac:graphicFrameMkLst>
            <pc:docMk/>
            <pc:sldMk cId="2006679579" sldId="263"/>
            <ac:graphicFrameMk id="19" creationId="{389A47D2-3A9D-8A1E-0726-E5328DF8D1EF}"/>
          </ac:graphicFrameMkLst>
        </pc:graphicFrameChg>
        <pc:picChg chg="add mod">
          <ac:chgData name="Mollie McCormick" userId="S::molle.mccormick@hlp.nhs.uk::e9629c78-e3d0-438f-b7ed-750b0b82146b" providerId="AD" clId="Web-{4E89BBDA-0A75-C61B-3902-944BAFA5A877}" dt="2022-08-19T11:10:34.477" v="29" actId="1076"/>
          <ac:picMkLst>
            <pc:docMk/>
            <pc:sldMk cId="2006679579" sldId="263"/>
            <ac:picMk id="11" creationId="{3347DA4A-3621-334D-E4F2-EA2399BACBC5}"/>
          </ac:picMkLst>
        </pc:picChg>
        <pc:picChg chg="add mod">
          <ac:chgData name="Mollie McCormick" userId="S::molle.mccormick@hlp.nhs.uk::e9629c78-e3d0-438f-b7ed-750b0b82146b" providerId="AD" clId="Web-{4E89BBDA-0A75-C61B-3902-944BAFA5A877}" dt="2022-08-19T11:11:24.980" v="37" actId="1076"/>
          <ac:picMkLst>
            <pc:docMk/>
            <pc:sldMk cId="2006679579" sldId="263"/>
            <ac:picMk id="13" creationId="{35A8B70F-C997-5584-31DB-6FCB60EFFCA4}"/>
          </ac:picMkLst>
        </pc:picChg>
        <pc:picChg chg="add mod ord">
          <ac:chgData name="Mollie McCormick" userId="S::molle.mccormick@hlp.nhs.uk::e9629c78-e3d0-438f-b7ed-750b0b82146b" providerId="AD" clId="Web-{4E89BBDA-0A75-C61B-3902-944BAFA5A877}" dt="2022-08-19T11:10:57.572" v="32" actId="14100"/>
          <ac:picMkLst>
            <pc:docMk/>
            <pc:sldMk cId="2006679579" sldId="263"/>
            <ac:picMk id="15" creationId="{BF4B7560-20CA-19F2-E2BC-47CE6DF97768}"/>
          </ac:picMkLst>
        </pc:picChg>
      </pc:sldChg>
    </pc:docChg>
  </pc:docChgLst>
  <pc:docChgLst>
    <pc:chgData name="Mollie McCormick" userId="S::molle.mccormick@hlp.nhs.uk::e9629c78-e3d0-438f-b7ed-750b0b82146b" providerId="AD" clId="Web-{930A2E41-21D0-7347-97C7-91B671A95091}"/>
    <pc:docChg chg="modSld">
      <pc:chgData name="Mollie McCormick" userId="S::molle.mccormick@hlp.nhs.uk::e9629c78-e3d0-438f-b7ed-750b0b82146b" providerId="AD" clId="Web-{930A2E41-21D0-7347-97C7-91B671A95091}" dt="2022-08-30T07:44:58.961" v="195"/>
      <pc:docMkLst>
        <pc:docMk/>
      </pc:docMkLst>
      <pc:sldChg chg="modCm">
        <pc:chgData name="Mollie McCormick" userId="S::molle.mccormick@hlp.nhs.uk::e9629c78-e3d0-438f-b7ed-750b0b82146b" providerId="AD" clId="Web-{930A2E41-21D0-7347-97C7-91B671A95091}" dt="2022-08-30T07:37:16.257" v="0"/>
        <pc:sldMkLst>
          <pc:docMk/>
          <pc:sldMk cId="2006679579" sldId="263"/>
        </pc:sldMkLst>
      </pc:sldChg>
      <pc:sldChg chg="modSp">
        <pc:chgData name="Mollie McCormick" userId="S::molle.mccormick@hlp.nhs.uk::e9629c78-e3d0-438f-b7ed-750b0b82146b" providerId="AD" clId="Web-{930A2E41-21D0-7347-97C7-91B671A95091}" dt="2022-08-30T07:37:41.056" v="1" actId="20577"/>
        <pc:sldMkLst>
          <pc:docMk/>
          <pc:sldMk cId="4113897578" sldId="308"/>
        </pc:sldMkLst>
        <pc:spChg chg="mod">
          <ac:chgData name="Mollie McCormick" userId="S::molle.mccormick@hlp.nhs.uk::e9629c78-e3d0-438f-b7ed-750b0b82146b" providerId="AD" clId="Web-{930A2E41-21D0-7347-97C7-91B671A95091}" dt="2022-08-30T07:37:41.056" v="1" actId="20577"/>
          <ac:spMkLst>
            <pc:docMk/>
            <pc:sldMk cId="4113897578" sldId="308"/>
            <ac:spMk id="10" creationId="{3CBE09F3-F15B-7D2C-33A1-460D61A6E65D}"/>
          </ac:spMkLst>
        </pc:spChg>
      </pc:sldChg>
      <pc:sldChg chg="modSp">
        <pc:chgData name="Mollie McCormick" userId="S::molle.mccormick@hlp.nhs.uk::e9629c78-e3d0-438f-b7ed-750b0b82146b" providerId="AD" clId="Web-{930A2E41-21D0-7347-97C7-91B671A95091}" dt="2022-08-30T07:44:58.961" v="195"/>
        <pc:sldMkLst>
          <pc:docMk/>
          <pc:sldMk cId="2381521098" sldId="310"/>
        </pc:sldMkLst>
        <pc:graphicFrameChg chg="mod modGraphic">
          <ac:chgData name="Mollie McCormick" userId="S::molle.mccormick@hlp.nhs.uk::e9629c78-e3d0-438f-b7ed-750b0b82146b" providerId="AD" clId="Web-{930A2E41-21D0-7347-97C7-91B671A95091}" dt="2022-08-30T07:44:58.961" v="195"/>
          <ac:graphicFrameMkLst>
            <pc:docMk/>
            <pc:sldMk cId="2381521098" sldId="310"/>
            <ac:graphicFrameMk id="17" creationId="{0D1CE762-2ED9-4365-A1C0-BD77A8BA95F7}"/>
          </ac:graphicFrameMkLst>
        </pc:graphicFrameChg>
      </pc:sldChg>
    </pc:docChg>
  </pc:docChgLst>
  <pc:docChgLst>
    <pc:chgData name="Mollie McCormick" userId="S::molle.mccormick@hlp.nhs.uk::e9629c78-e3d0-438f-b7ed-750b0b82146b" providerId="AD" clId="Web-{8A4FCEA6-9654-A721-3976-2AA88DF09E2C}"/>
    <pc:docChg chg="modSld">
      <pc:chgData name="Mollie McCormick" userId="S::molle.mccormick@hlp.nhs.uk::e9629c78-e3d0-438f-b7ed-750b0b82146b" providerId="AD" clId="Web-{8A4FCEA6-9654-A721-3976-2AA88DF09E2C}" dt="2022-08-23T09:38:19.040" v="296"/>
      <pc:docMkLst>
        <pc:docMk/>
      </pc:docMkLst>
      <pc:sldChg chg="modSp">
        <pc:chgData name="Mollie McCormick" userId="S::molle.mccormick@hlp.nhs.uk::e9629c78-e3d0-438f-b7ed-750b0b82146b" providerId="AD" clId="Web-{8A4FCEA6-9654-A721-3976-2AA88DF09E2C}" dt="2022-08-23T09:24:00.175" v="7" actId="20577"/>
        <pc:sldMkLst>
          <pc:docMk/>
          <pc:sldMk cId="3752142072" sldId="257"/>
        </pc:sldMkLst>
        <pc:spChg chg="mod">
          <ac:chgData name="Mollie McCormick" userId="S::molle.mccormick@hlp.nhs.uk::e9629c78-e3d0-438f-b7ed-750b0b82146b" providerId="AD" clId="Web-{8A4FCEA6-9654-A721-3976-2AA88DF09E2C}" dt="2022-08-23T09:24:00.175" v="7" actId="20577"/>
          <ac:spMkLst>
            <pc:docMk/>
            <pc:sldMk cId="3752142072" sldId="257"/>
            <ac:spMk id="251" creationId="{00000000-0000-0000-0000-000000000000}"/>
          </ac:spMkLst>
        </pc:spChg>
      </pc:sldChg>
      <pc:sldChg chg="addSp delSp modSp">
        <pc:chgData name="Mollie McCormick" userId="S::molle.mccormick@hlp.nhs.uk::e9629c78-e3d0-438f-b7ed-750b0b82146b" providerId="AD" clId="Web-{8A4FCEA6-9654-A721-3976-2AA88DF09E2C}" dt="2022-08-23T09:38:19.040" v="296"/>
        <pc:sldMkLst>
          <pc:docMk/>
          <pc:sldMk cId="2006679579" sldId="263"/>
        </pc:sldMkLst>
        <pc:spChg chg="mod">
          <ac:chgData name="Mollie McCormick" userId="S::molle.mccormick@hlp.nhs.uk::e9629c78-e3d0-438f-b7ed-750b0b82146b" providerId="AD" clId="Web-{8A4FCEA6-9654-A721-3976-2AA88DF09E2C}" dt="2022-08-23T09:28:50.870" v="22" actId="20577"/>
          <ac:spMkLst>
            <pc:docMk/>
            <pc:sldMk cId="2006679579" sldId="263"/>
            <ac:spMk id="10" creationId="{3CBE09F3-F15B-7D2C-33A1-460D61A6E65D}"/>
          </ac:spMkLst>
        </pc:spChg>
        <pc:graphicFrameChg chg="del">
          <ac:chgData name="Mollie McCormick" userId="S::molle.mccormick@hlp.nhs.uk::e9629c78-e3d0-438f-b7ed-750b0b82146b" providerId="AD" clId="Web-{8A4FCEA6-9654-A721-3976-2AA88DF09E2C}" dt="2022-08-23T09:28:53.011" v="23"/>
          <ac:graphicFrameMkLst>
            <pc:docMk/>
            <pc:sldMk cId="2006679579" sldId="263"/>
            <ac:graphicFrameMk id="2" creationId="{F28B2C44-5323-49CF-B7CF-FD1C48DE4111}"/>
          </ac:graphicFrameMkLst>
        </pc:graphicFrameChg>
        <pc:graphicFrameChg chg="add mod modGraphic">
          <ac:chgData name="Mollie McCormick" userId="S::molle.mccormick@hlp.nhs.uk::e9629c78-e3d0-438f-b7ed-750b0b82146b" providerId="AD" clId="Web-{8A4FCEA6-9654-A721-3976-2AA88DF09E2C}" dt="2022-08-23T09:38:19.040" v="296"/>
          <ac:graphicFrameMkLst>
            <pc:docMk/>
            <pc:sldMk cId="2006679579" sldId="263"/>
            <ac:graphicFrameMk id="5" creationId="{47CECDC3-826D-67CC-82EE-7F83D8011291}"/>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9B5C02F-BFD2-4BD1-896D-AA0D695F103F}" type="datetimeFigureOut">
              <a:t>9/26/2022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64E485-404E-4666-83C8-61D0513A3FD3}" type="slidenum">
              <a:t>‹#›</a:t>
            </a:fld>
            <a:endParaRPr lang="en-US"/>
          </a:p>
        </p:txBody>
      </p:sp>
    </p:spTree>
    <p:extLst>
      <p:ext uri="{BB962C8B-B14F-4D97-AF65-F5344CB8AC3E}">
        <p14:creationId xmlns:p14="http://schemas.microsoft.com/office/powerpoint/2010/main" val="29768550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5"/>
        <p:cNvGrpSpPr/>
        <p:nvPr/>
      </p:nvGrpSpPr>
      <p:grpSpPr>
        <a:xfrm>
          <a:off x="0" y="0"/>
          <a:ext cx="0" cy="0"/>
          <a:chOff x="0" y="0"/>
          <a:chExt cx="0" cy="0"/>
        </a:xfrm>
      </p:grpSpPr>
      <p:sp>
        <p:nvSpPr>
          <p:cNvPr id="246" name="Google Shape;246;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47" name="Google Shape;247;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9D64E485-404E-4666-83C8-61D0513A3FD3}" type="slidenum">
              <a:rPr lang="en-GB" smtClean="0"/>
              <a:t>12</a:t>
            </a:fld>
            <a:endParaRPr lang="en-GB"/>
          </a:p>
        </p:txBody>
      </p:sp>
    </p:spTree>
    <p:extLst>
      <p:ext uri="{BB962C8B-B14F-4D97-AF65-F5344CB8AC3E}">
        <p14:creationId xmlns:p14="http://schemas.microsoft.com/office/powerpoint/2010/main" val="13217931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9D64E485-404E-4666-83C8-61D0513A3FD3}" type="slidenum">
              <a:rPr lang="en-GB" smtClean="0"/>
              <a:t>13</a:t>
            </a:fld>
            <a:endParaRPr lang="en-GB"/>
          </a:p>
        </p:txBody>
      </p:sp>
    </p:spTree>
    <p:extLst>
      <p:ext uri="{BB962C8B-B14F-4D97-AF65-F5344CB8AC3E}">
        <p14:creationId xmlns:p14="http://schemas.microsoft.com/office/powerpoint/2010/main" val="17517794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9D64E485-404E-4666-83C8-61D0513A3FD3}" type="slidenum">
              <a:rPr lang="en-GB" smtClean="0"/>
              <a:t>14</a:t>
            </a:fld>
            <a:endParaRPr lang="en-GB"/>
          </a:p>
        </p:txBody>
      </p:sp>
    </p:spTree>
    <p:extLst>
      <p:ext uri="{BB962C8B-B14F-4D97-AF65-F5344CB8AC3E}">
        <p14:creationId xmlns:p14="http://schemas.microsoft.com/office/powerpoint/2010/main" val="29068819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9D64E485-404E-4666-83C8-61D0513A3FD3}" type="slidenum">
              <a:rPr lang="en-GB" smtClean="0"/>
              <a:t>15</a:t>
            </a:fld>
            <a:endParaRPr lang="en-GB"/>
          </a:p>
        </p:txBody>
      </p:sp>
    </p:spTree>
    <p:extLst>
      <p:ext uri="{BB962C8B-B14F-4D97-AF65-F5344CB8AC3E}">
        <p14:creationId xmlns:p14="http://schemas.microsoft.com/office/powerpoint/2010/main" val="120807793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9D64E485-404E-4666-83C8-61D0513A3FD3}" type="slidenum">
              <a:rPr lang="en-GB" smtClean="0"/>
              <a:t>16</a:t>
            </a:fld>
            <a:endParaRPr lang="en-GB"/>
          </a:p>
        </p:txBody>
      </p:sp>
    </p:spTree>
    <p:extLst>
      <p:ext uri="{BB962C8B-B14F-4D97-AF65-F5344CB8AC3E}">
        <p14:creationId xmlns:p14="http://schemas.microsoft.com/office/powerpoint/2010/main" val="299546438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endParaRPr lang="en-GB">
              <a:cs typeface="Calibri" panose="020F0502020204030204"/>
            </a:endParaRPr>
          </a:p>
        </p:txBody>
      </p:sp>
      <p:sp>
        <p:nvSpPr>
          <p:cNvPr id="4" name="Slide Number Placeholder 3"/>
          <p:cNvSpPr>
            <a:spLocks noGrp="1"/>
          </p:cNvSpPr>
          <p:nvPr>
            <p:ph type="sldNum" sz="quarter" idx="5"/>
          </p:nvPr>
        </p:nvSpPr>
        <p:spPr/>
        <p:txBody>
          <a:bodyPr/>
          <a:lstStyle/>
          <a:p>
            <a:fld id="{9D64E485-404E-4666-83C8-61D0513A3FD3}" type="slidenum">
              <a:rPr lang="en-GB" smtClean="0"/>
              <a:t>17</a:t>
            </a:fld>
            <a:endParaRPr lang="en-GB"/>
          </a:p>
        </p:txBody>
      </p:sp>
    </p:spTree>
    <p:extLst>
      <p:ext uri="{BB962C8B-B14F-4D97-AF65-F5344CB8AC3E}">
        <p14:creationId xmlns:p14="http://schemas.microsoft.com/office/powerpoint/2010/main" val="33903425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9D64E485-404E-4666-83C8-61D0513A3FD3}" type="slidenum">
              <a:rPr lang="en-US"/>
              <a:t>3</a:t>
            </a:fld>
            <a:endParaRPr lang="en-US"/>
          </a:p>
        </p:txBody>
      </p:sp>
    </p:spTree>
    <p:extLst>
      <p:ext uri="{BB962C8B-B14F-4D97-AF65-F5344CB8AC3E}">
        <p14:creationId xmlns:p14="http://schemas.microsoft.com/office/powerpoint/2010/main" val="27502584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9D64E485-404E-4666-83C8-61D0513A3FD3}" type="slidenum">
              <a:rPr lang="en-GB" smtClean="0"/>
              <a:t>5</a:t>
            </a:fld>
            <a:endParaRPr lang="en-GB"/>
          </a:p>
        </p:txBody>
      </p:sp>
    </p:spTree>
    <p:extLst>
      <p:ext uri="{BB962C8B-B14F-4D97-AF65-F5344CB8AC3E}">
        <p14:creationId xmlns:p14="http://schemas.microsoft.com/office/powerpoint/2010/main" val="37788875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9D64E485-404E-4666-83C8-61D0513A3FD3}" type="slidenum">
              <a:rPr lang="en-GB" smtClean="0"/>
              <a:t>6</a:t>
            </a:fld>
            <a:endParaRPr lang="en-GB"/>
          </a:p>
        </p:txBody>
      </p:sp>
    </p:spTree>
    <p:extLst>
      <p:ext uri="{BB962C8B-B14F-4D97-AF65-F5344CB8AC3E}">
        <p14:creationId xmlns:p14="http://schemas.microsoft.com/office/powerpoint/2010/main" val="10296943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9D64E485-404E-4666-83C8-61D0513A3FD3}" type="slidenum">
              <a:rPr lang="en-GB" smtClean="0"/>
              <a:t>7</a:t>
            </a:fld>
            <a:endParaRPr lang="en-GB"/>
          </a:p>
        </p:txBody>
      </p:sp>
    </p:spTree>
    <p:extLst>
      <p:ext uri="{BB962C8B-B14F-4D97-AF65-F5344CB8AC3E}">
        <p14:creationId xmlns:p14="http://schemas.microsoft.com/office/powerpoint/2010/main" val="7642810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9D64E485-404E-4666-83C8-61D0513A3FD3}" type="slidenum">
              <a:rPr lang="en-GB" smtClean="0"/>
              <a:t>8</a:t>
            </a:fld>
            <a:endParaRPr lang="en-GB"/>
          </a:p>
        </p:txBody>
      </p:sp>
    </p:spTree>
    <p:extLst>
      <p:ext uri="{BB962C8B-B14F-4D97-AF65-F5344CB8AC3E}">
        <p14:creationId xmlns:p14="http://schemas.microsoft.com/office/powerpoint/2010/main" val="36485706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9D64E485-404E-4666-83C8-61D0513A3FD3}" type="slidenum">
              <a:rPr lang="en-GB" smtClean="0"/>
              <a:t>9</a:t>
            </a:fld>
            <a:endParaRPr lang="en-GB"/>
          </a:p>
        </p:txBody>
      </p:sp>
    </p:spTree>
    <p:extLst>
      <p:ext uri="{BB962C8B-B14F-4D97-AF65-F5344CB8AC3E}">
        <p14:creationId xmlns:p14="http://schemas.microsoft.com/office/powerpoint/2010/main" val="851347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9D64E485-404E-4666-83C8-61D0513A3FD3}" type="slidenum">
              <a:rPr lang="en-GB" smtClean="0"/>
              <a:t>10</a:t>
            </a:fld>
            <a:endParaRPr lang="en-GB"/>
          </a:p>
        </p:txBody>
      </p:sp>
    </p:spTree>
    <p:extLst>
      <p:ext uri="{BB962C8B-B14F-4D97-AF65-F5344CB8AC3E}">
        <p14:creationId xmlns:p14="http://schemas.microsoft.com/office/powerpoint/2010/main" val="17491678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9D64E485-404E-4666-83C8-61D0513A3FD3}" type="slidenum">
              <a:rPr lang="en-GB" smtClean="0"/>
              <a:t>11</a:t>
            </a:fld>
            <a:endParaRPr lang="en-GB"/>
          </a:p>
        </p:txBody>
      </p:sp>
    </p:spTree>
    <p:extLst>
      <p:ext uri="{BB962C8B-B14F-4D97-AF65-F5344CB8AC3E}">
        <p14:creationId xmlns:p14="http://schemas.microsoft.com/office/powerpoint/2010/main" val="30527775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9"/>
        <p:cNvGrpSpPr/>
        <p:nvPr/>
      </p:nvGrpSpPr>
      <p:grpSpPr>
        <a:xfrm>
          <a:off x="0" y="0"/>
          <a:ext cx="0" cy="0"/>
          <a:chOff x="0" y="0"/>
          <a:chExt cx="0" cy="0"/>
        </a:xfrm>
      </p:grpSpPr>
      <p:sp>
        <p:nvSpPr>
          <p:cNvPr id="10" name="Google Shape;10;p2"/>
          <p:cNvSpPr txBox="1">
            <a:spLocks noGrp="1"/>
          </p:cNvSpPr>
          <p:nvPr>
            <p:ph type="title"/>
          </p:nvPr>
        </p:nvSpPr>
        <p:spPr>
          <a:xfrm>
            <a:off x="334434" y="188914"/>
            <a:ext cx="11523133" cy="503783"/>
          </a:xfrm>
          <a:prstGeom prst="rect">
            <a:avLst/>
          </a:prstGeom>
          <a:solidFill>
            <a:srgbClr val="0072C6"/>
          </a:solidFill>
          <a:ln>
            <a:noFill/>
          </a:ln>
        </p:spPr>
        <p:txBody>
          <a:bodyPr spcFirstLastPara="1" wrap="square" lIns="91425" tIns="45700" rIns="91425" bIns="45700" anchor="t" anchorCtr="0">
            <a:noAutofit/>
          </a:bodyPr>
          <a:lstStyle>
            <a:lvl1pPr marR="0" lvl="0" algn="l" rtl="0">
              <a:spcBef>
                <a:spcPts val="600"/>
              </a:spcBef>
              <a:spcAft>
                <a:spcPts val="0"/>
              </a:spcAft>
              <a:buClr>
                <a:schemeClr val="lt1"/>
              </a:buClr>
              <a:buSzPts val="2400"/>
              <a:buFont typeface="Arial Black"/>
              <a:buNone/>
              <a:defRPr sz="2400" b="0" i="0" u="none" strike="noStrike" cap="none">
                <a:solidFill>
                  <a:schemeClr val="lt1"/>
                </a:solidFill>
                <a:latin typeface="Arial Black"/>
                <a:ea typeface="Arial Black"/>
                <a:cs typeface="Arial Black"/>
                <a:sym typeface="Arial Black"/>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2"/>
          <p:cNvSpPr txBox="1">
            <a:spLocks noGrp="1"/>
          </p:cNvSpPr>
          <p:nvPr>
            <p:ph type="body" idx="1"/>
          </p:nvPr>
        </p:nvSpPr>
        <p:spPr>
          <a:xfrm>
            <a:off x="334434" y="692697"/>
            <a:ext cx="11523133" cy="432047"/>
          </a:xfrm>
          <a:prstGeom prst="rect">
            <a:avLst/>
          </a:prstGeom>
          <a:noFill/>
          <a:ln>
            <a:noFill/>
          </a:ln>
        </p:spPr>
        <p:txBody>
          <a:bodyPr spcFirstLastPara="1" wrap="square" lIns="0" tIns="0" rIns="0" bIns="0" anchor="t" anchorCtr="0">
            <a:normAutofit/>
          </a:bodyPr>
          <a:lstStyle>
            <a:lvl1pPr marL="457200" lvl="0" indent="-228600" algn="l">
              <a:lnSpc>
                <a:spcPct val="100000"/>
              </a:lnSpc>
              <a:spcBef>
                <a:spcPts val="600"/>
              </a:spcBef>
              <a:spcAft>
                <a:spcPts val="0"/>
              </a:spcAft>
              <a:buClr>
                <a:schemeClr val="accent5"/>
              </a:buClr>
              <a:buSzPts val="2200"/>
              <a:buNone/>
              <a:defRPr sz="2200">
                <a:solidFill>
                  <a:schemeClr val="accent5"/>
                </a:solidFill>
                <a:latin typeface="Arial"/>
                <a:ea typeface="Arial"/>
                <a:cs typeface="Arial"/>
                <a:sym typeface="Arial"/>
              </a:defRPr>
            </a:lvl1pPr>
            <a:lvl2pPr marL="914400" lvl="1" indent="-342900" algn="l">
              <a:lnSpc>
                <a:spcPct val="100000"/>
              </a:lnSpc>
              <a:spcBef>
                <a:spcPts val="600"/>
              </a:spcBef>
              <a:spcAft>
                <a:spcPts val="0"/>
              </a:spcAft>
              <a:buClr>
                <a:schemeClr val="accent5"/>
              </a:buClr>
              <a:buSzPts val="1800"/>
              <a:buChar char="•"/>
              <a:defRPr/>
            </a:lvl2pPr>
            <a:lvl3pPr marL="1371600" lvl="2" indent="-342900" algn="l">
              <a:lnSpc>
                <a:spcPct val="100000"/>
              </a:lnSpc>
              <a:spcBef>
                <a:spcPts val="600"/>
              </a:spcBef>
              <a:spcAft>
                <a:spcPts val="0"/>
              </a:spcAft>
              <a:buClr>
                <a:schemeClr val="accent5"/>
              </a:buClr>
              <a:buSzPts val="1800"/>
              <a:buChar char="–"/>
              <a:defRPr/>
            </a:lvl3pPr>
            <a:lvl4pPr marL="1828800" lvl="3" indent="-342900" algn="l">
              <a:lnSpc>
                <a:spcPct val="100000"/>
              </a:lnSpc>
              <a:spcBef>
                <a:spcPts val="600"/>
              </a:spcBef>
              <a:spcAft>
                <a:spcPts val="0"/>
              </a:spcAft>
              <a:buClr>
                <a:schemeClr val="accent5"/>
              </a:buClr>
              <a:buSzPts val="1800"/>
              <a:buChar char="•"/>
              <a:defRPr/>
            </a:lvl4pPr>
            <a:lvl5pPr marL="2286000" lvl="4" indent="-342900" algn="l">
              <a:lnSpc>
                <a:spcPct val="100000"/>
              </a:lnSpc>
              <a:spcBef>
                <a:spcPts val="600"/>
              </a:spcBef>
              <a:spcAft>
                <a:spcPts val="0"/>
              </a:spcAft>
              <a:buClr>
                <a:schemeClr val="accent5"/>
              </a:buClr>
              <a:buSzPts val="1800"/>
              <a:buChar char="–"/>
              <a:defRPr/>
            </a:lvl5pPr>
            <a:lvl6pPr marL="2743200" lvl="5" indent="-228600" algn="l">
              <a:lnSpc>
                <a:spcPct val="100000"/>
              </a:lnSpc>
              <a:spcBef>
                <a:spcPts val="600"/>
              </a:spcBef>
              <a:spcAft>
                <a:spcPts val="0"/>
              </a:spcAft>
              <a:buClr>
                <a:schemeClr val="dk2"/>
              </a:buClr>
              <a:buSzPts val="1800"/>
              <a:buNone/>
              <a:defRPr/>
            </a:lvl6pPr>
            <a:lvl7pPr marL="3200400" lvl="6" indent="-342900" algn="l">
              <a:spcBef>
                <a:spcPts val="60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2" name="Google Shape;12;p2"/>
          <p:cNvSpPr txBox="1">
            <a:spLocks noGrp="1"/>
          </p:cNvSpPr>
          <p:nvPr>
            <p:ph type="sldNum" idx="12"/>
          </p:nvPr>
        </p:nvSpPr>
        <p:spPr>
          <a:xfrm>
            <a:off x="9011840" y="6381329"/>
            <a:ext cx="28448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
        <p:nvSpPr>
          <p:cNvPr id="13" name="Google Shape;13;p2"/>
          <p:cNvSpPr txBox="1">
            <a:spLocks noGrp="1"/>
          </p:cNvSpPr>
          <p:nvPr>
            <p:ph type="body" idx="2"/>
          </p:nvPr>
        </p:nvSpPr>
        <p:spPr>
          <a:xfrm>
            <a:off x="334434" y="1341439"/>
            <a:ext cx="11523133" cy="4967287"/>
          </a:xfrm>
          <a:prstGeom prst="rect">
            <a:avLst/>
          </a:prstGeom>
          <a:noFill/>
          <a:ln>
            <a:noFill/>
          </a:ln>
        </p:spPr>
        <p:txBody>
          <a:bodyPr spcFirstLastPara="1" wrap="square" lIns="0" tIns="0" rIns="0" bIns="0" anchor="t" anchorCtr="0">
            <a:normAutofit/>
          </a:bodyPr>
          <a:lstStyle>
            <a:lvl1pPr marL="457200" lvl="0" indent="-228600" algn="l">
              <a:lnSpc>
                <a:spcPct val="100000"/>
              </a:lnSpc>
              <a:spcBef>
                <a:spcPts val="600"/>
              </a:spcBef>
              <a:spcAft>
                <a:spcPts val="0"/>
              </a:spcAft>
              <a:buClr>
                <a:schemeClr val="accent5"/>
              </a:buClr>
              <a:buSzPts val="1800"/>
              <a:buNone/>
              <a:defRPr/>
            </a:lvl1pPr>
            <a:lvl2pPr marL="914400" lvl="1" indent="-342900" algn="l">
              <a:lnSpc>
                <a:spcPct val="100000"/>
              </a:lnSpc>
              <a:spcBef>
                <a:spcPts val="600"/>
              </a:spcBef>
              <a:spcAft>
                <a:spcPts val="0"/>
              </a:spcAft>
              <a:buClr>
                <a:schemeClr val="accent5"/>
              </a:buClr>
              <a:buSzPts val="1800"/>
              <a:buChar char="•"/>
              <a:defRPr/>
            </a:lvl2pPr>
            <a:lvl3pPr marL="1371600" lvl="2" indent="-342900" algn="l">
              <a:lnSpc>
                <a:spcPct val="100000"/>
              </a:lnSpc>
              <a:spcBef>
                <a:spcPts val="600"/>
              </a:spcBef>
              <a:spcAft>
                <a:spcPts val="0"/>
              </a:spcAft>
              <a:buClr>
                <a:schemeClr val="accent5"/>
              </a:buClr>
              <a:buSzPts val="1800"/>
              <a:buChar char="–"/>
              <a:defRPr/>
            </a:lvl3pPr>
            <a:lvl4pPr marL="1828800" lvl="3" indent="-342900" algn="l">
              <a:lnSpc>
                <a:spcPct val="100000"/>
              </a:lnSpc>
              <a:spcBef>
                <a:spcPts val="600"/>
              </a:spcBef>
              <a:spcAft>
                <a:spcPts val="0"/>
              </a:spcAft>
              <a:buClr>
                <a:schemeClr val="accent5"/>
              </a:buClr>
              <a:buSzPts val="1800"/>
              <a:buChar char="•"/>
              <a:defRPr/>
            </a:lvl4pPr>
            <a:lvl5pPr marL="2286000" lvl="4" indent="-342900" algn="l">
              <a:lnSpc>
                <a:spcPct val="100000"/>
              </a:lnSpc>
              <a:spcBef>
                <a:spcPts val="600"/>
              </a:spcBef>
              <a:spcAft>
                <a:spcPts val="0"/>
              </a:spcAft>
              <a:buClr>
                <a:schemeClr val="accent5"/>
              </a:buClr>
              <a:buSzPts val="1800"/>
              <a:buChar char="–"/>
              <a:defRPr/>
            </a:lvl5pPr>
            <a:lvl6pPr marL="2743200" lvl="5" indent="-228600" algn="l">
              <a:lnSpc>
                <a:spcPct val="100000"/>
              </a:lnSpc>
              <a:spcBef>
                <a:spcPts val="600"/>
              </a:spcBef>
              <a:spcAft>
                <a:spcPts val="0"/>
              </a:spcAft>
              <a:buClr>
                <a:schemeClr val="dk2"/>
              </a:buClr>
              <a:buSzPts val="1800"/>
              <a:buNone/>
              <a:defRPr/>
            </a:lvl6pPr>
            <a:lvl7pPr marL="3200400" lvl="6" indent="-342900" algn="l">
              <a:spcBef>
                <a:spcPts val="60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7957195-5053-432B-9B7B-16C6F081F94C}"/>
              </a:ext>
            </a:extLst>
          </p:cNvPr>
          <p:cNvSpPr>
            <a:spLocks noGrp="1"/>
          </p:cNvSpPr>
          <p:nvPr>
            <p:ph type="sldNum" idx="10"/>
          </p:nvPr>
        </p:nvSpPr>
        <p:spPr/>
        <p:txBody>
          <a:bodyPr/>
          <a:lstStyle/>
          <a:p>
            <a:pPr marL="0" lvl="0" indent="0" algn="r" rtl="0">
              <a:spcBef>
                <a:spcPts val="0"/>
              </a:spcBef>
              <a:spcAft>
                <a:spcPts val="0"/>
              </a:spcAft>
              <a:buNone/>
            </a:pPr>
            <a:fld id="{00000000-1234-1234-1234-123412341234}" type="slidenum">
              <a:rPr lang="en-US" smtClean="0"/>
              <a:t>‹#›</a:t>
            </a:fld>
            <a:endParaRPr lang="en-US"/>
          </a:p>
        </p:txBody>
      </p:sp>
      <p:sp>
        <p:nvSpPr>
          <p:cNvPr id="3" name="Footer Placeholder 2">
            <a:extLst>
              <a:ext uri="{FF2B5EF4-FFF2-40B4-BE49-F238E27FC236}">
                <a16:creationId xmlns:a16="http://schemas.microsoft.com/office/drawing/2014/main" id="{F92B753E-8BA7-42BF-ABC6-2FA156CD01EA}"/>
              </a:ext>
            </a:extLst>
          </p:cNvPr>
          <p:cNvSpPr>
            <a:spLocks noGrp="1"/>
          </p:cNvSpPr>
          <p:nvPr>
            <p:ph type="ftr" idx="11"/>
          </p:nvPr>
        </p:nvSpPr>
        <p:spPr/>
        <p:txBody>
          <a:bodyPr/>
          <a:lstStyle/>
          <a:p>
            <a:endParaRPr lang="en-GB"/>
          </a:p>
        </p:txBody>
      </p:sp>
    </p:spTree>
    <p:extLst>
      <p:ext uri="{BB962C8B-B14F-4D97-AF65-F5344CB8AC3E}">
        <p14:creationId xmlns:p14="http://schemas.microsoft.com/office/powerpoint/2010/main" val="24269472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34435" y="188915"/>
            <a:ext cx="11523133" cy="503783"/>
          </a:xfrm>
          <a:prstGeom prst="rect">
            <a:avLst/>
          </a:prstGeom>
          <a:solidFill>
            <a:srgbClr val="0072C6"/>
          </a:solidFill>
        </p:spPr>
        <p:txBody>
          <a:bodyPr/>
          <a:lstStyle>
            <a:lvl1pPr marL="95248" indent="0">
              <a:defRPr baseline="0">
                <a:solidFill>
                  <a:schemeClr val="bg1"/>
                </a:solidFill>
              </a:defRPr>
            </a:lvl1pPr>
          </a:lstStyle>
          <a:p>
            <a:r>
              <a:rPr lang="en-US"/>
              <a:t>Click to edit Master title style</a:t>
            </a:r>
            <a:endParaRPr lang="en-GB"/>
          </a:p>
        </p:txBody>
      </p:sp>
      <p:sp>
        <p:nvSpPr>
          <p:cNvPr id="6" name="Text Placeholder 7"/>
          <p:cNvSpPr>
            <a:spLocks noGrp="1"/>
          </p:cNvSpPr>
          <p:nvPr>
            <p:ph type="body" sz="quarter" idx="12" hasCustomPrompt="1"/>
          </p:nvPr>
        </p:nvSpPr>
        <p:spPr>
          <a:xfrm>
            <a:off x="334435" y="692698"/>
            <a:ext cx="11523133" cy="432047"/>
          </a:xfrm>
        </p:spPr>
        <p:txBody>
          <a:bodyPr>
            <a:normAutofit/>
          </a:bodyPr>
          <a:lstStyle>
            <a:lvl1pPr marL="177796" indent="0">
              <a:defRPr sz="2200" baseline="0">
                <a:solidFill>
                  <a:schemeClr val="accent5"/>
                </a:solidFill>
                <a:latin typeface="+mn-lt"/>
              </a:defRPr>
            </a:lvl1pPr>
          </a:lstStyle>
          <a:p>
            <a:pPr lvl="0"/>
            <a:r>
              <a:rPr lang="en-GB"/>
              <a:t>Subtitle </a:t>
            </a:r>
          </a:p>
        </p:txBody>
      </p:sp>
      <p:sp>
        <p:nvSpPr>
          <p:cNvPr id="3" name="Slide Number Placeholder 2"/>
          <p:cNvSpPr>
            <a:spLocks noGrp="1"/>
          </p:cNvSpPr>
          <p:nvPr>
            <p:ph type="sldNum" sz="quarter" idx="14"/>
          </p:nvPr>
        </p:nvSpPr>
        <p:spPr/>
        <p:txBody>
          <a:bodyPr/>
          <a:lstStyle/>
          <a:p>
            <a:fld id="{8FC524A1-7B6A-464D-B8BC-8FE2E057339E}" type="slidenum">
              <a:rPr lang="en-GB" smtClean="0"/>
              <a:pPr/>
              <a:t>‹#›</a:t>
            </a:fld>
            <a:endParaRPr lang="en-GB"/>
          </a:p>
        </p:txBody>
      </p:sp>
      <p:sp>
        <p:nvSpPr>
          <p:cNvPr id="5" name="Content Placeholder 4"/>
          <p:cNvSpPr>
            <a:spLocks noGrp="1"/>
          </p:cNvSpPr>
          <p:nvPr>
            <p:ph sz="quarter" idx="15"/>
          </p:nvPr>
        </p:nvSpPr>
        <p:spPr>
          <a:xfrm>
            <a:off x="334435" y="1341441"/>
            <a:ext cx="11523133" cy="49672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20365481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body" idx="1"/>
          </p:nvPr>
        </p:nvSpPr>
        <p:spPr>
          <a:xfrm>
            <a:off x="334434" y="908050"/>
            <a:ext cx="11523133" cy="5473700"/>
          </a:xfrm>
          <a:prstGeom prst="rect">
            <a:avLst/>
          </a:prstGeom>
          <a:noFill/>
          <a:ln>
            <a:noFill/>
          </a:ln>
        </p:spPr>
        <p:txBody>
          <a:bodyPr spcFirstLastPara="1" wrap="square" lIns="0" tIns="0" rIns="0" bIns="0" anchor="t" anchorCtr="0">
            <a:normAutofit/>
          </a:bodyPr>
          <a:lstStyle>
            <a:lvl1pPr marL="457200" marR="0" lvl="0" indent="-228600" algn="l" rtl="0">
              <a:lnSpc>
                <a:spcPct val="100000"/>
              </a:lnSpc>
              <a:spcBef>
                <a:spcPts val="600"/>
              </a:spcBef>
              <a:spcAft>
                <a:spcPts val="0"/>
              </a:spcAft>
              <a:buClr>
                <a:schemeClr val="accent5"/>
              </a:buClr>
              <a:buSzPts val="1800"/>
              <a:buFont typeface="Arial"/>
              <a:buNone/>
              <a:defRPr sz="1800" b="0" i="0" u="none" strike="noStrike" cap="none">
                <a:solidFill>
                  <a:schemeClr val="accent5"/>
                </a:solidFill>
                <a:latin typeface="Arial"/>
                <a:ea typeface="Arial"/>
                <a:cs typeface="Arial"/>
                <a:sym typeface="Arial"/>
              </a:defRPr>
            </a:lvl1pPr>
            <a:lvl2pPr marL="914400" marR="0" lvl="1" indent="-342900" algn="l" rtl="0">
              <a:lnSpc>
                <a:spcPct val="100000"/>
              </a:lnSpc>
              <a:spcBef>
                <a:spcPts val="600"/>
              </a:spcBef>
              <a:spcAft>
                <a:spcPts val="0"/>
              </a:spcAft>
              <a:buClr>
                <a:schemeClr val="accent5"/>
              </a:buClr>
              <a:buSzPts val="1800"/>
              <a:buFont typeface="Arial"/>
              <a:buChar char="•"/>
              <a:defRPr sz="1800" b="0" i="0" u="none" strike="noStrike" cap="none">
                <a:solidFill>
                  <a:schemeClr val="accent5"/>
                </a:solidFill>
                <a:latin typeface="Arial"/>
                <a:ea typeface="Arial"/>
                <a:cs typeface="Arial"/>
                <a:sym typeface="Arial"/>
              </a:defRPr>
            </a:lvl2pPr>
            <a:lvl3pPr marL="1371600" marR="0" lvl="2" indent="-342900" algn="l" rtl="0">
              <a:lnSpc>
                <a:spcPct val="100000"/>
              </a:lnSpc>
              <a:spcBef>
                <a:spcPts val="600"/>
              </a:spcBef>
              <a:spcAft>
                <a:spcPts val="0"/>
              </a:spcAft>
              <a:buClr>
                <a:schemeClr val="accent5"/>
              </a:buClr>
              <a:buSzPts val="1800"/>
              <a:buFont typeface="Arial"/>
              <a:buChar char="–"/>
              <a:defRPr sz="1800" b="0" i="0" u="none" strike="noStrike" cap="none">
                <a:solidFill>
                  <a:schemeClr val="accent5"/>
                </a:solidFill>
                <a:latin typeface="Arial"/>
                <a:ea typeface="Arial"/>
                <a:cs typeface="Arial"/>
                <a:sym typeface="Arial"/>
              </a:defRPr>
            </a:lvl3pPr>
            <a:lvl4pPr marL="1828800" marR="0" lvl="3" indent="-342900" algn="l" rtl="0">
              <a:lnSpc>
                <a:spcPct val="100000"/>
              </a:lnSpc>
              <a:spcBef>
                <a:spcPts val="600"/>
              </a:spcBef>
              <a:spcAft>
                <a:spcPts val="0"/>
              </a:spcAft>
              <a:buClr>
                <a:schemeClr val="accent5"/>
              </a:buClr>
              <a:buSzPts val="1800"/>
              <a:buFont typeface="Arial"/>
              <a:buChar char="•"/>
              <a:defRPr sz="1800" b="0" i="0" u="none" strike="noStrike" cap="none">
                <a:solidFill>
                  <a:schemeClr val="accent5"/>
                </a:solidFill>
                <a:latin typeface="Arial"/>
                <a:ea typeface="Arial"/>
                <a:cs typeface="Arial"/>
                <a:sym typeface="Arial"/>
              </a:defRPr>
            </a:lvl4pPr>
            <a:lvl5pPr marL="2286000" marR="0" lvl="4" indent="-342900" algn="l" rtl="0">
              <a:lnSpc>
                <a:spcPct val="100000"/>
              </a:lnSpc>
              <a:spcBef>
                <a:spcPts val="600"/>
              </a:spcBef>
              <a:spcAft>
                <a:spcPts val="0"/>
              </a:spcAft>
              <a:buClr>
                <a:schemeClr val="accent5"/>
              </a:buClr>
              <a:buSzPts val="1800"/>
              <a:buFont typeface="Arial"/>
              <a:buChar char="–"/>
              <a:defRPr sz="1800" b="0" i="0" u="none" strike="noStrike" cap="none">
                <a:solidFill>
                  <a:schemeClr val="accent5"/>
                </a:solidFill>
                <a:latin typeface="Arial"/>
                <a:ea typeface="Arial"/>
                <a:cs typeface="Arial"/>
                <a:sym typeface="Arial"/>
              </a:defRPr>
            </a:lvl5pPr>
            <a:lvl6pPr marL="2743200" marR="0" lvl="5" indent="-228600" algn="l" rtl="0">
              <a:lnSpc>
                <a:spcPct val="100000"/>
              </a:lnSpc>
              <a:spcBef>
                <a:spcPts val="600"/>
              </a:spcBef>
              <a:spcAft>
                <a:spcPts val="0"/>
              </a:spcAft>
              <a:buClr>
                <a:schemeClr val="dk2"/>
              </a:buClr>
              <a:buSzPts val="1800"/>
              <a:buFont typeface="Arial"/>
              <a:buNone/>
              <a:defRPr sz="1800" b="0" i="0" u="none" strike="noStrike" cap="none">
                <a:solidFill>
                  <a:schemeClr val="dk2"/>
                </a:solidFill>
                <a:latin typeface="Arial"/>
                <a:ea typeface="Arial"/>
                <a:cs typeface="Arial"/>
                <a:sym typeface="Arial"/>
              </a:defRPr>
            </a:lvl6pPr>
            <a:lvl7pPr marL="3200400" marR="0" lvl="6" indent="-355600" algn="l" rtl="0">
              <a:spcBef>
                <a:spcPts val="6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7" name="Google Shape;7;p1"/>
          <p:cNvSpPr txBox="1">
            <a:spLocks noGrp="1"/>
          </p:cNvSpPr>
          <p:nvPr>
            <p:ph type="sldNum" idx="12"/>
          </p:nvPr>
        </p:nvSpPr>
        <p:spPr>
          <a:xfrm>
            <a:off x="9011840" y="6381329"/>
            <a:ext cx="28448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1F1F1F"/>
                </a:solidFill>
                <a:latin typeface="Arial"/>
                <a:ea typeface="Arial"/>
                <a:cs typeface="Arial"/>
                <a:sym typeface="Arial"/>
              </a:defRPr>
            </a:lvl1pPr>
            <a:lvl2pPr marL="0" marR="0" lvl="1" indent="0" algn="r" rtl="0">
              <a:spcBef>
                <a:spcPts val="0"/>
              </a:spcBef>
              <a:buNone/>
              <a:defRPr sz="1200" b="0" i="0" u="none" strike="noStrike" cap="none">
                <a:solidFill>
                  <a:srgbClr val="1F1F1F"/>
                </a:solidFill>
                <a:latin typeface="Arial"/>
                <a:ea typeface="Arial"/>
                <a:cs typeface="Arial"/>
                <a:sym typeface="Arial"/>
              </a:defRPr>
            </a:lvl2pPr>
            <a:lvl3pPr marL="0" marR="0" lvl="2" indent="0" algn="r" rtl="0">
              <a:spcBef>
                <a:spcPts val="0"/>
              </a:spcBef>
              <a:buNone/>
              <a:defRPr sz="1200" b="0" i="0" u="none" strike="noStrike" cap="none">
                <a:solidFill>
                  <a:srgbClr val="1F1F1F"/>
                </a:solidFill>
                <a:latin typeface="Arial"/>
                <a:ea typeface="Arial"/>
                <a:cs typeface="Arial"/>
                <a:sym typeface="Arial"/>
              </a:defRPr>
            </a:lvl3pPr>
            <a:lvl4pPr marL="0" marR="0" lvl="3" indent="0" algn="r" rtl="0">
              <a:spcBef>
                <a:spcPts val="0"/>
              </a:spcBef>
              <a:buNone/>
              <a:defRPr sz="1200" b="0" i="0" u="none" strike="noStrike" cap="none">
                <a:solidFill>
                  <a:srgbClr val="1F1F1F"/>
                </a:solidFill>
                <a:latin typeface="Arial"/>
                <a:ea typeface="Arial"/>
                <a:cs typeface="Arial"/>
                <a:sym typeface="Arial"/>
              </a:defRPr>
            </a:lvl4pPr>
            <a:lvl5pPr marL="0" marR="0" lvl="4" indent="0" algn="r" rtl="0">
              <a:spcBef>
                <a:spcPts val="0"/>
              </a:spcBef>
              <a:buNone/>
              <a:defRPr sz="1200" b="0" i="0" u="none" strike="noStrike" cap="none">
                <a:solidFill>
                  <a:srgbClr val="1F1F1F"/>
                </a:solidFill>
                <a:latin typeface="Arial"/>
                <a:ea typeface="Arial"/>
                <a:cs typeface="Arial"/>
                <a:sym typeface="Arial"/>
              </a:defRPr>
            </a:lvl5pPr>
            <a:lvl6pPr marL="0" marR="0" lvl="5" indent="0" algn="r" rtl="0">
              <a:spcBef>
                <a:spcPts val="0"/>
              </a:spcBef>
              <a:buNone/>
              <a:defRPr sz="1200" b="0" i="0" u="none" strike="noStrike" cap="none">
                <a:solidFill>
                  <a:srgbClr val="1F1F1F"/>
                </a:solidFill>
                <a:latin typeface="Arial"/>
                <a:ea typeface="Arial"/>
                <a:cs typeface="Arial"/>
                <a:sym typeface="Arial"/>
              </a:defRPr>
            </a:lvl6pPr>
            <a:lvl7pPr marL="0" marR="0" lvl="6" indent="0" algn="r" rtl="0">
              <a:spcBef>
                <a:spcPts val="0"/>
              </a:spcBef>
              <a:buNone/>
              <a:defRPr sz="1200" b="0" i="0" u="none" strike="noStrike" cap="none">
                <a:solidFill>
                  <a:srgbClr val="1F1F1F"/>
                </a:solidFill>
                <a:latin typeface="Arial"/>
                <a:ea typeface="Arial"/>
                <a:cs typeface="Arial"/>
                <a:sym typeface="Arial"/>
              </a:defRPr>
            </a:lvl7pPr>
            <a:lvl8pPr marL="0" marR="0" lvl="7" indent="0" algn="r" rtl="0">
              <a:spcBef>
                <a:spcPts val="0"/>
              </a:spcBef>
              <a:buNone/>
              <a:defRPr sz="1200" b="0" i="0" u="none" strike="noStrike" cap="none">
                <a:solidFill>
                  <a:srgbClr val="1F1F1F"/>
                </a:solidFill>
                <a:latin typeface="Arial"/>
                <a:ea typeface="Arial"/>
                <a:cs typeface="Arial"/>
                <a:sym typeface="Arial"/>
              </a:defRPr>
            </a:lvl8pPr>
            <a:lvl9pPr marL="0" marR="0" lvl="8" indent="0" algn="r" rtl="0">
              <a:spcBef>
                <a:spcPts val="0"/>
              </a:spcBef>
              <a:buNone/>
              <a:defRPr sz="1200" b="0" i="0" u="none" strike="noStrike" cap="none">
                <a:solidFill>
                  <a:srgbClr val="1F1F1F"/>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
        <p:nvSpPr>
          <p:cNvPr id="8" name="Google Shape;8;p1"/>
          <p:cNvSpPr txBox="1">
            <a:spLocks noGrp="1"/>
          </p:cNvSpPr>
          <p:nvPr>
            <p:ph type="ftr" idx="11"/>
          </p:nvPr>
        </p:nvSpPr>
        <p:spPr>
          <a:xfrm>
            <a:off x="4165600" y="6356351"/>
            <a:ext cx="3860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909090"/>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sldLayoutIdLst>
    <p:sldLayoutId id="2147483763" r:id="rId1"/>
    <p:sldLayoutId id="2147483762" r:id="rId2"/>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Text Placeholder 7"/>
          <p:cNvSpPr>
            <a:spLocks noGrp="1"/>
          </p:cNvSpPr>
          <p:nvPr>
            <p:ph type="body" idx="1"/>
          </p:nvPr>
        </p:nvSpPr>
        <p:spPr>
          <a:xfrm>
            <a:off x="334435" y="908051"/>
            <a:ext cx="11523133" cy="5473700"/>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Slide Number Placeholder 1"/>
          <p:cNvSpPr>
            <a:spLocks noGrp="1"/>
          </p:cNvSpPr>
          <p:nvPr>
            <p:ph type="sldNum" sz="quarter" idx="4"/>
          </p:nvPr>
        </p:nvSpPr>
        <p:spPr>
          <a:xfrm>
            <a:off x="9011840" y="6381330"/>
            <a:ext cx="2844800" cy="365125"/>
          </a:xfrm>
          <a:prstGeom prst="rect">
            <a:avLst/>
          </a:prstGeom>
        </p:spPr>
        <p:txBody>
          <a:bodyPr vert="horz" lIns="91440" tIns="45720" rIns="91440" bIns="45720" rtlCol="0" anchor="ctr"/>
          <a:lstStyle>
            <a:lvl1pPr algn="r">
              <a:defRPr sz="1200">
                <a:solidFill>
                  <a:schemeClr val="accent5">
                    <a:lumMod val="50000"/>
                  </a:schemeClr>
                </a:solidFill>
              </a:defRPr>
            </a:lvl1pPr>
          </a:lstStyle>
          <a:p>
            <a:fld id="{8FC524A1-7B6A-464D-B8BC-8FE2E057339E}" type="slidenum">
              <a:rPr lang="en-GB" smtClean="0"/>
              <a:pPr/>
              <a:t>‹#›</a:t>
            </a:fld>
            <a:endParaRPr lang="en-GB"/>
          </a:p>
        </p:txBody>
      </p:sp>
      <p:sp>
        <p:nvSpPr>
          <p:cNvPr id="3" name="Footer Placeholder 2"/>
          <p:cNvSpPr>
            <a:spLocks noGrp="1"/>
          </p:cNvSpPr>
          <p:nvPr>
            <p:ph type="ftr" sz="quarter" idx="3"/>
          </p:nvPr>
        </p:nvSpPr>
        <p:spPr>
          <a:xfrm>
            <a:off x="4165600" y="6356352"/>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Tree>
    <p:extLst>
      <p:ext uri="{BB962C8B-B14F-4D97-AF65-F5344CB8AC3E}">
        <p14:creationId xmlns:p14="http://schemas.microsoft.com/office/powerpoint/2010/main" val="1527785498"/>
      </p:ext>
    </p:extLst>
  </p:cSld>
  <p:clrMap bg1="lt1" tx1="dk1" bg2="lt2" tx2="dk2" accent1="accent1" accent2="accent2" accent3="accent3" accent4="accent4" accent5="accent5" accent6="accent6" hlink="hlink" folHlink="folHlink"/>
  <p:sldLayoutIdLst>
    <p:sldLayoutId id="2147483760" r:id="rId1"/>
  </p:sldLayoutIdLst>
  <p:hf hdr="0" ftr="0" dt="0"/>
  <p:txStyles>
    <p:titleStyle>
      <a:lvl1pPr algn="l" defTabSz="914377" rtl="0" eaLnBrk="1" latinLnBrk="0" hangingPunct="1">
        <a:spcBef>
          <a:spcPts val="600"/>
        </a:spcBef>
        <a:buNone/>
        <a:defRPr sz="2400" kern="1200" baseline="0">
          <a:solidFill>
            <a:schemeClr val="bg1"/>
          </a:solidFill>
          <a:latin typeface="+mj-lt"/>
          <a:ea typeface="+mj-ea"/>
          <a:cs typeface="+mj-cs"/>
        </a:defRPr>
      </a:lvl1pPr>
    </p:titleStyle>
    <p:bodyStyle>
      <a:lvl1pPr marL="0" indent="0" algn="l" defTabSz="914377" rtl="0" eaLnBrk="1" latinLnBrk="0" hangingPunct="1">
        <a:lnSpc>
          <a:spcPct val="100000"/>
        </a:lnSpc>
        <a:spcBef>
          <a:spcPts val="600"/>
        </a:spcBef>
        <a:spcAft>
          <a:spcPts val="600"/>
        </a:spcAft>
        <a:buFont typeface="Arial" panose="020B0604020202020204" pitchFamily="34" charset="0"/>
        <a:buNone/>
        <a:defRPr sz="1800" kern="1200">
          <a:solidFill>
            <a:schemeClr val="accent5"/>
          </a:solidFill>
          <a:latin typeface="+mn-lt"/>
          <a:ea typeface="+mn-ea"/>
          <a:cs typeface="+mn-cs"/>
        </a:defRPr>
      </a:lvl1pPr>
      <a:lvl2pPr marL="285744" indent="-285744" algn="l" defTabSz="914377" rtl="0" eaLnBrk="1" latinLnBrk="0" hangingPunct="1">
        <a:lnSpc>
          <a:spcPct val="100000"/>
        </a:lnSpc>
        <a:spcBef>
          <a:spcPts val="600"/>
        </a:spcBef>
        <a:spcAft>
          <a:spcPts val="600"/>
        </a:spcAft>
        <a:buFont typeface="Arial" panose="020B0604020202020204" pitchFamily="34" charset="0"/>
        <a:buChar char="•"/>
        <a:defRPr sz="1800" kern="1200">
          <a:solidFill>
            <a:schemeClr val="accent5"/>
          </a:solidFill>
          <a:latin typeface="+mn-lt"/>
          <a:ea typeface="+mn-ea"/>
          <a:cs typeface="+mn-cs"/>
        </a:defRPr>
      </a:lvl2pPr>
      <a:lvl3pPr marL="539737" indent="-269868" algn="l" defTabSz="914377" rtl="0" eaLnBrk="1" latinLnBrk="0" hangingPunct="1">
        <a:lnSpc>
          <a:spcPct val="100000"/>
        </a:lnSpc>
        <a:spcBef>
          <a:spcPts val="600"/>
        </a:spcBef>
        <a:spcAft>
          <a:spcPts val="600"/>
        </a:spcAft>
        <a:buFont typeface="Arial" panose="020B0604020202020204" pitchFamily="34" charset="0"/>
        <a:buChar char="–"/>
        <a:defRPr sz="1800" kern="1200">
          <a:solidFill>
            <a:schemeClr val="accent5"/>
          </a:solidFill>
          <a:latin typeface="+mn-lt"/>
          <a:ea typeface="+mn-ea"/>
          <a:cs typeface="+mn-cs"/>
        </a:defRPr>
      </a:lvl3pPr>
      <a:lvl4pPr marL="809605" indent="-269868" algn="l" defTabSz="914377" rtl="0" eaLnBrk="1" latinLnBrk="0" hangingPunct="1">
        <a:lnSpc>
          <a:spcPct val="100000"/>
        </a:lnSpc>
        <a:spcBef>
          <a:spcPts val="600"/>
        </a:spcBef>
        <a:spcAft>
          <a:spcPts val="600"/>
        </a:spcAft>
        <a:buFont typeface="Arial" panose="020B0604020202020204" pitchFamily="34" charset="0"/>
        <a:buChar char="•"/>
        <a:defRPr sz="1800" kern="1200">
          <a:solidFill>
            <a:schemeClr val="accent5"/>
          </a:solidFill>
          <a:latin typeface="+mn-lt"/>
          <a:ea typeface="+mn-ea"/>
          <a:cs typeface="+mn-cs"/>
        </a:defRPr>
      </a:lvl4pPr>
      <a:lvl5pPr marL="1079473" indent="-269868" algn="l" defTabSz="914377" rtl="0" eaLnBrk="1" latinLnBrk="0" hangingPunct="1">
        <a:lnSpc>
          <a:spcPct val="100000"/>
        </a:lnSpc>
        <a:spcBef>
          <a:spcPts val="600"/>
        </a:spcBef>
        <a:spcAft>
          <a:spcPts val="600"/>
        </a:spcAft>
        <a:buFont typeface="Arial" panose="020B0604020202020204" pitchFamily="34" charset="0"/>
        <a:buChar char="–"/>
        <a:defRPr sz="1800" kern="1200">
          <a:solidFill>
            <a:schemeClr val="accent5"/>
          </a:solidFill>
          <a:latin typeface="+mn-lt"/>
          <a:ea typeface="+mn-ea"/>
          <a:cs typeface="+mn-cs"/>
        </a:defRPr>
      </a:lvl5pPr>
      <a:lvl6pPr marL="0" indent="0" algn="l" defTabSz="914377" rtl="0" eaLnBrk="1" latinLnBrk="0" hangingPunct="1">
        <a:lnSpc>
          <a:spcPct val="100000"/>
        </a:lnSpc>
        <a:spcBef>
          <a:spcPts val="600"/>
        </a:spcBef>
        <a:spcAft>
          <a:spcPts val="600"/>
        </a:spcAft>
        <a:buFont typeface="Arial" panose="020B0604020202020204" pitchFamily="34" charset="0"/>
        <a:buNone/>
        <a:defRPr sz="1800" kern="1200">
          <a:solidFill>
            <a:schemeClr val="tx2"/>
          </a:solidFill>
          <a:latin typeface="+mn-lt"/>
          <a:ea typeface="+mn-ea"/>
          <a:cs typeface="+mn-cs"/>
        </a:defRPr>
      </a:lvl6pPr>
      <a:lvl7pPr marL="2971726"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3.xml"/><Relationship Id="rId5" Type="http://schemas.openxmlformats.org/officeDocument/2006/relationships/image" Target="../media/image5.png"/><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3.xml"/><Relationship Id="rId5" Type="http://schemas.openxmlformats.org/officeDocument/2006/relationships/image" Target="../media/image5.png"/><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3.xml"/><Relationship Id="rId5" Type="http://schemas.openxmlformats.org/officeDocument/2006/relationships/image" Target="../media/image5.png"/><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3.xml"/><Relationship Id="rId5" Type="http://schemas.openxmlformats.org/officeDocument/2006/relationships/image" Target="../media/image5.png"/><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3.xml"/><Relationship Id="rId5" Type="http://schemas.openxmlformats.org/officeDocument/2006/relationships/image" Target="../media/image5.png"/><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3.xml"/><Relationship Id="rId5" Type="http://schemas.openxmlformats.org/officeDocument/2006/relationships/image" Target="../media/image5.png"/><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3.xml"/><Relationship Id="rId5" Type="http://schemas.openxmlformats.org/officeDocument/2006/relationships/image" Target="../media/image5.png"/><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3.xml"/><Relationship Id="rId5" Type="http://schemas.openxmlformats.org/officeDocument/2006/relationships/image" Target="../media/image5.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3.xml"/><Relationship Id="rId5" Type="http://schemas.openxmlformats.org/officeDocument/2006/relationships/image" Target="../media/image6.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3.xml"/><Relationship Id="rId5" Type="http://schemas.openxmlformats.org/officeDocument/2006/relationships/image" Target="../media/image5.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3.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3.xml"/><Relationship Id="rId5" Type="http://schemas.openxmlformats.org/officeDocument/2006/relationships/image" Target="../media/image5.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3.xml"/><Relationship Id="rId5" Type="http://schemas.openxmlformats.org/officeDocument/2006/relationships/image" Target="../media/image5.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3.xml"/><Relationship Id="rId5" Type="http://schemas.openxmlformats.org/officeDocument/2006/relationships/image" Target="../media/image5.pn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3.xml"/><Relationship Id="rId5" Type="http://schemas.openxmlformats.org/officeDocument/2006/relationships/image" Target="../media/image5.png"/><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3.xml"/><Relationship Id="rId5" Type="http://schemas.openxmlformats.org/officeDocument/2006/relationships/image" Target="../media/image5.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48"/>
        <p:cNvGrpSpPr/>
        <p:nvPr/>
      </p:nvGrpSpPr>
      <p:grpSpPr>
        <a:xfrm>
          <a:off x="0" y="0"/>
          <a:ext cx="0" cy="0"/>
          <a:chOff x="0" y="0"/>
          <a:chExt cx="0" cy="0"/>
        </a:xfrm>
      </p:grpSpPr>
      <p:sp>
        <p:nvSpPr>
          <p:cNvPr id="249" name="Google Shape;249;p37"/>
          <p:cNvSpPr txBox="1">
            <a:spLocks noGrp="1"/>
          </p:cNvSpPr>
          <p:nvPr>
            <p:ph type="sldNum" idx="12"/>
          </p:nvPr>
        </p:nvSpPr>
        <p:spPr>
          <a:xfrm>
            <a:off x="9011840" y="6381329"/>
            <a:ext cx="28448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1</a:t>
            </a:fld>
            <a:endParaRPr/>
          </a:p>
        </p:txBody>
      </p:sp>
      <p:sp>
        <p:nvSpPr>
          <p:cNvPr id="250" name="Google Shape;250;p37"/>
          <p:cNvSpPr/>
          <p:nvPr/>
        </p:nvSpPr>
        <p:spPr>
          <a:xfrm>
            <a:off x="-1" y="-5483"/>
            <a:ext cx="12192000" cy="5300636"/>
          </a:xfrm>
          <a:prstGeom prst="rect">
            <a:avLst/>
          </a:prstGeom>
          <a:solidFill>
            <a:srgbClr val="0070C0"/>
          </a:solidFill>
          <a:ln>
            <a:solidFill>
              <a:srgbClr val="4472C4"/>
            </a:solidFill>
          </a:ln>
        </p:spPr>
        <p:txBody>
          <a:bodyPr spcFirstLastPara="1" wrap="square" lIns="121900" tIns="60925" rIns="121900" bIns="60925" anchor="ctr" anchorCtr="0">
            <a:noAutofit/>
          </a:bodyPr>
          <a:lstStyle/>
          <a:p>
            <a:pPr marL="0" marR="0" lvl="0" indent="0" algn="ctr" rtl="0">
              <a:spcBef>
                <a:spcPts val="0"/>
              </a:spcBef>
              <a:spcAft>
                <a:spcPts val="0"/>
              </a:spcAft>
              <a:buNone/>
            </a:pPr>
            <a:endParaRPr sz="1867" b="0" i="0" u="none" strike="noStrike" cap="none">
              <a:solidFill>
                <a:schemeClr val="lt1"/>
              </a:solidFill>
              <a:latin typeface="Arial"/>
              <a:ea typeface="Arial"/>
              <a:cs typeface="Arial"/>
              <a:sym typeface="Arial"/>
            </a:endParaRPr>
          </a:p>
        </p:txBody>
      </p:sp>
      <p:sp>
        <p:nvSpPr>
          <p:cNvPr id="251" name="Google Shape;251;p37"/>
          <p:cNvSpPr txBox="1"/>
          <p:nvPr/>
        </p:nvSpPr>
        <p:spPr>
          <a:xfrm>
            <a:off x="761999" y="1147006"/>
            <a:ext cx="10668000" cy="3208294"/>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GB" sz="3200" i="0" u="none" strike="noStrike" cap="none">
                <a:solidFill>
                  <a:schemeClr val="lt1"/>
                </a:solidFill>
                <a:latin typeface="Calibri" panose="020F0502020204030204" pitchFamily="34" charset="0"/>
                <a:cs typeface="Calibri" panose="020F0502020204030204" pitchFamily="34" charset="0"/>
                <a:sym typeface="Arial"/>
              </a:rPr>
              <a:t>PERSONALISED CARE </a:t>
            </a:r>
            <a:r>
              <a:rPr lang="en-GB" sz="3200">
                <a:solidFill>
                  <a:schemeClr val="lt1"/>
                </a:solidFill>
                <a:latin typeface="Calibri" panose="020F0502020204030204" pitchFamily="34" charset="0"/>
                <a:cs typeface="Calibri" panose="020F0502020204030204" pitchFamily="34" charset="0"/>
              </a:rPr>
              <a:t>FOR</a:t>
            </a:r>
            <a:r>
              <a:rPr lang="en-GB" sz="3200" i="0" u="none" strike="noStrike" cap="none">
                <a:solidFill>
                  <a:schemeClr val="lt1"/>
                </a:solidFill>
                <a:latin typeface="Calibri" panose="020F0502020204030204" pitchFamily="34" charset="0"/>
                <a:cs typeface="Calibri" panose="020F0502020204030204" pitchFamily="34" charset="0"/>
                <a:sym typeface="Arial"/>
              </a:rPr>
              <a:t> LONDON</a:t>
            </a:r>
          </a:p>
          <a:p>
            <a:pPr marL="0" marR="0" lvl="0" indent="0" algn="ctr" rtl="0">
              <a:spcBef>
                <a:spcPts val="0"/>
              </a:spcBef>
              <a:spcAft>
                <a:spcPts val="0"/>
              </a:spcAft>
              <a:buNone/>
            </a:pPr>
            <a:endParaRPr sz="3200">
              <a:solidFill>
                <a:schemeClr val="lt1"/>
              </a:solidFill>
              <a:latin typeface="Calibri" panose="020F0502020204030204" pitchFamily="34" charset="0"/>
              <a:cs typeface="Calibri" panose="020F0502020204030204" pitchFamily="34" charset="0"/>
            </a:endParaRPr>
          </a:p>
          <a:p>
            <a:pPr algn="ctr"/>
            <a:r>
              <a:rPr lang="en-GB" sz="4000" b="1">
                <a:solidFill>
                  <a:schemeClr val="lt1"/>
                </a:solidFill>
                <a:latin typeface="Calibri" panose="020F0502020204030204" pitchFamily="34" charset="0"/>
                <a:ea typeface="+mn-lt"/>
                <a:cs typeface="Calibri" panose="020F0502020204030204" pitchFamily="34" charset="0"/>
              </a:rPr>
              <a:t>Social Prescribing Innovators Programme</a:t>
            </a:r>
            <a:endParaRPr lang="en-US" sz="4000">
              <a:solidFill>
                <a:schemeClr val="lt1"/>
              </a:solidFill>
              <a:latin typeface="Calibri" panose="020F0502020204030204" pitchFamily="34" charset="0"/>
              <a:ea typeface="+mn-lt"/>
              <a:cs typeface="Calibri" panose="020F0502020204030204" pitchFamily="34" charset="0"/>
            </a:endParaRPr>
          </a:p>
          <a:p>
            <a:pPr algn="ctr"/>
            <a:r>
              <a:rPr lang="en-GB" sz="3200" b="1">
                <a:solidFill>
                  <a:schemeClr val="lt1"/>
                </a:solidFill>
                <a:latin typeface="Calibri" panose="020F0502020204030204" pitchFamily="34" charset="0"/>
                <a:ea typeface="+mn-lt"/>
                <a:cs typeface="Calibri" panose="020F0502020204030204" pitchFamily="34" charset="0"/>
              </a:rPr>
              <a:t>Investing in London’s frontline problem solvers.</a:t>
            </a:r>
            <a:endParaRPr lang="en-GB">
              <a:solidFill>
                <a:schemeClr val="lt1"/>
              </a:solidFill>
              <a:latin typeface="Calibri" panose="020F0502020204030204" pitchFamily="34" charset="0"/>
              <a:cs typeface="Calibri" panose="020F0502020204030204" pitchFamily="34" charset="0"/>
            </a:endParaRPr>
          </a:p>
          <a:p>
            <a:pPr marL="0" marR="0" lvl="0" indent="0" algn="ctr" rtl="0">
              <a:spcBef>
                <a:spcPts val="0"/>
              </a:spcBef>
              <a:spcAft>
                <a:spcPts val="0"/>
              </a:spcAft>
              <a:buNone/>
            </a:pPr>
            <a:endParaRPr lang="en-GB" sz="4000" b="1" i="0" u="none" strike="noStrike" cap="none">
              <a:solidFill>
                <a:schemeClr val="lt1"/>
              </a:solidFill>
              <a:latin typeface="Calibri" panose="020F0502020204030204" pitchFamily="34" charset="0"/>
              <a:ea typeface="Arial"/>
              <a:cs typeface="Calibri" panose="020F0502020204030204" pitchFamily="34" charset="0"/>
            </a:endParaRPr>
          </a:p>
          <a:p>
            <a:pPr algn="ctr"/>
            <a:r>
              <a:rPr lang="en-GB" sz="4000" b="1">
                <a:solidFill>
                  <a:schemeClr val="lt1"/>
                </a:solidFill>
                <a:latin typeface="Calibri" panose="020F0502020204030204" pitchFamily="34" charset="0"/>
                <a:ea typeface="Arial"/>
                <a:cs typeface="Calibri" panose="020F0502020204030204" pitchFamily="34" charset="0"/>
              </a:rPr>
              <a:t>Projects</a:t>
            </a:r>
            <a:endParaRPr lang="en-GB" sz="4000" b="1" i="0" u="none" strike="noStrike" cap="none">
              <a:solidFill>
                <a:schemeClr val="lt1"/>
              </a:solidFill>
              <a:latin typeface="Calibri" panose="020F0502020204030204" pitchFamily="34" charset="0"/>
              <a:ea typeface="Arial"/>
              <a:cs typeface="Calibri" panose="020F0502020204030204" pitchFamily="34" charset="0"/>
            </a:endParaRPr>
          </a:p>
        </p:txBody>
      </p:sp>
      <p:sp>
        <p:nvSpPr>
          <p:cNvPr id="8" name="TextBox 7">
            <a:extLst>
              <a:ext uri="{FF2B5EF4-FFF2-40B4-BE49-F238E27FC236}">
                <a16:creationId xmlns:a16="http://schemas.microsoft.com/office/drawing/2014/main" id="{7E8E12BF-86F2-4B3F-91CB-1E54E323E5B2}"/>
              </a:ext>
            </a:extLst>
          </p:cNvPr>
          <p:cNvSpPr txBox="1"/>
          <p:nvPr/>
        </p:nvSpPr>
        <p:spPr>
          <a:xfrm>
            <a:off x="935421" y="4337279"/>
            <a:ext cx="3471377" cy="830997"/>
          </a:xfrm>
          <a:prstGeom prst="rect">
            <a:avLst/>
          </a:prstGeom>
          <a:noFill/>
        </p:spPr>
        <p:txBody>
          <a:bodyPr wrap="square">
            <a:spAutoFit/>
          </a:bodyPr>
          <a:lstStyle/>
          <a:p>
            <a:r>
              <a:rPr lang="en-GB" sz="1800">
                <a:solidFill>
                  <a:schemeClr val="bg1"/>
                </a:solidFill>
                <a:latin typeface="Calibri" panose="020F0502020204030204" pitchFamily="34" charset="0"/>
                <a:cs typeface="Calibri" panose="020F0502020204030204" pitchFamily="34" charset="0"/>
              </a:rPr>
              <a:t>@SP_LDN</a:t>
            </a:r>
          </a:p>
          <a:p>
            <a:endParaRPr lang="en-GB" sz="200">
              <a:solidFill>
                <a:schemeClr val="bg1"/>
              </a:solidFill>
              <a:latin typeface="Calibri" panose="020F0502020204030204" pitchFamily="34" charset="0"/>
              <a:cs typeface="Calibri" panose="020F0502020204030204" pitchFamily="34" charset="0"/>
            </a:endParaRPr>
          </a:p>
          <a:p>
            <a:endParaRPr lang="en-GB" sz="200">
              <a:solidFill>
                <a:schemeClr val="bg1"/>
              </a:solidFill>
              <a:latin typeface="Calibri" panose="020F0502020204030204" pitchFamily="34" charset="0"/>
              <a:cs typeface="Calibri" panose="020F0502020204030204" pitchFamily="34" charset="0"/>
            </a:endParaRPr>
          </a:p>
          <a:p>
            <a:endParaRPr lang="en-GB" sz="200">
              <a:solidFill>
                <a:schemeClr val="bg1"/>
              </a:solidFill>
              <a:latin typeface="Calibri" panose="020F0502020204030204" pitchFamily="34" charset="0"/>
              <a:cs typeface="Calibri" panose="020F0502020204030204" pitchFamily="34" charset="0"/>
            </a:endParaRPr>
          </a:p>
          <a:p>
            <a:endParaRPr lang="en-GB" sz="200">
              <a:solidFill>
                <a:schemeClr val="bg1"/>
              </a:solidFill>
              <a:latin typeface="Calibri" panose="020F0502020204030204" pitchFamily="34" charset="0"/>
              <a:cs typeface="Calibri" panose="020F0502020204030204" pitchFamily="34" charset="0"/>
            </a:endParaRPr>
          </a:p>
          <a:p>
            <a:endParaRPr lang="en-GB" sz="200">
              <a:solidFill>
                <a:schemeClr val="bg1"/>
              </a:solidFill>
              <a:latin typeface="Calibri" panose="020F0502020204030204" pitchFamily="34" charset="0"/>
              <a:cs typeface="Calibri" panose="020F0502020204030204" pitchFamily="34" charset="0"/>
            </a:endParaRPr>
          </a:p>
          <a:p>
            <a:endParaRPr lang="en-GB" sz="200">
              <a:solidFill>
                <a:schemeClr val="bg1"/>
              </a:solidFill>
              <a:latin typeface="Calibri" panose="020F0502020204030204" pitchFamily="34" charset="0"/>
              <a:cs typeface="Calibri" panose="020F0502020204030204" pitchFamily="34" charset="0"/>
            </a:endParaRPr>
          </a:p>
          <a:p>
            <a:r>
              <a:rPr lang="en-GB" sz="1800">
                <a:solidFill>
                  <a:schemeClr val="bg1"/>
                </a:solidFill>
                <a:latin typeface="Calibri" panose="020F0502020204030204" pitchFamily="34" charset="0"/>
                <a:cs typeface="Calibri" panose="020F0502020204030204" pitchFamily="34" charset="0"/>
              </a:rPr>
              <a:t>hlp.socialprescribing@nhs.net</a:t>
            </a:r>
          </a:p>
        </p:txBody>
      </p:sp>
      <p:pic>
        <p:nvPicPr>
          <p:cNvPr id="3" name="Picture 2" descr="A white circle with a black background&#10;&#10;Description automatically generated with low confidence">
            <a:extLst>
              <a:ext uri="{FF2B5EF4-FFF2-40B4-BE49-F238E27FC236}">
                <a16:creationId xmlns:a16="http://schemas.microsoft.com/office/drawing/2014/main" id="{3BD8A884-3281-4C42-82A7-D17C083DFE26}"/>
              </a:ext>
            </a:extLst>
          </p:cNvPr>
          <p:cNvPicPr>
            <a:picLocks noChangeAspect="1"/>
          </p:cNvPicPr>
          <p:nvPr/>
        </p:nvPicPr>
        <p:blipFill>
          <a:blip r:embed="rId3"/>
          <a:stretch>
            <a:fillRect/>
          </a:stretch>
        </p:blipFill>
        <p:spPr>
          <a:xfrm>
            <a:off x="512607" y="4373321"/>
            <a:ext cx="435807" cy="369399"/>
          </a:xfrm>
          <a:prstGeom prst="rect">
            <a:avLst/>
          </a:prstGeom>
        </p:spPr>
      </p:pic>
      <p:pic>
        <p:nvPicPr>
          <p:cNvPr id="5" name="Picture 4" descr="Icon&#10;&#10;Description automatically generated">
            <a:extLst>
              <a:ext uri="{FF2B5EF4-FFF2-40B4-BE49-F238E27FC236}">
                <a16:creationId xmlns:a16="http://schemas.microsoft.com/office/drawing/2014/main" id="{268F73BF-7824-4779-9486-4DA107006B5C}"/>
              </a:ext>
            </a:extLst>
          </p:cNvPr>
          <p:cNvPicPr>
            <a:picLocks noChangeAspect="1"/>
          </p:cNvPicPr>
          <p:nvPr/>
        </p:nvPicPr>
        <p:blipFill>
          <a:blip r:embed="rId4"/>
          <a:stretch>
            <a:fillRect/>
          </a:stretch>
        </p:blipFill>
        <p:spPr>
          <a:xfrm>
            <a:off x="490849" y="4825616"/>
            <a:ext cx="435807" cy="341770"/>
          </a:xfrm>
          <a:prstGeom prst="rect">
            <a:avLst/>
          </a:prstGeom>
        </p:spPr>
      </p:pic>
      <p:pic>
        <p:nvPicPr>
          <p:cNvPr id="2" name="Picture 10" descr="Graphical user interface, application, Teams&#10;&#10;Description automatically generated">
            <a:extLst>
              <a:ext uri="{FF2B5EF4-FFF2-40B4-BE49-F238E27FC236}">
                <a16:creationId xmlns:a16="http://schemas.microsoft.com/office/drawing/2014/main" id="{3872BE61-45F9-740E-940B-E52A6B168A10}"/>
              </a:ext>
            </a:extLst>
          </p:cNvPr>
          <p:cNvPicPr>
            <a:picLocks noChangeAspect="1"/>
          </p:cNvPicPr>
          <p:nvPr/>
        </p:nvPicPr>
        <p:blipFill>
          <a:blip r:embed="rId5"/>
          <a:stretch>
            <a:fillRect/>
          </a:stretch>
        </p:blipFill>
        <p:spPr>
          <a:xfrm>
            <a:off x="516340" y="5463201"/>
            <a:ext cx="10840870" cy="1026759"/>
          </a:xfrm>
          <a:prstGeom prst="rect">
            <a:avLst/>
          </a:prstGeom>
        </p:spPr>
      </p:pic>
    </p:spTree>
    <p:extLst>
      <p:ext uri="{BB962C8B-B14F-4D97-AF65-F5344CB8AC3E}">
        <p14:creationId xmlns:p14="http://schemas.microsoft.com/office/powerpoint/2010/main" val="37521420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956CD1A8-762E-4824-A569-8877AD0BB911}"/>
              </a:ext>
            </a:extLst>
          </p:cNvPr>
          <p:cNvSpPr>
            <a:spLocks noGrp="1"/>
          </p:cNvSpPr>
          <p:nvPr>
            <p:ph type="sldNum" sz="quarter" idx="14"/>
          </p:nvPr>
        </p:nvSpPr>
        <p:spPr/>
        <p:txBody>
          <a:bodyPr/>
          <a:lstStyle/>
          <a:p>
            <a:fld id="{8FC524A1-7B6A-464D-B8BC-8FE2E057339E}" type="slidenum">
              <a:rPr lang="en-GB" smtClean="0"/>
              <a:pPr/>
              <a:t>10</a:t>
            </a:fld>
            <a:endParaRPr lang="en-GB"/>
          </a:p>
        </p:txBody>
      </p:sp>
      <p:pic>
        <p:nvPicPr>
          <p:cNvPr id="15" name="Picture 15">
            <a:extLst>
              <a:ext uri="{FF2B5EF4-FFF2-40B4-BE49-F238E27FC236}">
                <a16:creationId xmlns:a16="http://schemas.microsoft.com/office/drawing/2014/main" id="{BF4B7560-20CA-19F2-E2BC-47CE6DF97768}"/>
              </a:ext>
            </a:extLst>
          </p:cNvPr>
          <p:cNvPicPr>
            <a:picLocks noGrp="1" noChangeAspect="1"/>
          </p:cNvPicPr>
          <p:nvPr>
            <p:ph sz="quarter" idx="15"/>
          </p:nvPr>
        </p:nvPicPr>
        <p:blipFill>
          <a:blip r:embed="rId3"/>
          <a:stretch>
            <a:fillRect/>
          </a:stretch>
        </p:blipFill>
        <p:spPr>
          <a:xfrm>
            <a:off x="729439" y="6380442"/>
            <a:ext cx="198031" cy="152400"/>
          </a:xfrm>
        </p:spPr>
      </p:pic>
      <p:sp>
        <p:nvSpPr>
          <p:cNvPr id="10" name="Title 1">
            <a:extLst>
              <a:ext uri="{FF2B5EF4-FFF2-40B4-BE49-F238E27FC236}">
                <a16:creationId xmlns:a16="http://schemas.microsoft.com/office/drawing/2014/main" id="{3CBE09F3-F15B-7D2C-33A1-460D61A6E65D}"/>
              </a:ext>
            </a:extLst>
          </p:cNvPr>
          <p:cNvSpPr>
            <a:spLocks noGrp="1"/>
          </p:cNvSpPr>
          <p:nvPr/>
        </p:nvSpPr>
        <p:spPr>
          <a:xfrm>
            <a:off x="0" y="283866"/>
            <a:ext cx="12192000" cy="434713"/>
          </a:xfrm>
          <a:prstGeom prst="rect">
            <a:avLst/>
          </a:prstGeom>
          <a:solidFill>
            <a:srgbClr val="2E75B6"/>
          </a:solidFill>
          <a:ln>
            <a:solidFill>
              <a:schemeClr val="accent4"/>
            </a:solidFill>
          </a:ln>
        </p:spPr>
        <p:txBody>
          <a:bodyPr lIns="68580" tIns="34290" rIns="68580" bIns="34290" anchor="t"/>
          <a:lstStyle>
            <a:lvl1pPr marL="71438" indent="0" algn="l" defTabSz="685800" rtl="0" eaLnBrk="1" latinLnBrk="0" hangingPunct="1">
              <a:spcBef>
                <a:spcPts val="450"/>
              </a:spcBef>
              <a:buNone/>
              <a:defRPr sz="1800" kern="1200" baseline="0">
                <a:solidFill>
                  <a:schemeClr val="bg1"/>
                </a:solidFill>
                <a:latin typeface="+mj-lt"/>
                <a:ea typeface="+mj-ea"/>
                <a:cs typeface="+mj-cs"/>
              </a:defRPr>
            </a:lvl1pPr>
          </a:lstStyle>
          <a:p>
            <a:pPr marL="71120">
              <a:spcBef>
                <a:spcPts val="0"/>
              </a:spcBef>
            </a:pPr>
            <a:r>
              <a:rPr lang="en-US" sz="2100" b="1">
                <a:latin typeface="Calibri" panose="020F0502020204030204" pitchFamily="34" charset="0"/>
                <a:cs typeface="Calibri" panose="020F0502020204030204" pitchFamily="34" charset="0"/>
              </a:rPr>
              <a:t>  </a:t>
            </a:r>
            <a:r>
              <a:rPr lang="en-US" sz="2400" b="1">
                <a:latin typeface="Calibri" panose="020F0502020204030204" pitchFamily="34" charset="0"/>
                <a:cs typeface="Calibri" panose="020F0502020204030204" pitchFamily="34" charset="0"/>
              </a:rPr>
              <a:t>Men’s Project (SPIP 16)</a:t>
            </a:r>
            <a:endParaRPr lang="en-US" b="1">
              <a:latin typeface="Calibri" panose="020F0502020204030204" pitchFamily="34" charset="0"/>
              <a:cs typeface="Calibri" panose="020F0502020204030204" pitchFamily="34" charset="0"/>
            </a:endParaRPr>
          </a:p>
        </p:txBody>
      </p:sp>
      <p:pic>
        <p:nvPicPr>
          <p:cNvPr id="11" name="Picture 10" descr="Icon&#10;&#10;Description automatically generated">
            <a:extLst>
              <a:ext uri="{FF2B5EF4-FFF2-40B4-BE49-F238E27FC236}">
                <a16:creationId xmlns:a16="http://schemas.microsoft.com/office/drawing/2014/main" id="{3347DA4A-3621-334D-E4F2-EA2399BACBC5}"/>
              </a:ext>
            </a:extLst>
          </p:cNvPr>
          <p:cNvPicPr>
            <a:picLocks noChangeAspect="1"/>
          </p:cNvPicPr>
          <p:nvPr/>
        </p:nvPicPr>
        <p:blipFill>
          <a:blip r:embed="rId4"/>
          <a:stretch>
            <a:fillRect/>
          </a:stretch>
        </p:blipFill>
        <p:spPr>
          <a:xfrm>
            <a:off x="729870" y="6597723"/>
            <a:ext cx="201829" cy="155152"/>
          </a:xfrm>
          <a:prstGeom prst="rect">
            <a:avLst/>
          </a:prstGeom>
          <a:solidFill>
            <a:srgbClr val="5B9BD5">
              <a:lumMod val="75000"/>
            </a:srgbClr>
          </a:solidFill>
          <a:ln>
            <a:solidFill>
              <a:srgbClr val="5B9BD5">
                <a:lumMod val="75000"/>
              </a:srgbClr>
            </a:solidFill>
          </a:ln>
        </p:spPr>
      </p:pic>
      <p:sp>
        <p:nvSpPr>
          <p:cNvPr id="12" name="TextBox 5">
            <a:extLst>
              <a:ext uri="{FF2B5EF4-FFF2-40B4-BE49-F238E27FC236}">
                <a16:creationId xmlns:a16="http://schemas.microsoft.com/office/drawing/2014/main" id="{669ED469-5133-DCAB-7416-B0478827C16C}"/>
              </a:ext>
            </a:extLst>
          </p:cNvPr>
          <p:cNvSpPr txBox="1"/>
          <p:nvPr/>
        </p:nvSpPr>
        <p:spPr>
          <a:xfrm>
            <a:off x="967783" y="6315261"/>
            <a:ext cx="3595832" cy="489878"/>
          </a:xfrm>
          <a:prstGeom prst="rect">
            <a:avLst/>
          </a:prstGeom>
          <a:noFill/>
        </p:spPr>
        <p:txBody>
          <a:bodyPr wrap="square" lIns="68580" tIns="34290" rIns="68580" bIns="34290" rtlCol="0" anchor="t">
            <a:spAutoFit/>
          </a:bodyPr>
          <a:lstStyle>
            <a:defPPr>
              <a:defRPr lang="en-US"/>
            </a:defPPr>
            <a:lvl1pPr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1pPr>
            <a:lvl2pPr marL="4572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2pPr>
            <a:lvl3pPr marL="9144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3pPr>
            <a:lvl4pPr marL="13716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4pPr>
            <a:lvl5pPr marL="18288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5pPr>
            <a:lvl6pPr marL="22860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6pPr>
            <a:lvl7pPr marL="27432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7pPr>
            <a:lvl8pPr marL="32004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8pPr>
            <a:lvl9pPr marL="36576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9pPr>
          </a:lstStyle>
          <a:p>
            <a:pPr defTabSz="685800" fontAlgn="auto">
              <a:spcBef>
                <a:spcPts val="0"/>
              </a:spcBef>
              <a:spcAft>
                <a:spcPts val="420"/>
              </a:spcAft>
            </a:pPr>
            <a:r>
              <a:rPr lang="en-GB" sz="1200" b="1">
                <a:solidFill>
                  <a:srgbClr val="5B9BD5">
                    <a:lumMod val="75000"/>
                  </a:srgbClr>
                </a:solidFill>
                <a:latin typeface="Calibri" panose="020F0502020204030204"/>
                <a:ea typeface="+mn-ea"/>
                <a:cs typeface="+mn-cs"/>
              </a:rPr>
              <a:t>@SP_LDN</a:t>
            </a:r>
          </a:p>
          <a:p>
            <a:pPr defTabSz="685800" fontAlgn="auto">
              <a:spcBef>
                <a:spcPts val="0"/>
              </a:spcBef>
              <a:spcAft>
                <a:spcPts val="420"/>
              </a:spcAft>
            </a:pPr>
            <a:r>
              <a:rPr lang="en-GB" sz="1200" b="1">
                <a:solidFill>
                  <a:srgbClr val="5B9BD5">
                    <a:lumMod val="75000"/>
                  </a:srgbClr>
                </a:solidFill>
                <a:latin typeface="Calibri" panose="020F0502020204030204"/>
                <a:ea typeface="+mn-ea"/>
                <a:cs typeface="+mn-cs"/>
              </a:rPr>
              <a:t>hlp.socialprescribing@nhs.net</a:t>
            </a:r>
          </a:p>
        </p:txBody>
      </p:sp>
      <p:pic>
        <p:nvPicPr>
          <p:cNvPr id="13" name="Picture 12" descr="A group of people standing in a line&#10;&#10;Description automatically generated with low confidence">
            <a:extLst>
              <a:ext uri="{FF2B5EF4-FFF2-40B4-BE49-F238E27FC236}">
                <a16:creationId xmlns:a16="http://schemas.microsoft.com/office/drawing/2014/main" id="{35A8B70F-C997-5584-31DB-6FCB60EFFCA4}"/>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691650" y="6235899"/>
            <a:ext cx="2665228" cy="596035"/>
          </a:xfrm>
          <a:prstGeom prst="rect">
            <a:avLst/>
          </a:prstGeom>
        </p:spPr>
      </p:pic>
      <p:sp>
        <p:nvSpPr>
          <p:cNvPr id="14" name="Title 1">
            <a:extLst>
              <a:ext uri="{FF2B5EF4-FFF2-40B4-BE49-F238E27FC236}">
                <a16:creationId xmlns:a16="http://schemas.microsoft.com/office/drawing/2014/main" id="{892453A9-6BC6-1FAF-69D5-BA2FA543B1BE}"/>
              </a:ext>
            </a:extLst>
          </p:cNvPr>
          <p:cNvSpPr txBox="1">
            <a:spLocks/>
          </p:cNvSpPr>
          <p:nvPr/>
        </p:nvSpPr>
        <p:spPr>
          <a:xfrm>
            <a:off x="8860" y="6070123"/>
            <a:ext cx="12183139" cy="108883"/>
          </a:xfrm>
          <a:prstGeom prst="rect">
            <a:avLst/>
          </a:prstGeom>
          <a:solidFill>
            <a:srgbClr val="2E75B6"/>
          </a:solidFill>
          <a:ln>
            <a:solidFill>
              <a:schemeClr val="accent4"/>
            </a:solidFill>
          </a:ln>
        </p:spPr>
        <p:txBody>
          <a:bodyPr lIns="68580" tIns="34290" rIns="68580" bIns="34290" anchor="t"/>
          <a:lstStyle>
            <a:defPPr>
              <a:defRPr lang="en-US"/>
            </a:defPPr>
            <a:lvl1pPr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1pPr>
            <a:lvl2pPr marL="4572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2pPr>
            <a:lvl3pPr marL="9144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3pPr>
            <a:lvl4pPr marL="13716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4pPr>
            <a:lvl5pPr marL="18288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5pPr>
            <a:lvl6pPr marL="22860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6pPr>
            <a:lvl7pPr marL="27432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7pPr>
            <a:lvl8pPr marL="32004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8pPr>
            <a:lvl9pPr marL="36576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9pPr>
          </a:lstStyle>
          <a:p>
            <a:pPr fontAlgn="auto">
              <a:spcBef>
                <a:spcPts val="0"/>
              </a:spcBef>
              <a:spcAft>
                <a:spcPts val="0"/>
              </a:spcAft>
            </a:pPr>
            <a:endParaRPr lang="en-US" sz="2100"/>
          </a:p>
        </p:txBody>
      </p:sp>
      <p:sp>
        <p:nvSpPr>
          <p:cNvPr id="9" name="Rectangle 2">
            <a:extLst>
              <a:ext uri="{FF2B5EF4-FFF2-40B4-BE49-F238E27FC236}">
                <a16:creationId xmlns:a16="http://schemas.microsoft.com/office/drawing/2014/main" id="{7CA3A3AA-AF02-4432-A87D-88BBDEBE318E}"/>
              </a:ext>
            </a:extLst>
          </p:cNvPr>
          <p:cNvSpPr>
            <a:spLocks noChangeArrowheads="1"/>
          </p:cNvSpPr>
          <p:nvPr/>
        </p:nvSpPr>
        <p:spPr bwMode="auto">
          <a:xfrm>
            <a:off x="3876675" y="163353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 </a:t>
            </a:r>
            <a:endParaRPr kumimoji="0" lang="en-US" altLang="en-US" sz="1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 name="Rectangle 3">
            <a:extLst>
              <a:ext uri="{FF2B5EF4-FFF2-40B4-BE49-F238E27FC236}">
                <a16:creationId xmlns:a16="http://schemas.microsoft.com/office/drawing/2014/main" id="{F31E097A-82A0-4254-A4FC-976D52ADE9EF}"/>
              </a:ext>
            </a:extLst>
          </p:cNvPr>
          <p:cNvSpPr>
            <a:spLocks noChangeArrowheads="1"/>
          </p:cNvSpPr>
          <p:nvPr/>
        </p:nvSpPr>
        <p:spPr bwMode="auto">
          <a:xfrm>
            <a:off x="3876675" y="163353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 </a:t>
            </a:r>
            <a:endParaRPr kumimoji="0" lang="en-US" altLang="en-US" sz="1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 name="TextBox 15">
            <a:extLst>
              <a:ext uri="{FF2B5EF4-FFF2-40B4-BE49-F238E27FC236}">
                <a16:creationId xmlns:a16="http://schemas.microsoft.com/office/drawing/2014/main" id="{F78E74F9-6CB4-4EFB-90AF-412C6FD53EAD}"/>
              </a:ext>
            </a:extLst>
          </p:cNvPr>
          <p:cNvSpPr txBox="1"/>
          <p:nvPr/>
        </p:nvSpPr>
        <p:spPr>
          <a:xfrm>
            <a:off x="168168" y="854834"/>
            <a:ext cx="5762546" cy="5078313"/>
          </a:xfrm>
          <a:prstGeom prst="rect">
            <a:avLst/>
          </a:prstGeom>
          <a:noFill/>
          <a:ln>
            <a:solidFill>
              <a:srgbClr val="2E75B6"/>
            </a:solidFill>
          </a:ln>
        </p:spPr>
        <p:txBody>
          <a:bodyPr wrap="square" rtlCol="0">
            <a:spAutoFit/>
          </a:bodyPr>
          <a:lstStyle/>
          <a:p>
            <a:r>
              <a:rPr lang="en-GB" b="1">
                <a:latin typeface="Calibri" panose="020F0502020204030204" pitchFamily="34" charset="0"/>
                <a:cs typeface="Calibri" panose="020F0502020204030204" pitchFamily="34" charset="0"/>
              </a:rPr>
              <a:t>Challenge: </a:t>
            </a:r>
            <a:r>
              <a:rPr lang="en-GB" sz="1800" u="sng">
                <a:latin typeface="Calibri" panose="020F0502020204030204" pitchFamily="34" charset="0"/>
                <a:cs typeface="Calibri" panose="020F0502020204030204" pitchFamily="34" charset="0"/>
              </a:rPr>
              <a:t>Participant response in application</a:t>
            </a:r>
          </a:p>
          <a:p>
            <a:endParaRPr lang="en-GB" sz="1800">
              <a:latin typeface="Calibri" panose="020F0502020204030204" pitchFamily="34" charset="0"/>
              <a:cs typeface="Calibri" panose="020F0502020204030204" pitchFamily="34" charset="0"/>
            </a:endParaRPr>
          </a:p>
          <a:p>
            <a:r>
              <a:rPr lang="en-GB" sz="1600" b="0" i="1" u="none" strike="noStrike">
                <a:effectLst/>
                <a:latin typeface="Calibri" panose="020F0502020204030204" pitchFamily="34" charset="0"/>
                <a:cs typeface="Calibri" panose="020F0502020204030204" pitchFamily="34" charset="0"/>
              </a:rPr>
              <a:t>How can more men benefit from social prescribing? We know from previous experience delivering a Thriving Communities project “The Health Tree”, less men benefit from social prescribing. We found that only 16% of our participants identified as male. One of the elements of The Health Tree was a woodwork group that proved very popular with men with mental health conditions and this was most of the 16%. We want to explore what it is about the woodwork sessions that worked and how we apply the learning of this to other projects. We’ll explore in partnership with the local social prescribing service, the barriers to accessing social prescribing with local men and what a more holistic programme looks like for them. ​</a:t>
            </a:r>
          </a:p>
          <a:p>
            <a:r>
              <a:rPr lang="en-GB" sz="1600" b="0" i="1" u="none" strike="noStrike">
                <a:effectLst/>
                <a:latin typeface="Calibri" panose="020F0502020204030204" pitchFamily="34" charset="0"/>
                <a:cs typeface="Calibri" panose="020F0502020204030204" pitchFamily="34" charset="0"/>
              </a:rPr>
              <a:t>We know from data provided by our partners Tower Hamlets GP Care Group that less men are benefitting fro</a:t>
            </a:r>
            <a:r>
              <a:rPr lang="en-GB" sz="1600" i="1">
                <a:latin typeface="Calibri" panose="020F0502020204030204" pitchFamily="34" charset="0"/>
                <a:cs typeface="Calibri" panose="020F0502020204030204" pitchFamily="34" charset="0"/>
              </a:rPr>
              <a:t>m Social Prescribing </a:t>
            </a:r>
            <a:r>
              <a:rPr lang="en-GB" sz="1600" b="0" i="1" u="none" strike="noStrike">
                <a:effectLst/>
                <a:latin typeface="Calibri" panose="020F0502020204030204" pitchFamily="34" charset="0"/>
                <a:cs typeface="Calibri" panose="020F0502020204030204" pitchFamily="34" charset="0"/>
              </a:rPr>
              <a:t>in Tower Hamlets: Data shows from last year the percentage of men accessing social prescribing services were Quarter One: 37.3% Quarter Two: 40.7% Quarter Three: 38.1% and Quarter Four: 39.7%. ​​</a:t>
            </a:r>
          </a:p>
        </p:txBody>
      </p:sp>
      <p:sp>
        <p:nvSpPr>
          <p:cNvPr id="20" name="TextBox 19">
            <a:extLst>
              <a:ext uri="{FF2B5EF4-FFF2-40B4-BE49-F238E27FC236}">
                <a16:creationId xmlns:a16="http://schemas.microsoft.com/office/drawing/2014/main" id="{CF4DC584-5389-4220-A5AD-1A2CD5138330}"/>
              </a:ext>
            </a:extLst>
          </p:cNvPr>
          <p:cNvSpPr txBox="1"/>
          <p:nvPr/>
        </p:nvSpPr>
        <p:spPr>
          <a:xfrm>
            <a:off x="6060558" y="854835"/>
            <a:ext cx="6036848" cy="861774"/>
          </a:xfrm>
          <a:prstGeom prst="rect">
            <a:avLst/>
          </a:prstGeom>
          <a:solidFill>
            <a:srgbClr val="0098D2"/>
          </a:solidFill>
          <a:ln/>
        </p:spPr>
        <p:style>
          <a:lnRef idx="3">
            <a:schemeClr val="lt1"/>
          </a:lnRef>
          <a:fillRef idx="1">
            <a:schemeClr val="accent6"/>
          </a:fillRef>
          <a:effectRef idx="1">
            <a:schemeClr val="accent6"/>
          </a:effectRef>
          <a:fontRef idx="minor">
            <a:schemeClr val="lt1"/>
          </a:fontRef>
        </p:style>
        <p:txBody>
          <a:bodyPr wrap="square" lIns="91440" tIns="45720" rIns="91440" bIns="45720" rtlCol="0" anchor="t">
            <a:spAutoFit/>
          </a:bodyPr>
          <a:lstStyle/>
          <a:p>
            <a:r>
              <a:rPr lang="en-GB" b="1">
                <a:latin typeface="Calibri" panose="020F0502020204030204" pitchFamily="34" charset="0"/>
                <a:cs typeface="Calibri" panose="020F0502020204030204" pitchFamily="34" charset="0"/>
              </a:rPr>
              <a:t>Project Summary: </a:t>
            </a:r>
          </a:p>
          <a:p>
            <a:r>
              <a:rPr lang="en-GB" sz="1600">
                <a:latin typeface="Calibri" panose="020F0502020204030204" pitchFamily="34" charset="0"/>
                <a:cs typeface="Calibri" panose="020F0502020204030204" pitchFamily="34" charset="0"/>
              </a:rPr>
              <a:t>Aims to support men’s mental health through a series of training, workshops, events, engagement and coproduction.</a:t>
            </a:r>
          </a:p>
        </p:txBody>
      </p:sp>
      <p:sp>
        <p:nvSpPr>
          <p:cNvPr id="21" name="TextBox 20">
            <a:extLst>
              <a:ext uri="{FF2B5EF4-FFF2-40B4-BE49-F238E27FC236}">
                <a16:creationId xmlns:a16="http://schemas.microsoft.com/office/drawing/2014/main" id="{F5898E5B-E6FB-4E71-B636-D2D1B4D6B716}"/>
              </a:ext>
            </a:extLst>
          </p:cNvPr>
          <p:cNvSpPr txBox="1"/>
          <p:nvPr/>
        </p:nvSpPr>
        <p:spPr>
          <a:xfrm>
            <a:off x="6060557" y="1862618"/>
            <a:ext cx="6036849" cy="4124206"/>
          </a:xfrm>
          <a:prstGeom prst="rect">
            <a:avLst/>
          </a:prstGeom>
          <a:noFill/>
          <a:ln>
            <a:solidFill>
              <a:srgbClr val="2E75B6"/>
            </a:solidFill>
          </a:ln>
        </p:spPr>
        <p:txBody>
          <a:bodyPr wrap="square" lIns="91440" tIns="45720" rIns="91440" bIns="45720" rtlCol="0" anchor="t">
            <a:spAutoFit/>
          </a:bodyPr>
          <a:lstStyle/>
          <a:p>
            <a:r>
              <a:rPr lang="en-GB" b="1">
                <a:latin typeface="Calibri" panose="020F0502020204030204" pitchFamily="34" charset="0"/>
                <a:cs typeface="Calibri" panose="020F0502020204030204" pitchFamily="34" charset="0"/>
              </a:rPr>
              <a:t>Project Team</a:t>
            </a:r>
          </a:p>
          <a:p>
            <a:endParaRPr lang="en-GB" b="1">
              <a:latin typeface="Calibri" panose="020F0502020204030204" pitchFamily="34" charset="0"/>
              <a:cs typeface="Calibri" panose="020F0502020204030204" pitchFamily="34" charset="0"/>
            </a:endParaRPr>
          </a:p>
          <a:p>
            <a:r>
              <a:rPr lang="en-GB" b="1">
                <a:latin typeface="Calibri" panose="020F0502020204030204" pitchFamily="34" charset="0"/>
                <a:cs typeface="Calibri" panose="020F0502020204030204" pitchFamily="34" charset="0"/>
              </a:rPr>
              <a:t> </a:t>
            </a:r>
          </a:p>
          <a:p>
            <a:endParaRPr lang="en-GB" sz="1600"/>
          </a:p>
          <a:p>
            <a:endParaRPr lang="en-GB" sz="1600"/>
          </a:p>
          <a:p>
            <a:endParaRPr lang="en-GB" sz="1600"/>
          </a:p>
          <a:p>
            <a:endParaRPr lang="en-GB" sz="1600"/>
          </a:p>
          <a:p>
            <a:endParaRPr lang="en-GB" sz="1600"/>
          </a:p>
          <a:p>
            <a:endParaRPr lang="en-GB" sz="1600"/>
          </a:p>
          <a:p>
            <a:endParaRPr lang="en-GB" sz="1600"/>
          </a:p>
          <a:p>
            <a:endParaRPr lang="en-GB" sz="1600"/>
          </a:p>
          <a:p>
            <a:endParaRPr lang="en-GB" sz="1600"/>
          </a:p>
          <a:p>
            <a:endParaRPr lang="en-GB" sz="1600"/>
          </a:p>
          <a:p>
            <a:endParaRPr lang="en-GB" sz="1600"/>
          </a:p>
          <a:p>
            <a:endParaRPr lang="en-GB" sz="1600"/>
          </a:p>
          <a:p>
            <a:endParaRPr lang="en-GB" sz="1600"/>
          </a:p>
        </p:txBody>
      </p:sp>
      <p:graphicFrame>
        <p:nvGraphicFramePr>
          <p:cNvPr id="5" name="Table 4">
            <a:extLst>
              <a:ext uri="{FF2B5EF4-FFF2-40B4-BE49-F238E27FC236}">
                <a16:creationId xmlns:a16="http://schemas.microsoft.com/office/drawing/2014/main" id="{E20767C4-3590-41F0-A295-0BB3DDAC2C4B}"/>
              </a:ext>
            </a:extLst>
          </p:cNvPr>
          <p:cNvGraphicFramePr>
            <a:graphicFrameLocks noGrp="1"/>
          </p:cNvGraphicFramePr>
          <p:nvPr>
            <p:extLst>
              <p:ext uri="{D42A27DB-BD31-4B8C-83A1-F6EECF244321}">
                <p14:modId xmlns:p14="http://schemas.microsoft.com/office/powerpoint/2010/main" val="3346479874"/>
              </p:ext>
            </p:extLst>
          </p:nvPr>
        </p:nvGraphicFramePr>
        <p:xfrm>
          <a:off x="6096000" y="2253512"/>
          <a:ext cx="5958184" cy="3679635"/>
        </p:xfrm>
        <a:graphic>
          <a:graphicData uri="http://schemas.openxmlformats.org/drawingml/2006/table">
            <a:tbl>
              <a:tblPr>
                <a:tableStyleId>{93296810-A885-4BE3-A3E7-6D5BEEA58F35}</a:tableStyleId>
              </a:tblPr>
              <a:tblGrid>
                <a:gridCol w="1093907">
                  <a:extLst>
                    <a:ext uri="{9D8B030D-6E8A-4147-A177-3AD203B41FA5}">
                      <a16:colId xmlns:a16="http://schemas.microsoft.com/office/drawing/2014/main" val="1828736798"/>
                    </a:ext>
                  </a:extLst>
                </a:gridCol>
                <a:gridCol w="1704700">
                  <a:extLst>
                    <a:ext uri="{9D8B030D-6E8A-4147-A177-3AD203B41FA5}">
                      <a16:colId xmlns:a16="http://schemas.microsoft.com/office/drawing/2014/main" val="2782661569"/>
                    </a:ext>
                  </a:extLst>
                </a:gridCol>
                <a:gridCol w="1969225">
                  <a:extLst>
                    <a:ext uri="{9D8B030D-6E8A-4147-A177-3AD203B41FA5}">
                      <a16:colId xmlns:a16="http://schemas.microsoft.com/office/drawing/2014/main" val="554556484"/>
                    </a:ext>
                  </a:extLst>
                </a:gridCol>
                <a:gridCol w="1190352">
                  <a:extLst>
                    <a:ext uri="{9D8B030D-6E8A-4147-A177-3AD203B41FA5}">
                      <a16:colId xmlns:a16="http://schemas.microsoft.com/office/drawing/2014/main" val="2504096700"/>
                    </a:ext>
                  </a:extLst>
                </a:gridCol>
              </a:tblGrid>
              <a:tr h="557058">
                <a:tc>
                  <a:txBody>
                    <a:bodyPr/>
                    <a:lstStyle/>
                    <a:p>
                      <a:pPr fontAlgn="t"/>
                      <a:endParaRPr lang="en-GB" sz="1400">
                        <a:solidFill>
                          <a:schemeClr val="bg1"/>
                        </a:solidFill>
                        <a:effectLst/>
                        <a:latin typeface="Calibri" panose="020F0502020204030204" pitchFamily="34" charset="0"/>
                        <a:cs typeface="Calibri" panose="020F0502020204030204" pitchFamily="34" charset="0"/>
                      </a:endParaRPr>
                    </a:p>
                    <a:p>
                      <a:pPr algn="l" rtl="0" fontAlgn="base"/>
                      <a:r>
                        <a:rPr lang="en-GB" sz="900" b="1">
                          <a:solidFill>
                            <a:schemeClr val="bg1"/>
                          </a:solidFill>
                          <a:effectLst/>
                          <a:latin typeface="Calibri" panose="020F0502020204030204" pitchFamily="34" charset="0"/>
                          <a:cs typeface="Calibri" panose="020F0502020204030204" pitchFamily="34" charset="0"/>
                        </a:rPr>
                        <a:t>Name </a:t>
                      </a:r>
                      <a:r>
                        <a:rPr lang="en-GB" sz="900" b="0">
                          <a:solidFill>
                            <a:schemeClr val="bg1"/>
                          </a:solidFill>
                          <a:effectLst/>
                          <a:latin typeface="Calibri" panose="020F0502020204030204" pitchFamily="34" charset="0"/>
                          <a:cs typeface="Calibri" panose="020F0502020204030204" pitchFamily="34" charset="0"/>
                        </a:rPr>
                        <a:t> </a:t>
                      </a:r>
                      <a:endParaRPr lang="en-GB" sz="1400" b="0" i="0">
                        <a:solidFill>
                          <a:schemeClr val="bg1"/>
                        </a:solidFill>
                        <a:effectLst/>
                        <a:latin typeface="Calibri" panose="020F0502020204030204" pitchFamily="34" charset="0"/>
                        <a:cs typeface="Calibri" panose="020F0502020204030204" pitchFamily="34" charset="0"/>
                      </a:endParaRPr>
                    </a:p>
                  </a:txBody>
                  <a:tcPr marL="72660" marR="72660" marT="36330" marB="36330">
                    <a:solidFill>
                      <a:srgbClr val="0098D2"/>
                    </a:solidFill>
                  </a:tcPr>
                </a:tc>
                <a:tc>
                  <a:txBody>
                    <a:bodyPr/>
                    <a:lstStyle/>
                    <a:p>
                      <a:pPr algn="ctr" fontAlgn="t"/>
                      <a:endParaRPr lang="en-GB" sz="1400">
                        <a:solidFill>
                          <a:schemeClr val="bg1"/>
                        </a:solidFill>
                        <a:effectLst/>
                        <a:latin typeface="Calibri" panose="020F0502020204030204" pitchFamily="34" charset="0"/>
                        <a:cs typeface="Calibri" panose="020F0502020204030204" pitchFamily="34" charset="0"/>
                      </a:endParaRPr>
                    </a:p>
                    <a:p>
                      <a:pPr algn="l" rtl="0" fontAlgn="base"/>
                      <a:r>
                        <a:rPr lang="en-GB" sz="900" b="1">
                          <a:solidFill>
                            <a:schemeClr val="bg1"/>
                          </a:solidFill>
                          <a:effectLst/>
                          <a:latin typeface="Calibri" panose="020F0502020204030204" pitchFamily="34" charset="0"/>
                          <a:cs typeface="Calibri" panose="020F0502020204030204" pitchFamily="34" charset="0"/>
                        </a:rPr>
                        <a:t>Organisation</a:t>
                      </a:r>
                      <a:r>
                        <a:rPr lang="en-GB" sz="900" b="0">
                          <a:solidFill>
                            <a:schemeClr val="bg1"/>
                          </a:solidFill>
                          <a:effectLst/>
                          <a:latin typeface="Calibri" panose="020F0502020204030204" pitchFamily="34" charset="0"/>
                          <a:cs typeface="Calibri" panose="020F0502020204030204" pitchFamily="34" charset="0"/>
                        </a:rPr>
                        <a:t> </a:t>
                      </a:r>
                      <a:endParaRPr lang="en-GB" sz="1400" b="0" i="0">
                        <a:solidFill>
                          <a:schemeClr val="bg1"/>
                        </a:solidFill>
                        <a:effectLst/>
                        <a:latin typeface="Calibri" panose="020F0502020204030204" pitchFamily="34" charset="0"/>
                        <a:cs typeface="Calibri" panose="020F0502020204030204" pitchFamily="34" charset="0"/>
                      </a:endParaRPr>
                    </a:p>
                  </a:txBody>
                  <a:tcPr marL="72660" marR="72660" marT="36330" marB="36330">
                    <a:solidFill>
                      <a:srgbClr val="0098D2"/>
                    </a:solidFill>
                  </a:tcPr>
                </a:tc>
                <a:tc>
                  <a:txBody>
                    <a:bodyPr/>
                    <a:lstStyle/>
                    <a:p>
                      <a:pPr algn="ctr" fontAlgn="t"/>
                      <a:endParaRPr lang="en-GB" sz="1400">
                        <a:solidFill>
                          <a:schemeClr val="bg1"/>
                        </a:solidFill>
                        <a:effectLst/>
                        <a:latin typeface="Calibri" panose="020F0502020204030204" pitchFamily="34" charset="0"/>
                        <a:cs typeface="Calibri" panose="020F0502020204030204" pitchFamily="34" charset="0"/>
                      </a:endParaRPr>
                    </a:p>
                    <a:p>
                      <a:pPr algn="l" rtl="0" fontAlgn="base"/>
                      <a:r>
                        <a:rPr lang="en-GB" sz="900" b="1">
                          <a:solidFill>
                            <a:schemeClr val="bg1"/>
                          </a:solidFill>
                          <a:effectLst/>
                          <a:latin typeface="Calibri" panose="020F0502020204030204" pitchFamily="34" charset="0"/>
                          <a:cs typeface="Calibri" panose="020F0502020204030204" pitchFamily="34" charset="0"/>
                        </a:rPr>
                        <a:t>Job role </a:t>
                      </a:r>
                      <a:r>
                        <a:rPr lang="en-GB" sz="900" b="0">
                          <a:solidFill>
                            <a:schemeClr val="bg1"/>
                          </a:solidFill>
                          <a:effectLst/>
                          <a:latin typeface="Calibri" panose="020F0502020204030204" pitchFamily="34" charset="0"/>
                          <a:cs typeface="Calibri" panose="020F0502020204030204" pitchFamily="34" charset="0"/>
                        </a:rPr>
                        <a:t> </a:t>
                      </a:r>
                      <a:endParaRPr lang="en-GB" sz="1400" b="0" i="0">
                        <a:solidFill>
                          <a:schemeClr val="bg1"/>
                        </a:solidFill>
                        <a:effectLst/>
                        <a:latin typeface="Calibri" panose="020F0502020204030204" pitchFamily="34" charset="0"/>
                        <a:cs typeface="Calibri" panose="020F0502020204030204" pitchFamily="34" charset="0"/>
                      </a:endParaRPr>
                    </a:p>
                  </a:txBody>
                  <a:tcPr marL="72660" marR="72660" marT="36330" marB="36330">
                    <a:solidFill>
                      <a:srgbClr val="0098D2"/>
                    </a:solidFill>
                  </a:tcPr>
                </a:tc>
                <a:tc>
                  <a:txBody>
                    <a:bodyPr/>
                    <a:lstStyle/>
                    <a:p>
                      <a:pPr algn="ctr" fontAlgn="t"/>
                      <a:endParaRPr lang="en-GB" sz="1400">
                        <a:solidFill>
                          <a:schemeClr val="bg1"/>
                        </a:solidFill>
                        <a:effectLst/>
                        <a:latin typeface="Calibri" panose="020F0502020204030204" pitchFamily="34" charset="0"/>
                        <a:cs typeface="Calibri" panose="020F0502020204030204" pitchFamily="34" charset="0"/>
                      </a:endParaRPr>
                    </a:p>
                    <a:p>
                      <a:pPr algn="l" rtl="0" fontAlgn="base"/>
                      <a:r>
                        <a:rPr lang="en-GB" sz="900" b="1">
                          <a:solidFill>
                            <a:schemeClr val="bg1"/>
                          </a:solidFill>
                          <a:effectLst/>
                          <a:latin typeface="Calibri" panose="020F0502020204030204" pitchFamily="34" charset="0"/>
                          <a:cs typeface="Calibri" panose="020F0502020204030204" pitchFamily="34" charset="0"/>
                        </a:rPr>
                        <a:t>Project role </a:t>
                      </a:r>
                      <a:r>
                        <a:rPr lang="en-GB" sz="900" b="0">
                          <a:solidFill>
                            <a:schemeClr val="bg1"/>
                          </a:solidFill>
                          <a:effectLst/>
                          <a:latin typeface="Calibri" panose="020F0502020204030204" pitchFamily="34" charset="0"/>
                          <a:cs typeface="Calibri" panose="020F0502020204030204" pitchFamily="34" charset="0"/>
                        </a:rPr>
                        <a:t> </a:t>
                      </a:r>
                      <a:endParaRPr lang="en-GB" sz="1400" b="0" i="0">
                        <a:solidFill>
                          <a:schemeClr val="bg1"/>
                        </a:solidFill>
                        <a:effectLst/>
                        <a:latin typeface="Calibri" panose="020F0502020204030204" pitchFamily="34" charset="0"/>
                        <a:cs typeface="Calibri" panose="020F0502020204030204" pitchFamily="34" charset="0"/>
                      </a:endParaRPr>
                    </a:p>
                  </a:txBody>
                  <a:tcPr marL="72660" marR="72660" marT="36330" marB="36330">
                    <a:solidFill>
                      <a:srgbClr val="0098D2"/>
                    </a:solidFill>
                  </a:tcPr>
                </a:tc>
                <a:extLst>
                  <a:ext uri="{0D108BD9-81ED-4DB2-BD59-A6C34878D82A}">
                    <a16:rowId xmlns:a16="http://schemas.microsoft.com/office/drawing/2014/main" val="1406518765"/>
                  </a:ext>
                </a:extLst>
              </a:tr>
              <a:tr h="321058">
                <a:tc>
                  <a:txBody>
                    <a:bodyPr/>
                    <a:lstStyle/>
                    <a:p>
                      <a:pPr lvl="0">
                        <a:buNone/>
                      </a:pPr>
                      <a:r>
                        <a:rPr lang="en-US" sz="900">
                          <a:effectLst/>
                          <a:latin typeface="Calibri" panose="020F0502020204030204" pitchFamily="34" charset="0"/>
                          <a:cs typeface="Calibri" panose="020F0502020204030204" pitchFamily="34" charset="0"/>
                        </a:rPr>
                        <a:t>Stuart Cox </a:t>
                      </a:r>
                      <a:endParaRPr lang="en-US" sz="900">
                        <a:latin typeface="Calibri" panose="020F0502020204030204" pitchFamily="34" charset="0"/>
                        <a:cs typeface="Calibri" panose="020F0502020204030204" pitchFamily="34" charset="0"/>
                      </a:endParaRPr>
                    </a:p>
                  </a:txBody>
                  <a:tcPr marL="72660" marR="72660" marT="36330" marB="36330"/>
                </a:tc>
                <a:tc>
                  <a:txBody>
                    <a:bodyPr/>
                    <a:lstStyle/>
                    <a:p>
                      <a:pPr lvl="0">
                        <a:buNone/>
                      </a:pPr>
                      <a:r>
                        <a:rPr lang="en-US" sz="900">
                          <a:effectLst/>
                          <a:latin typeface="Calibri" panose="020F0502020204030204" pitchFamily="34" charset="0"/>
                          <a:cs typeface="Calibri" panose="020F0502020204030204" pitchFamily="34" charset="0"/>
                        </a:rPr>
                        <a:t>St Margaret’s House</a:t>
                      </a:r>
                      <a:endParaRPr lang="en-US" sz="900">
                        <a:latin typeface="Calibri" panose="020F0502020204030204" pitchFamily="34" charset="0"/>
                        <a:cs typeface="Calibri" panose="020F0502020204030204" pitchFamily="34" charset="0"/>
                      </a:endParaRPr>
                    </a:p>
                  </a:txBody>
                  <a:tcPr marL="72660" marR="72660" marT="36330" marB="36330"/>
                </a:tc>
                <a:tc>
                  <a:txBody>
                    <a:bodyPr/>
                    <a:lstStyle/>
                    <a:p>
                      <a:pPr lvl="0">
                        <a:buNone/>
                      </a:pPr>
                      <a:r>
                        <a:rPr lang="en-US" sz="900">
                          <a:effectLst/>
                          <a:latin typeface="Calibri" panose="020F0502020204030204" pitchFamily="34" charset="0"/>
                          <a:cs typeface="Calibri" panose="020F0502020204030204" pitchFamily="34" charset="0"/>
                        </a:rPr>
                        <a:t>Arts and Wellbeing Director/Deputy CEO </a:t>
                      </a:r>
                      <a:endParaRPr lang="en-US" sz="900">
                        <a:latin typeface="Calibri" panose="020F0502020204030204" pitchFamily="34" charset="0"/>
                        <a:cs typeface="Calibri" panose="020F0502020204030204" pitchFamily="34" charset="0"/>
                      </a:endParaRPr>
                    </a:p>
                  </a:txBody>
                  <a:tcPr marL="72660" marR="72660" marT="36330" marB="36330"/>
                </a:tc>
                <a:tc>
                  <a:txBody>
                    <a:bodyPr/>
                    <a:lstStyle/>
                    <a:p>
                      <a:pPr lvl="0">
                        <a:buNone/>
                      </a:pPr>
                      <a:r>
                        <a:rPr lang="en-US" sz="900">
                          <a:effectLst/>
                          <a:latin typeface="Calibri" panose="020F0502020204030204" pitchFamily="34" charset="0"/>
                          <a:cs typeface="Calibri" panose="020F0502020204030204" pitchFamily="34" charset="0"/>
                        </a:rPr>
                        <a:t>Project Lead and Oversight</a:t>
                      </a:r>
                      <a:endParaRPr lang="en-US" sz="900">
                        <a:latin typeface="Calibri" panose="020F0502020204030204" pitchFamily="34" charset="0"/>
                        <a:cs typeface="Calibri" panose="020F0502020204030204" pitchFamily="34" charset="0"/>
                      </a:endParaRPr>
                    </a:p>
                  </a:txBody>
                  <a:tcPr marL="72660" marR="72660" marT="36330" marB="36330"/>
                </a:tc>
                <a:extLst>
                  <a:ext uri="{0D108BD9-81ED-4DB2-BD59-A6C34878D82A}">
                    <a16:rowId xmlns:a16="http://schemas.microsoft.com/office/drawing/2014/main" val="3179097141"/>
                  </a:ext>
                </a:extLst>
              </a:tr>
              <a:tr h="433907">
                <a:tc>
                  <a:txBody>
                    <a:bodyPr/>
                    <a:lstStyle/>
                    <a:p>
                      <a:pPr lvl="0">
                        <a:buNone/>
                      </a:pPr>
                      <a:r>
                        <a:rPr lang="en-US" sz="900">
                          <a:effectLst/>
                          <a:latin typeface="Calibri" panose="020F0502020204030204" pitchFamily="34" charset="0"/>
                          <a:cs typeface="Calibri" panose="020F0502020204030204" pitchFamily="34" charset="0"/>
                        </a:rPr>
                        <a:t>Sahdia Warraich</a:t>
                      </a:r>
                      <a:endParaRPr lang="en-US" sz="900">
                        <a:latin typeface="Calibri" panose="020F0502020204030204" pitchFamily="34" charset="0"/>
                        <a:cs typeface="Calibri" panose="020F0502020204030204" pitchFamily="34" charset="0"/>
                      </a:endParaRPr>
                    </a:p>
                  </a:txBody>
                  <a:tcPr marL="72660" marR="72660" marT="36330" marB="36330"/>
                </a:tc>
                <a:tc>
                  <a:txBody>
                    <a:bodyPr/>
                    <a:lstStyle/>
                    <a:p>
                      <a:pPr lvl="0">
                        <a:buNone/>
                      </a:pPr>
                      <a:r>
                        <a:rPr lang="en-US" sz="900" dirty="0">
                          <a:effectLst/>
                          <a:latin typeface="Calibri" panose="020F0502020204030204" pitchFamily="34" charset="0"/>
                          <a:cs typeface="Calibri" panose="020F0502020204030204" pitchFamily="34" charset="0"/>
                        </a:rPr>
                        <a:t>Tower Hamlets GP Care Group </a:t>
                      </a:r>
                      <a:endParaRPr lang="en-US" sz="900" dirty="0">
                        <a:latin typeface="Calibri" panose="020F0502020204030204" pitchFamily="34" charset="0"/>
                        <a:cs typeface="Calibri" panose="020F0502020204030204" pitchFamily="34" charset="0"/>
                      </a:endParaRPr>
                    </a:p>
                  </a:txBody>
                  <a:tcPr marL="72660" marR="72660" marT="36330" marB="36330"/>
                </a:tc>
                <a:tc>
                  <a:txBody>
                    <a:bodyPr/>
                    <a:lstStyle/>
                    <a:p>
                      <a:pPr lvl="0">
                        <a:buNone/>
                      </a:pPr>
                      <a:r>
                        <a:rPr lang="en-US" sz="900">
                          <a:effectLst/>
                          <a:latin typeface="Calibri" panose="020F0502020204030204" pitchFamily="34" charset="0"/>
                          <a:cs typeface="Calibri" panose="020F0502020204030204" pitchFamily="34" charset="0"/>
                        </a:rPr>
                        <a:t>Social Prescribing Manager </a:t>
                      </a:r>
                      <a:endParaRPr lang="en-US" sz="900">
                        <a:latin typeface="Calibri" panose="020F0502020204030204" pitchFamily="34" charset="0"/>
                        <a:cs typeface="Calibri" panose="020F0502020204030204" pitchFamily="34" charset="0"/>
                      </a:endParaRPr>
                    </a:p>
                  </a:txBody>
                  <a:tcPr marL="72660" marR="72660" marT="36330" marB="36330"/>
                </a:tc>
                <a:tc>
                  <a:txBody>
                    <a:bodyPr/>
                    <a:lstStyle/>
                    <a:p>
                      <a:pPr lvl="0">
                        <a:buNone/>
                      </a:pPr>
                      <a:r>
                        <a:rPr lang="en-US" sz="900">
                          <a:effectLst/>
                          <a:latin typeface="Calibri" panose="020F0502020204030204" pitchFamily="34" charset="0"/>
                          <a:cs typeface="Calibri" panose="020F0502020204030204" pitchFamily="34" charset="0"/>
                        </a:rPr>
                        <a:t>Project Lead and Oversight</a:t>
                      </a:r>
                      <a:endParaRPr lang="en-US" sz="900">
                        <a:latin typeface="Calibri" panose="020F0502020204030204" pitchFamily="34" charset="0"/>
                        <a:cs typeface="Calibri" panose="020F0502020204030204" pitchFamily="34" charset="0"/>
                      </a:endParaRPr>
                    </a:p>
                  </a:txBody>
                  <a:tcPr marL="72660" marR="72660" marT="36330" marB="36330"/>
                </a:tc>
                <a:extLst>
                  <a:ext uri="{0D108BD9-81ED-4DB2-BD59-A6C34878D82A}">
                    <a16:rowId xmlns:a16="http://schemas.microsoft.com/office/drawing/2014/main" val="3021210958"/>
                  </a:ext>
                </a:extLst>
              </a:tr>
              <a:tr h="338001">
                <a:tc>
                  <a:txBody>
                    <a:bodyPr/>
                    <a:lstStyle/>
                    <a:p>
                      <a:pPr lvl="0">
                        <a:buNone/>
                      </a:pPr>
                      <a:r>
                        <a:rPr lang="en-US" sz="900">
                          <a:effectLst/>
                          <a:latin typeface="Calibri" panose="020F0502020204030204" pitchFamily="34" charset="0"/>
                          <a:cs typeface="Calibri" panose="020F0502020204030204" pitchFamily="34" charset="0"/>
                        </a:rPr>
                        <a:t>Laura Furner </a:t>
                      </a:r>
                      <a:endParaRPr lang="en-US" sz="900">
                        <a:latin typeface="Calibri" panose="020F0502020204030204" pitchFamily="34" charset="0"/>
                        <a:cs typeface="Calibri" panose="020F0502020204030204" pitchFamily="34" charset="0"/>
                      </a:endParaRPr>
                    </a:p>
                  </a:txBody>
                  <a:tcPr marL="72660" marR="72660" marT="36330" marB="36330"/>
                </a:tc>
                <a:tc>
                  <a:txBody>
                    <a:bodyPr/>
                    <a:lstStyle/>
                    <a:p>
                      <a:pPr lvl="0">
                        <a:buNone/>
                      </a:pPr>
                      <a:r>
                        <a:rPr lang="en-US" sz="900">
                          <a:effectLst/>
                          <a:latin typeface="Calibri" panose="020F0502020204030204" pitchFamily="34" charset="0"/>
                          <a:cs typeface="Calibri" panose="020F0502020204030204" pitchFamily="34" charset="0"/>
                        </a:rPr>
                        <a:t>St Margaret’s House</a:t>
                      </a:r>
                      <a:endParaRPr lang="en-US" sz="900">
                        <a:latin typeface="Calibri" panose="020F0502020204030204" pitchFamily="34" charset="0"/>
                        <a:cs typeface="Calibri" panose="020F0502020204030204" pitchFamily="34" charset="0"/>
                      </a:endParaRPr>
                    </a:p>
                  </a:txBody>
                  <a:tcPr marL="72660" marR="72660" marT="36330" marB="36330"/>
                </a:tc>
                <a:tc>
                  <a:txBody>
                    <a:bodyPr/>
                    <a:lstStyle/>
                    <a:p>
                      <a:pPr lvl="0">
                        <a:buNone/>
                      </a:pPr>
                      <a:r>
                        <a:rPr lang="en-US" sz="900">
                          <a:effectLst/>
                          <a:latin typeface="Calibri" panose="020F0502020204030204" pitchFamily="34" charset="0"/>
                          <a:cs typeface="Calibri" panose="020F0502020204030204" pitchFamily="34" charset="0"/>
                        </a:rPr>
                        <a:t>Wellbeing Manager </a:t>
                      </a:r>
                      <a:endParaRPr lang="en-US" sz="900">
                        <a:latin typeface="Calibri" panose="020F0502020204030204" pitchFamily="34" charset="0"/>
                        <a:cs typeface="Calibri" panose="020F0502020204030204" pitchFamily="34" charset="0"/>
                      </a:endParaRPr>
                    </a:p>
                  </a:txBody>
                  <a:tcPr marL="72660" marR="72660" marT="36330" marB="36330"/>
                </a:tc>
                <a:tc>
                  <a:txBody>
                    <a:bodyPr/>
                    <a:lstStyle/>
                    <a:p>
                      <a:pPr lvl="0">
                        <a:buNone/>
                      </a:pPr>
                      <a:r>
                        <a:rPr lang="en-US" sz="900">
                          <a:effectLst/>
                          <a:latin typeface="Calibri" panose="020F0502020204030204" pitchFamily="34" charset="0"/>
                          <a:cs typeface="Calibri" panose="020F0502020204030204" pitchFamily="34" charset="0"/>
                        </a:rPr>
                        <a:t>Project Support</a:t>
                      </a:r>
                      <a:endParaRPr lang="en-US" sz="900">
                        <a:latin typeface="Calibri" panose="020F0502020204030204" pitchFamily="34" charset="0"/>
                        <a:cs typeface="Calibri" panose="020F0502020204030204" pitchFamily="34" charset="0"/>
                      </a:endParaRPr>
                    </a:p>
                  </a:txBody>
                  <a:tcPr marL="72660" marR="72660" marT="36330" marB="36330"/>
                </a:tc>
                <a:extLst>
                  <a:ext uri="{0D108BD9-81ED-4DB2-BD59-A6C34878D82A}">
                    <a16:rowId xmlns:a16="http://schemas.microsoft.com/office/drawing/2014/main" val="2691913812"/>
                  </a:ext>
                </a:extLst>
              </a:tr>
              <a:tr h="470262">
                <a:tc>
                  <a:txBody>
                    <a:bodyPr/>
                    <a:lstStyle/>
                    <a:p>
                      <a:pPr lvl="0">
                        <a:buNone/>
                      </a:pPr>
                      <a:r>
                        <a:rPr lang="en-US" sz="900">
                          <a:effectLst/>
                          <a:latin typeface="Calibri" panose="020F0502020204030204" pitchFamily="34" charset="0"/>
                          <a:cs typeface="Calibri" panose="020F0502020204030204" pitchFamily="34" charset="0"/>
                        </a:rPr>
                        <a:t>Farrah Idris</a:t>
                      </a:r>
                      <a:endParaRPr lang="en-US" sz="900">
                        <a:latin typeface="Calibri" panose="020F0502020204030204" pitchFamily="34" charset="0"/>
                        <a:cs typeface="Calibri" panose="020F0502020204030204" pitchFamily="34" charset="0"/>
                      </a:endParaRPr>
                    </a:p>
                  </a:txBody>
                  <a:tcPr marL="72660" marR="72660" marT="36330" marB="36330"/>
                </a:tc>
                <a:tc>
                  <a:txBody>
                    <a:bodyPr/>
                    <a:lstStyle/>
                    <a:p>
                      <a:pPr lvl="0">
                        <a:buNone/>
                      </a:pPr>
                      <a:r>
                        <a:rPr lang="en-US" sz="900">
                          <a:effectLst/>
                          <a:latin typeface="Calibri" panose="020F0502020204030204" pitchFamily="34" charset="0"/>
                          <a:cs typeface="Calibri" panose="020F0502020204030204" pitchFamily="34" charset="0"/>
                        </a:rPr>
                        <a:t>Tower Hamlets GP Care Group</a:t>
                      </a:r>
                      <a:endParaRPr lang="en-US" sz="900">
                        <a:latin typeface="Calibri" panose="020F0502020204030204" pitchFamily="34" charset="0"/>
                        <a:cs typeface="Calibri" panose="020F0502020204030204" pitchFamily="34" charset="0"/>
                      </a:endParaRPr>
                    </a:p>
                  </a:txBody>
                  <a:tcPr marL="72660" marR="72660" marT="36330" marB="36330"/>
                </a:tc>
                <a:tc>
                  <a:txBody>
                    <a:bodyPr/>
                    <a:lstStyle/>
                    <a:p>
                      <a:pPr lvl="0">
                        <a:buNone/>
                      </a:pPr>
                      <a:r>
                        <a:rPr lang="en-US" sz="900">
                          <a:effectLst/>
                          <a:latin typeface="Calibri" panose="020F0502020204030204" pitchFamily="34" charset="0"/>
                          <a:cs typeface="Calibri" panose="020F0502020204030204" pitchFamily="34" charset="0"/>
                        </a:rPr>
                        <a:t>Social Prescriber</a:t>
                      </a:r>
                      <a:endParaRPr lang="en-US" sz="900">
                        <a:latin typeface="Calibri" panose="020F0502020204030204" pitchFamily="34" charset="0"/>
                        <a:cs typeface="Calibri" panose="020F0502020204030204" pitchFamily="34" charset="0"/>
                      </a:endParaRPr>
                    </a:p>
                  </a:txBody>
                  <a:tcPr marL="72660" marR="72660" marT="36330" marB="36330"/>
                </a:tc>
                <a:tc>
                  <a:txBody>
                    <a:bodyPr/>
                    <a:lstStyle/>
                    <a:p>
                      <a:pPr lvl="0">
                        <a:buNone/>
                      </a:pPr>
                      <a:r>
                        <a:rPr lang="en-US" sz="900">
                          <a:effectLst/>
                          <a:latin typeface="Calibri" panose="020F0502020204030204" pitchFamily="34" charset="0"/>
                          <a:cs typeface="Calibri" panose="020F0502020204030204" pitchFamily="34" charset="0"/>
                        </a:rPr>
                        <a:t>Project Support</a:t>
                      </a:r>
                      <a:endParaRPr lang="en-US" sz="900">
                        <a:latin typeface="Calibri" panose="020F0502020204030204" pitchFamily="34" charset="0"/>
                        <a:cs typeface="Calibri" panose="020F0502020204030204" pitchFamily="34" charset="0"/>
                      </a:endParaRPr>
                    </a:p>
                  </a:txBody>
                  <a:tcPr marL="72660" marR="72660" marT="36330" marB="36330"/>
                </a:tc>
                <a:extLst>
                  <a:ext uri="{0D108BD9-81ED-4DB2-BD59-A6C34878D82A}">
                    <a16:rowId xmlns:a16="http://schemas.microsoft.com/office/drawing/2014/main" val="1086047580"/>
                  </a:ext>
                </a:extLst>
              </a:tr>
              <a:tr h="419279">
                <a:tc>
                  <a:txBody>
                    <a:bodyPr/>
                    <a:lstStyle/>
                    <a:p>
                      <a:pPr lvl="0">
                        <a:buNone/>
                      </a:pPr>
                      <a:r>
                        <a:rPr lang="en-US" sz="900">
                          <a:effectLst/>
                          <a:latin typeface="Calibri" panose="020F0502020204030204" pitchFamily="34" charset="0"/>
                          <a:cs typeface="Calibri" panose="020F0502020204030204" pitchFamily="34" charset="0"/>
                        </a:rPr>
                        <a:t>Jessica Connolly-Black</a:t>
                      </a:r>
                      <a:endParaRPr lang="en-US" sz="900">
                        <a:latin typeface="Calibri" panose="020F0502020204030204" pitchFamily="34" charset="0"/>
                        <a:cs typeface="Calibri" panose="020F0502020204030204" pitchFamily="34" charset="0"/>
                      </a:endParaRPr>
                    </a:p>
                  </a:txBody>
                  <a:tcPr marL="72660" marR="72660" marT="36330" marB="36330"/>
                </a:tc>
                <a:tc>
                  <a:txBody>
                    <a:bodyPr/>
                    <a:lstStyle/>
                    <a:p>
                      <a:pPr lvl="0">
                        <a:buNone/>
                      </a:pPr>
                      <a:r>
                        <a:rPr lang="en-US" sz="900">
                          <a:effectLst/>
                          <a:latin typeface="Calibri" panose="020F0502020204030204" pitchFamily="34" charset="0"/>
                          <a:cs typeface="Calibri" panose="020F0502020204030204" pitchFamily="34" charset="0"/>
                        </a:rPr>
                        <a:t>Tower Hamlets GP Care Group</a:t>
                      </a:r>
                      <a:endParaRPr lang="en-US" sz="900">
                        <a:latin typeface="Calibri" panose="020F0502020204030204" pitchFamily="34" charset="0"/>
                        <a:cs typeface="Calibri" panose="020F0502020204030204" pitchFamily="34" charset="0"/>
                      </a:endParaRPr>
                    </a:p>
                  </a:txBody>
                  <a:tcPr marL="72660" marR="72660" marT="36330" marB="36330"/>
                </a:tc>
                <a:tc>
                  <a:txBody>
                    <a:bodyPr/>
                    <a:lstStyle/>
                    <a:p>
                      <a:pPr lvl="0">
                        <a:buNone/>
                      </a:pPr>
                      <a:r>
                        <a:rPr lang="en-US" sz="900">
                          <a:effectLst/>
                          <a:latin typeface="Calibri" panose="020F0502020204030204" pitchFamily="34" charset="0"/>
                          <a:cs typeface="Calibri" panose="020F0502020204030204" pitchFamily="34" charset="0"/>
                        </a:rPr>
                        <a:t>Social Prescriber</a:t>
                      </a:r>
                      <a:endParaRPr lang="en-US" sz="900">
                        <a:latin typeface="Calibri" panose="020F0502020204030204" pitchFamily="34" charset="0"/>
                        <a:cs typeface="Calibri" panose="020F0502020204030204" pitchFamily="34" charset="0"/>
                      </a:endParaRPr>
                    </a:p>
                  </a:txBody>
                  <a:tcPr marL="72660" marR="72660" marT="36330" marB="36330"/>
                </a:tc>
                <a:tc>
                  <a:txBody>
                    <a:bodyPr/>
                    <a:lstStyle/>
                    <a:p>
                      <a:pPr lvl="0">
                        <a:buNone/>
                      </a:pPr>
                      <a:r>
                        <a:rPr lang="en-US" sz="900">
                          <a:effectLst/>
                          <a:latin typeface="Calibri" panose="020F0502020204030204" pitchFamily="34" charset="0"/>
                          <a:cs typeface="Calibri" panose="020F0502020204030204" pitchFamily="34" charset="0"/>
                        </a:rPr>
                        <a:t>Project Support</a:t>
                      </a:r>
                      <a:endParaRPr lang="en-US" sz="900">
                        <a:latin typeface="Calibri" panose="020F0502020204030204" pitchFamily="34" charset="0"/>
                        <a:cs typeface="Calibri" panose="020F0502020204030204" pitchFamily="34" charset="0"/>
                      </a:endParaRPr>
                    </a:p>
                  </a:txBody>
                  <a:tcPr marL="72660" marR="72660" marT="36330" marB="36330"/>
                </a:tc>
                <a:extLst>
                  <a:ext uri="{0D108BD9-81ED-4DB2-BD59-A6C34878D82A}">
                    <a16:rowId xmlns:a16="http://schemas.microsoft.com/office/drawing/2014/main" val="3092255654"/>
                  </a:ext>
                </a:extLst>
              </a:tr>
              <a:tr h="338001">
                <a:tc>
                  <a:txBody>
                    <a:bodyPr/>
                    <a:lstStyle/>
                    <a:p>
                      <a:pPr lvl="0">
                        <a:buNone/>
                      </a:pPr>
                      <a:r>
                        <a:rPr lang="en-US" sz="900" err="1">
                          <a:effectLst/>
                          <a:latin typeface="Calibri" panose="020F0502020204030204" pitchFamily="34" charset="0"/>
                          <a:cs typeface="Calibri" panose="020F0502020204030204" pitchFamily="34" charset="0"/>
                        </a:rPr>
                        <a:t>Ceri</a:t>
                      </a:r>
                      <a:r>
                        <a:rPr lang="en-US" sz="900">
                          <a:effectLst/>
                          <a:latin typeface="Calibri" panose="020F0502020204030204" pitchFamily="34" charset="0"/>
                          <a:cs typeface="Calibri" panose="020F0502020204030204" pitchFamily="34" charset="0"/>
                        </a:rPr>
                        <a:t> Durham</a:t>
                      </a:r>
                      <a:endParaRPr lang="en-US" sz="900">
                        <a:latin typeface="Calibri" panose="020F0502020204030204" pitchFamily="34" charset="0"/>
                        <a:cs typeface="Calibri" panose="020F0502020204030204" pitchFamily="34" charset="0"/>
                      </a:endParaRPr>
                    </a:p>
                  </a:txBody>
                  <a:tcPr marL="72660" marR="72660" marT="36330" marB="36330"/>
                </a:tc>
                <a:tc>
                  <a:txBody>
                    <a:bodyPr/>
                    <a:lstStyle/>
                    <a:p>
                      <a:pPr lvl="0">
                        <a:buNone/>
                      </a:pPr>
                      <a:r>
                        <a:rPr lang="en-US" sz="900">
                          <a:effectLst/>
                          <a:latin typeface="Calibri" panose="020F0502020204030204" pitchFamily="34" charset="0"/>
                          <a:cs typeface="Calibri" panose="020F0502020204030204" pitchFamily="34" charset="0"/>
                        </a:rPr>
                        <a:t>Social Action for Health</a:t>
                      </a:r>
                      <a:endParaRPr lang="en-US" sz="900">
                        <a:latin typeface="Calibri" panose="020F0502020204030204" pitchFamily="34" charset="0"/>
                        <a:cs typeface="Calibri" panose="020F0502020204030204" pitchFamily="34" charset="0"/>
                      </a:endParaRPr>
                    </a:p>
                  </a:txBody>
                  <a:tcPr marL="72660" marR="72660" marT="36330" marB="36330"/>
                </a:tc>
                <a:tc>
                  <a:txBody>
                    <a:bodyPr/>
                    <a:lstStyle/>
                    <a:p>
                      <a:pPr lvl="0">
                        <a:buNone/>
                      </a:pPr>
                      <a:r>
                        <a:rPr lang="en-US" sz="900">
                          <a:effectLst/>
                          <a:latin typeface="Calibri" panose="020F0502020204030204" pitchFamily="34" charset="0"/>
                          <a:cs typeface="Calibri" panose="020F0502020204030204" pitchFamily="34" charset="0"/>
                        </a:rPr>
                        <a:t>CEO </a:t>
                      </a:r>
                      <a:endParaRPr lang="en-US" sz="900">
                        <a:latin typeface="Calibri" panose="020F0502020204030204" pitchFamily="34" charset="0"/>
                        <a:cs typeface="Calibri" panose="020F0502020204030204" pitchFamily="34" charset="0"/>
                      </a:endParaRPr>
                    </a:p>
                  </a:txBody>
                  <a:tcPr marL="72660" marR="72660" marT="36330" marB="36330"/>
                </a:tc>
                <a:tc>
                  <a:txBody>
                    <a:bodyPr/>
                    <a:lstStyle/>
                    <a:p>
                      <a:pPr lvl="0">
                        <a:buNone/>
                      </a:pPr>
                      <a:r>
                        <a:rPr lang="en-US" sz="900">
                          <a:effectLst/>
                          <a:latin typeface="Calibri" panose="020F0502020204030204" pitchFamily="34" charset="0"/>
                          <a:cs typeface="Calibri" panose="020F0502020204030204" pitchFamily="34" charset="0"/>
                        </a:rPr>
                        <a:t>Project Lead</a:t>
                      </a:r>
                      <a:endParaRPr lang="en-US" sz="900">
                        <a:latin typeface="Calibri" panose="020F0502020204030204" pitchFamily="34" charset="0"/>
                        <a:cs typeface="Calibri" panose="020F0502020204030204" pitchFamily="34" charset="0"/>
                      </a:endParaRPr>
                    </a:p>
                  </a:txBody>
                  <a:tcPr marL="72660" marR="72660" marT="36330" marB="36330"/>
                </a:tc>
                <a:extLst>
                  <a:ext uri="{0D108BD9-81ED-4DB2-BD59-A6C34878D82A}">
                    <a16:rowId xmlns:a16="http://schemas.microsoft.com/office/drawing/2014/main" val="3156942611"/>
                  </a:ext>
                </a:extLst>
              </a:tr>
              <a:tr h="249827">
                <a:tc>
                  <a:txBody>
                    <a:bodyPr/>
                    <a:lstStyle/>
                    <a:p>
                      <a:pPr lvl="0">
                        <a:buNone/>
                      </a:pPr>
                      <a:r>
                        <a:rPr lang="en-US" sz="900">
                          <a:effectLst/>
                          <a:latin typeface="Calibri" panose="020F0502020204030204" pitchFamily="34" charset="0"/>
                          <a:cs typeface="Calibri" panose="020F0502020204030204" pitchFamily="34" charset="0"/>
                        </a:rPr>
                        <a:t>Fredi Beard</a:t>
                      </a:r>
                      <a:endParaRPr lang="en-US" sz="900">
                        <a:latin typeface="Calibri" panose="020F0502020204030204" pitchFamily="34" charset="0"/>
                        <a:cs typeface="Calibri" panose="020F0502020204030204" pitchFamily="34" charset="0"/>
                      </a:endParaRPr>
                    </a:p>
                  </a:txBody>
                  <a:tcPr marL="72660" marR="72660" marT="36330" marB="36330"/>
                </a:tc>
                <a:tc>
                  <a:txBody>
                    <a:bodyPr/>
                    <a:lstStyle/>
                    <a:p>
                      <a:pPr lvl="0">
                        <a:buNone/>
                      </a:pPr>
                      <a:r>
                        <a:rPr lang="en-US" sz="900" err="1">
                          <a:effectLst/>
                          <a:latin typeface="Calibri" panose="020F0502020204030204" pitchFamily="34" charset="0"/>
                          <a:cs typeface="Calibri" panose="020F0502020204030204" pitchFamily="34" charset="0"/>
                        </a:rPr>
                        <a:t>VoiceBox</a:t>
                      </a:r>
                      <a:endParaRPr lang="en-US" sz="900">
                        <a:latin typeface="Calibri" panose="020F0502020204030204" pitchFamily="34" charset="0"/>
                        <a:cs typeface="Calibri" panose="020F0502020204030204" pitchFamily="34" charset="0"/>
                      </a:endParaRPr>
                    </a:p>
                  </a:txBody>
                  <a:tcPr marL="72660" marR="72660" marT="36330" marB="36330"/>
                </a:tc>
                <a:tc>
                  <a:txBody>
                    <a:bodyPr/>
                    <a:lstStyle/>
                    <a:p>
                      <a:pPr lvl="0">
                        <a:buNone/>
                      </a:pPr>
                      <a:r>
                        <a:rPr lang="en-US" sz="900">
                          <a:effectLst/>
                          <a:latin typeface="Calibri" panose="020F0502020204030204" pitchFamily="34" charset="0"/>
                          <a:cs typeface="Calibri" panose="020F0502020204030204" pitchFamily="34" charset="0"/>
                        </a:rPr>
                        <a:t>Finance and Administration Director</a:t>
                      </a:r>
                      <a:endParaRPr lang="en-US" sz="900">
                        <a:latin typeface="Calibri" panose="020F0502020204030204" pitchFamily="34" charset="0"/>
                        <a:cs typeface="Calibri" panose="020F0502020204030204" pitchFamily="34" charset="0"/>
                      </a:endParaRPr>
                    </a:p>
                  </a:txBody>
                  <a:tcPr marL="72660" marR="72660" marT="36330" marB="36330"/>
                </a:tc>
                <a:tc>
                  <a:txBody>
                    <a:bodyPr/>
                    <a:lstStyle/>
                    <a:p>
                      <a:pPr lvl="0">
                        <a:buNone/>
                      </a:pPr>
                      <a:r>
                        <a:rPr lang="en-US" sz="900">
                          <a:effectLst/>
                          <a:latin typeface="Calibri" panose="020F0502020204030204" pitchFamily="34" charset="0"/>
                          <a:cs typeface="Calibri" panose="020F0502020204030204" pitchFamily="34" charset="0"/>
                        </a:rPr>
                        <a:t>Project Support</a:t>
                      </a:r>
                      <a:endParaRPr lang="en-US" sz="900">
                        <a:latin typeface="Calibri" panose="020F0502020204030204" pitchFamily="34" charset="0"/>
                        <a:cs typeface="Calibri" panose="020F0502020204030204" pitchFamily="34" charset="0"/>
                      </a:endParaRPr>
                    </a:p>
                  </a:txBody>
                  <a:tcPr marL="72660" marR="72660" marT="36330" marB="36330"/>
                </a:tc>
                <a:extLst>
                  <a:ext uri="{0D108BD9-81ED-4DB2-BD59-A6C34878D82A}">
                    <a16:rowId xmlns:a16="http://schemas.microsoft.com/office/drawing/2014/main" val="3717811823"/>
                  </a:ext>
                </a:extLst>
              </a:tr>
              <a:tr h="205739">
                <a:tc>
                  <a:txBody>
                    <a:bodyPr/>
                    <a:lstStyle/>
                    <a:p>
                      <a:pPr lvl="0">
                        <a:buNone/>
                      </a:pPr>
                      <a:r>
                        <a:rPr lang="en-US" sz="900">
                          <a:effectLst/>
                          <a:latin typeface="Calibri" panose="020F0502020204030204" pitchFamily="34" charset="0"/>
                          <a:cs typeface="Calibri" panose="020F0502020204030204" pitchFamily="34" charset="0"/>
                        </a:rPr>
                        <a:t>Andy Hill </a:t>
                      </a:r>
                      <a:endParaRPr lang="en-US" sz="900">
                        <a:latin typeface="Calibri" panose="020F0502020204030204" pitchFamily="34" charset="0"/>
                        <a:cs typeface="Calibri" panose="020F0502020204030204" pitchFamily="34" charset="0"/>
                      </a:endParaRPr>
                    </a:p>
                  </a:txBody>
                  <a:tcPr marL="72660" marR="72660" marT="36330" marB="36330"/>
                </a:tc>
                <a:tc>
                  <a:txBody>
                    <a:bodyPr/>
                    <a:lstStyle/>
                    <a:p>
                      <a:pPr lvl="0">
                        <a:buNone/>
                      </a:pPr>
                      <a:r>
                        <a:rPr lang="en-US" sz="900" err="1">
                          <a:effectLst/>
                          <a:latin typeface="Calibri" panose="020F0502020204030204" pitchFamily="34" charset="0"/>
                          <a:cs typeface="Calibri" panose="020F0502020204030204" pitchFamily="34" charset="0"/>
                        </a:rPr>
                        <a:t>Voicebox</a:t>
                      </a:r>
                      <a:endParaRPr lang="en-US" sz="900">
                        <a:latin typeface="Calibri" panose="020F0502020204030204" pitchFamily="34" charset="0"/>
                        <a:cs typeface="Calibri" panose="020F0502020204030204" pitchFamily="34" charset="0"/>
                      </a:endParaRPr>
                    </a:p>
                  </a:txBody>
                  <a:tcPr marL="72660" marR="72660" marT="36330" marB="36330"/>
                </a:tc>
                <a:tc>
                  <a:txBody>
                    <a:bodyPr/>
                    <a:lstStyle/>
                    <a:p>
                      <a:pPr lvl="0">
                        <a:buNone/>
                      </a:pPr>
                      <a:r>
                        <a:rPr lang="en-US" sz="900">
                          <a:effectLst/>
                          <a:latin typeface="Calibri" panose="020F0502020204030204" pitchFamily="34" charset="0"/>
                          <a:cs typeface="Calibri" panose="020F0502020204030204" pitchFamily="34" charset="0"/>
                        </a:rPr>
                        <a:t>Managing Director</a:t>
                      </a:r>
                      <a:endParaRPr lang="en-US" sz="900">
                        <a:latin typeface="Calibri" panose="020F0502020204030204" pitchFamily="34" charset="0"/>
                        <a:cs typeface="Calibri" panose="020F0502020204030204" pitchFamily="34" charset="0"/>
                      </a:endParaRPr>
                    </a:p>
                  </a:txBody>
                  <a:tcPr marL="72660" marR="72660" marT="36330" marB="36330"/>
                </a:tc>
                <a:tc>
                  <a:txBody>
                    <a:bodyPr/>
                    <a:lstStyle/>
                    <a:p>
                      <a:pPr lvl="0">
                        <a:buNone/>
                      </a:pPr>
                      <a:r>
                        <a:rPr lang="en-US" sz="900">
                          <a:effectLst/>
                          <a:latin typeface="Calibri" panose="020F0502020204030204" pitchFamily="34" charset="0"/>
                          <a:cs typeface="Calibri" panose="020F0502020204030204" pitchFamily="34" charset="0"/>
                        </a:rPr>
                        <a:t>Project Support</a:t>
                      </a:r>
                      <a:endParaRPr lang="en-US" sz="900">
                        <a:latin typeface="Calibri" panose="020F0502020204030204" pitchFamily="34" charset="0"/>
                        <a:cs typeface="Calibri" panose="020F0502020204030204" pitchFamily="34" charset="0"/>
                      </a:endParaRPr>
                    </a:p>
                  </a:txBody>
                  <a:tcPr marL="72660" marR="72660" marT="36330" marB="36330"/>
                </a:tc>
                <a:extLst>
                  <a:ext uri="{0D108BD9-81ED-4DB2-BD59-A6C34878D82A}">
                    <a16:rowId xmlns:a16="http://schemas.microsoft.com/office/drawing/2014/main" val="2428848101"/>
                  </a:ext>
                </a:extLst>
              </a:tr>
              <a:tr h="256649">
                <a:tc>
                  <a:txBody>
                    <a:bodyPr/>
                    <a:lstStyle/>
                    <a:p>
                      <a:pPr lvl="0">
                        <a:buNone/>
                      </a:pPr>
                      <a:r>
                        <a:rPr lang="en-US" sz="900">
                          <a:effectLst/>
                          <a:latin typeface="Calibri" panose="020F0502020204030204" pitchFamily="34" charset="0"/>
                          <a:cs typeface="Calibri" panose="020F0502020204030204" pitchFamily="34" charset="0"/>
                        </a:rPr>
                        <a:t>Sally Ramsden </a:t>
                      </a:r>
                      <a:endParaRPr lang="en-US" sz="900">
                        <a:latin typeface="Calibri" panose="020F0502020204030204" pitchFamily="34" charset="0"/>
                        <a:cs typeface="Calibri" panose="020F0502020204030204" pitchFamily="34" charset="0"/>
                      </a:endParaRPr>
                    </a:p>
                  </a:txBody>
                  <a:tcPr marL="72660" marR="72660" marT="36330" marB="36330"/>
                </a:tc>
                <a:tc>
                  <a:txBody>
                    <a:bodyPr/>
                    <a:lstStyle/>
                    <a:p>
                      <a:pPr lvl="0">
                        <a:buNone/>
                      </a:pPr>
                      <a:r>
                        <a:rPr lang="en-US" sz="900">
                          <a:effectLst/>
                          <a:latin typeface="Calibri" panose="020F0502020204030204" pitchFamily="34" charset="0"/>
                          <a:cs typeface="Calibri" panose="020F0502020204030204" pitchFamily="34" charset="0"/>
                        </a:rPr>
                        <a:t>St Margaret’s House </a:t>
                      </a:r>
                      <a:endParaRPr lang="en-US" sz="900">
                        <a:latin typeface="Calibri" panose="020F0502020204030204" pitchFamily="34" charset="0"/>
                        <a:cs typeface="Calibri" panose="020F0502020204030204" pitchFamily="34" charset="0"/>
                      </a:endParaRPr>
                    </a:p>
                  </a:txBody>
                  <a:tcPr marL="72660" marR="72660" marT="36330" marB="36330"/>
                </a:tc>
                <a:tc>
                  <a:txBody>
                    <a:bodyPr/>
                    <a:lstStyle/>
                    <a:p>
                      <a:pPr lvl="0">
                        <a:buNone/>
                      </a:pPr>
                      <a:r>
                        <a:rPr lang="en-US" sz="900">
                          <a:effectLst/>
                          <a:latin typeface="Calibri" panose="020F0502020204030204" pitchFamily="34" charset="0"/>
                          <a:cs typeface="Calibri" panose="020F0502020204030204" pitchFamily="34" charset="0"/>
                        </a:rPr>
                        <a:t>Freelance practitioner </a:t>
                      </a:r>
                      <a:endParaRPr lang="en-US" sz="900">
                        <a:latin typeface="Calibri" panose="020F0502020204030204" pitchFamily="34" charset="0"/>
                        <a:cs typeface="Calibri" panose="020F0502020204030204" pitchFamily="34" charset="0"/>
                      </a:endParaRPr>
                    </a:p>
                  </a:txBody>
                  <a:tcPr marL="72660" marR="72660" marT="36330" marB="36330"/>
                </a:tc>
                <a:tc>
                  <a:txBody>
                    <a:bodyPr/>
                    <a:lstStyle/>
                    <a:p>
                      <a:pPr lvl="0">
                        <a:buNone/>
                      </a:pPr>
                      <a:endParaRPr lang="en-US" sz="1600" dirty="0">
                        <a:latin typeface="Calibri" panose="020F0502020204030204" pitchFamily="34" charset="0"/>
                        <a:cs typeface="Calibri" panose="020F0502020204030204" pitchFamily="34" charset="0"/>
                      </a:endParaRPr>
                    </a:p>
                  </a:txBody>
                  <a:tcPr marL="72660" marR="72660" marT="36330" marB="36330"/>
                </a:tc>
                <a:extLst>
                  <a:ext uri="{0D108BD9-81ED-4DB2-BD59-A6C34878D82A}">
                    <a16:rowId xmlns:a16="http://schemas.microsoft.com/office/drawing/2014/main" val="1343193900"/>
                  </a:ext>
                </a:extLst>
              </a:tr>
            </a:tbl>
          </a:graphicData>
        </a:graphic>
      </p:graphicFrame>
    </p:spTree>
    <p:extLst>
      <p:ext uri="{BB962C8B-B14F-4D97-AF65-F5344CB8AC3E}">
        <p14:creationId xmlns:p14="http://schemas.microsoft.com/office/powerpoint/2010/main" val="16297216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956CD1A8-762E-4824-A569-8877AD0BB911}"/>
              </a:ext>
            </a:extLst>
          </p:cNvPr>
          <p:cNvSpPr>
            <a:spLocks noGrp="1"/>
          </p:cNvSpPr>
          <p:nvPr>
            <p:ph type="sldNum" sz="quarter" idx="14"/>
          </p:nvPr>
        </p:nvSpPr>
        <p:spPr/>
        <p:txBody>
          <a:bodyPr/>
          <a:lstStyle/>
          <a:p>
            <a:fld id="{8FC524A1-7B6A-464D-B8BC-8FE2E057339E}" type="slidenum">
              <a:rPr lang="en-GB" smtClean="0"/>
              <a:pPr/>
              <a:t>11</a:t>
            </a:fld>
            <a:endParaRPr lang="en-GB"/>
          </a:p>
        </p:txBody>
      </p:sp>
      <p:pic>
        <p:nvPicPr>
          <p:cNvPr id="15" name="Picture 15">
            <a:extLst>
              <a:ext uri="{FF2B5EF4-FFF2-40B4-BE49-F238E27FC236}">
                <a16:creationId xmlns:a16="http://schemas.microsoft.com/office/drawing/2014/main" id="{BF4B7560-20CA-19F2-E2BC-47CE6DF97768}"/>
              </a:ext>
            </a:extLst>
          </p:cNvPr>
          <p:cNvPicPr>
            <a:picLocks noGrp="1" noChangeAspect="1"/>
          </p:cNvPicPr>
          <p:nvPr>
            <p:ph sz="quarter" idx="15"/>
          </p:nvPr>
        </p:nvPicPr>
        <p:blipFill>
          <a:blip r:embed="rId3"/>
          <a:stretch>
            <a:fillRect/>
          </a:stretch>
        </p:blipFill>
        <p:spPr>
          <a:xfrm>
            <a:off x="729439" y="6380442"/>
            <a:ext cx="198031" cy="152400"/>
          </a:xfrm>
        </p:spPr>
      </p:pic>
      <p:sp>
        <p:nvSpPr>
          <p:cNvPr id="10" name="Title 1">
            <a:extLst>
              <a:ext uri="{FF2B5EF4-FFF2-40B4-BE49-F238E27FC236}">
                <a16:creationId xmlns:a16="http://schemas.microsoft.com/office/drawing/2014/main" id="{3CBE09F3-F15B-7D2C-33A1-460D61A6E65D}"/>
              </a:ext>
            </a:extLst>
          </p:cNvPr>
          <p:cNvSpPr>
            <a:spLocks noGrp="1"/>
          </p:cNvSpPr>
          <p:nvPr/>
        </p:nvSpPr>
        <p:spPr>
          <a:xfrm>
            <a:off x="0" y="283866"/>
            <a:ext cx="12192000" cy="434713"/>
          </a:xfrm>
          <a:prstGeom prst="rect">
            <a:avLst/>
          </a:prstGeom>
          <a:solidFill>
            <a:srgbClr val="2E75B6"/>
          </a:solidFill>
          <a:ln>
            <a:solidFill>
              <a:schemeClr val="accent4"/>
            </a:solidFill>
          </a:ln>
        </p:spPr>
        <p:txBody>
          <a:bodyPr lIns="68580" tIns="34290" rIns="68580" bIns="34290" anchor="t"/>
          <a:lstStyle>
            <a:lvl1pPr marL="71438" indent="0" algn="l" defTabSz="685800" rtl="0" eaLnBrk="1" latinLnBrk="0" hangingPunct="1">
              <a:spcBef>
                <a:spcPts val="450"/>
              </a:spcBef>
              <a:buNone/>
              <a:defRPr sz="1800" kern="1200" baseline="0">
                <a:solidFill>
                  <a:schemeClr val="bg1"/>
                </a:solidFill>
                <a:latin typeface="+mj-lt"/>
                <a:ea typeface="+mj-ea"/>
                <a:cs typeface="+mj-cs"/>
              </a:defRPr>
            </a:lvl1pPr>
          </a:lstStyle>
          <a:p>
            <a:pPr marL="71120">
              <a:spcBef>
                <a:spcPts val="0"/>
              </a:spcBef>
            </a:pPr>
            <a:r>
              <a:rPr lang="en-US" sz="2100"/>
              <a:t>  </a:t>
            </a:r>
            <a:r>
              <a:rPr lang="en-US" sz="2400" b="1">
                <a:latin typeface="Calibri" panose="020F0502020204030204" pitchFamily="34" charset="0"/>
                <a:cs typeface="Calibri" panose="020F0502020204030204" pitchFamily="34" charset="0"/>
              </a:rPr>
              <a:t>WCPCN Wellbeing Partnership (SPIP 25)</a:t>
            </a:r>
            <a:endParaRPr lang="en-US" b="1">
              <a:latin typeface="Calibri" panose="020F0502020204030204" pitchFamily="34" charset="0"/>
              <a:cs typeface="Calibri" panose="020F0502020204030204" pitchFamily="34" charset="0"/>
            </a:endParaRPr>
          </a:p>
        </p:txBody>
      </p:sp>
      <p:pic>
        <p:nvPicPr>
          <p:cNvPr id="11" name="Picture 10" descr="Icon&#10;&#10;Description automatically generated">
            <a:extLst>
              <a:ext uri="{FF2B5EF4-FFF2-40B4-BE49-F238E27FC236}">
                <a16:creationId xmlns:a16="http://schemas.microsoft.com/office/drawing/2014/main" id="{3347DA4A-3621-334D-E4F2-EA2399BACBC5}"/>
              </a:ext>
            </a:extLst>
          </p:cNvPr>
          <p:cNvPicPr>
            <a:picLocks noChangeAspect="1"/>
          </p:cNvPicPr>
          <p:nvPr/>
        </p:nvPicPr>
        <p:blipFill>
          <a:blip r:embed="rId4"/>
          <a:stretch>
            <a:fillRect/>
          </a:stretch>
        </p:blipFill>
        <p:spPr>
          <a:xfrm>
            <a:off x="729870" y="6597723"/>
            <a:ext cx="201829" cy="155152"/>
          </a:xfrm>
          <a:prstGeom prst="rect">
            <a:avLst/>
          </a:prstGeom>
          <a:solidFill>
            <a:srgbClr val="5B9BD5">
              <a:lumMod val="75000"/>
            </a:srgbClr>
          </a:solidFill>
          <a:ln>
            <a:solidFill>
              <a:srgbClr val="5B9BD5">
                <a:lumMod val="75000"/>
              </a:srgbClr>
            </a:solidFill>
          </a:ln>
        </p:spPr>
      </p:pic>
      <p:sp>
        <p:nvSpPr>
          <p:cNvPr id="12" name="TextBox 5">
            <a:extLst>
              <a:ext uri="{FF2B5EF4-FFF2-40B4-BE49-F238E27FC236}">
                <a16:creationId xmlns:a16="http://schemas.microsoft.com/office/drawing/2014/main" id="{669ED469-5133-DCAB-7416-B0478827C16C}"/>
              </a:ext>
            </a:extLst>
          </p:cNvPr>
          <p:cNvSpPr txBox="1"/>
          <p:nvPr/>
        </p:nvSpPr>
        <p:spPr>
          <a:xfrm>
            <a:off x="967783" y="6315261"/>
            <a:ext cx="3595832" cy="489878"/>
          </a:xfrm>
          <a:prstGeom prst="rect">
            <a:avLst/>
          </a:prstGeom>
          <a:noFill/>
        </p:spPr>
        <p:txBody>
          <a:bodyPr wrap="square" lIns="68580" tIns="34290" rIns="68580" bIns="34290" rtlCol="0" anchor="t">
            <a:spAutoFit/>
          </a:bodyPr>
          <a:lstStyle>
            <a:defPPr>
              <a:defRPr lang="en-US"/>
            </a:defPPr>
            <a:lvl1pPr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1pPr>
            <a:lvl2pPr marL="4572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2pPr>
            <a:lvl3pPr marL="9144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3pPr>
            <a:lvl4pPr marL="13716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4pPr>
            <a:lvl5pPr marL="18288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5pPr>
            <a:lvl6pPr marL="22860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6pPr>
            <a:lvl7pPr marL="27432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7pPr>
            <a:lvl8pPr marL="32004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8pPr>
            <a:lvl9pPr marL="36576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9pPr>
          </a:lstStyle>
          <a:p>
            <a:pPr defTabSz="685800" fontAlgn="auto">
              <a:spcBef>
                <a:spcPts val="0"/>
              </a:spcBef>
              <a:spcAft>
                <a:spcPts val="420"/>
              </a:spcAft>
            </a:pPr>
            <a:r>
              <a:rPr lang="en-GB" sz="1200" b="1">
                <a:solidFill>
                  <a:srgbClr val="5B9BD5">
                    <a:lumMod val="75000"/>
                  </a:srgbClr>
                </a:solidFill>
                <a:latin typeface="Calibri" panose="020F0502020204030204"/>
                <a:ea typeface="+mn-ea"/>
                <a:cs typeface="+mn-cs"/>
              </a:rPr>
              <a:t>@SP_LDN</a:t>
            </a:r>
          </a:p>
          <a:p>
            <a:pPr defTabSz="685800" fontAlgn="auto">
              <a:spcBef>
                <a:spcPts val="0"/>
              </a:spcBef>
              <a:spcAft>
                <a:spcPts val="420"/>
              </a:spcAft>
            </a:pPr>
            <a:r>
              <a:rPr lang="en-GB" sz="1200" b="1">
                <a:solidFill>
                  <a:srgbClr val="5B9BD5">
                    <a:lumMod val="75000"/>
                  </a:srgbClr>
                </a:solidFill>
                <a:latin typeface="Calibri" panose="020F0502020204030204"/>
                <a:ea typeface="+mn-ea"/>
                <a:cs typeface="+mn-cs"/>
              </a:rPr>
              <a:t>hlp.socialprescribing@nhs.net</a:t>
            </a:r>
          </a:p>
        </p:txBody>
      </p:sp>
      <p:pic>
        <p:nvPicPr>
          <p:cNvPr id="13" name="Picture 12" descr="A group of people standing in a line&#10;&#10;Description automatically generated with low confidence">
            <a:extLst>
              <a:ext uri="{FF2B5EF4-FFF2-40B4-BE49-F238E27FC236}">
                <a16:creationId xmlns:a16="http://schemas.microsoft.com/office/drawing/2014/main" id="{35A8B70F-C997-5584-31DB-6FCB60EFFCA4}"/>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691650" y="6235899"/>
            <a:ext cx="2665228" cy="596035"/>
          </a:xfrm>
          <a:prstGeom prst="rect">
            <a:avLst/>
          </a:prstGeom>
        </p:spPr>
      </p:pic>
      <p:sp>
        <p:nvSpPr>
          <p:cNvPr id="14" name="Title 1">
            <a:extLst>
              <a:ext uri="{FF2B5EF4-FFF2-40B4-BE49-F238E27FC236}">
                <a16:creationId xmlns:a16="http://schemas.microsoft.com/office/drawing/2014/main" id="{892453A9-6BC6-1FAF-69D5-BA2FA543B1BE}"/>
              </a:ext>
            </a:extLst>
          </p:cNvPr>
          <p:cNvSpPr txBox="1">
            <a:spLocks/>
          </p:cNvSpPr>
          <p:nvPr/>
        </p:nvSpPr>
        <p:spPr>
          <a:xfrm>
            <a:off x="8860" y="6070123"/>
            <a:ext cx="12183139" cy="108883"/>
          </a:xfrm>
          <a:prstGeom prst="rect">
            <a:avLst/>
          </a:prstGeom>
          <a:solidFill>
            <a:srgbClr val="2E75B6"/>
          </a:solidFill>
          <a:ln>
            <a:solidFill>
              <a:schemeClr val="accent4"/>
            </a:solidFill>
          </a:ln>
        </p:spPr>
        <p:txBody>
          <a:bodyPr lIns="68580" tIns="34290" rIns="68580" bIns="34290" anchor="t"/>
          <a:lstStyle>
            <a:defPPr>
              <a:defRPr lang="en-US"/>
            </a:defPPr>
            <a:lvl1pPr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1pPr>
            <a:lvl2pPr marL="4572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2pPr>
            <a:lvl3pPr marL="9144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3pPr>
            <a:lvl4pPr marL="13716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4pPr>
            <a:lvl5pPr marL="18288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5pPr>
            <a:lvl6pPr marL="22860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6pPr>
            <a:lvl7pPr marL="27432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7pPr>
            <a:lvl8pPr marL="32004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8pPr>
            <a:lvl9pPr marL="36576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9pPr>
          </a:lstStyle>
          <a:p>
            <a:pPr fontAlgn="auto">
              <a:spcBef>
                <a:spcPts val="0"/>
              </a:spcBef>
              <a:spcAft>
                <a:spcPts val="0"/>
              </a:spcAft>
            </a:pPr>
            <a:endParaRPr lang="en-US" sz="2100"/>
          </a:p>
        </p:txBody>
      </p:sp>
      <p:sp>
        <p:nvSpPr>
          <p:cNvPr id="9" name="Rectangle 2">
            <a:extLst>
              <a:ext uri="{FF2B5EF4-FFF2-40B4-BE49-F238E27FC236}">
                <a16:creationId xmlns:a16="http://schemas.microsoft.com/office/drawing/2014/main" id="{7CA3A3AA-AF02-4432-A87D-88BBDEBE318E}"/>
              </a:ext>
            </a:extLst>
          </p:cNvPr>
          <p:cNvSpPr>
            <a:spLocks noChangeArrowheads="1"/>
          </p:cNvSpPr>
          <p:nvPr/>
        </p:nvSpPr>
        <p:spPr bwMode="auto">
          <a:xfrm>
            <a:off x="3876675" y="163353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 </a:t>
            </a:r>
            <a:endParaRPr kumimoji="0" lang="en-US" altLang="en-US" sz="1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 name="Rectangle 3">
            <a:extLst>
              <a:ext uri="{FF2B5EF4-FFF2-40B4-BE49-F238E27FC236}">
                <a16:creationId xmlns:a16="http://schemas.microsoft.com/office/drawing/2014/main" id="{F31E097A-82A0-4254-A4FC-976D52ADE9EF}"/>
              </a:ext>
            </a:extLst>
          </p:cNvPr>
          <p:cNvSpPr>
            <a:spLocks noChangeArrowheads="1"/>
          </p:cNvSpPr>
          <p:nvPr/>
        </p:nvSpPr>
        <p:spPr bwMode="auto">
          <a:xfrm>
            <a:off x="3876675" y="163353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 </a:t>
            </a:r>
            <a:endParaRPr kumimoji="0" lang="en-US" altLang="en-US" sz="1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 name="TextBox 15">
            <a:extLst>
              <a:ext uri="{FF2B5EF4-FFF2-40B4-BE49-F238E27FC236}">
                <a16:creationId xmlns:a16="http://schemas.microsoft.com/office/drawing/2014/main" id="{F78E74F9-6CB4-4EFB-90AF-412C6FD53EAD}"/>
              </a:ext>
            </a:extLst>
          </p:cNvPr>
          <p:cNvSpPr txBox="1"/>
          <p:nvPr/>
        </p:nvSpPr>
        <p:spPr>
          <a:xfrm>
            <a:off x="168168" y="854834"/>
            <a:ext cx="5762546" cy="5047536"/>
          </a:xfrm>
          <a:prstGeom prst="rect">
            <a:avLst/>
          </a:prstGeom>
          <a:noFill/>
          <a:ln>
            <a:solidFill>
              <a:srgbClr val="2E75B6"/>
            </a:solidFill>
          </a:ln>
        </p:spPr>
        <p:txBody>
          <a:bodyPr wrap="square" rtlCol="0">
            <a:spAutoFit/>
          </a:bodyPr>
          <a:lstStyle/>
          <a:p>
            <a:r>
              <a:rPr lang="en-GB" b="1">
                <a:latin typeface="Calibri" panose="020F0502020204030204" pitchFamily="34" charset="0"/>
                <a:cs typeface="Calibri" panose="020F0502020204030204" pitchFamily="34" charset="0"/>
              </a:rPr>
              <a:t>Challenge: </a:t>
            </a:r>
            <a:r>
              <a:rPr lang="en-GB" sz="1800" u="sng">
                <a:latin typeface="Calibri" panose="020F0502020204030204" pitchFamily="34" charset="0"/>
                <a:cs typeface="Calibri" panose="020F0502020204030204" pitchFamily="34" charset="0"/>
              </a:rPr>
              <a:t>Participant response in application</a:t>
            </a:r>
          </a:p>
          <a:p>
            <a:endParaRPr lang="en-GB" sz="1600" b="0" i="1" u="none" strike="noStrike">
              <a:effectLst/>
              <a:latin typeface="Calibri" panose="020F0502020204030204" pitchFamily="34" charset="0"/>
              <a:cs typeface="Calibri" panose="020F0502020204030204" pitchFamily="34" charset="0"/>
            </a:endParaRPr>
          </a:p>
          <a:p>
            <a:r>
              <a:rPr lang="en-GB" sz="1600" b="0" i="1" u="none" strike="noStrike">
                <a:effectLst/>
                <a:latin typeface="Calibri" panose="020F0502020204030204" pitchFamily="34" charset="0"/>
                <a:cs typeface="Calibri" panose="020F0502020204030204" pitchFamily="34" charset="0"/>
              </a:rPr>
              <a:t>Being in regular discussion with both Clinical staff and other colleagues, we are aware of the upturn in patients needing support with their mental health.  The causes of this upturn lie rooted in the pandemic; the isolation, the loss of work, bereavement, a ‘fear’ of mixing again as well as coping with the ongoing possibility of further pandemics and lockdowns.  It is unprecedented state of affairs which, we believe, needs a different mechanism to help patients. ​</a:t>
            </a:r>
          </a:p>
          <a:p>
            <a:endParaRPr lang="en-GB" sz="1600" b="0" i="1" u="none" strike="noStrike">
              <a:effectLst/>
              <a:latin typeface="Calibri" panose="020F0502020204030204" pitchFamily="34" charset="0"/>
              <a:cs typeface="Calibri" panose="020F0502020204030204" pitchFamily="34" charset="0"/>
            </a:endParaRPr>
          </a:p>
          <a:p>
            <a:r>
              <a:rPr lang="en-GB" sz="1600" b="0" i="1" u="none" strike="noStrike">
                <a:effectLst/>
                <a:latin typeface="Calibri" panose="020F0502020204030204" pitchFamily="34" charset="0"/>
                <a:cs typeface="Calibri" panose="020F0502020204030204" pitchFamily="34" charset="0"/>
              </a:rPr>
              <a:t>I receive a large number of referrals for patients with mental health, anxiety and bereavement.  The big issue is that there are long waiting lists for counselling (free/low cost) so that there are large gaps where patients are not receiving support, which can badly affect their mental health.  There are various activities, walking groups etc, however these are often not what patients’ want (some do, of course). Working with a voluntary sector partner, we plan to offer a variety of activities as tasters but with an emphasis on community. </a:t>
            </a:r>
          </a:p>
        </p:txBody>
      </p:sp>
      <p:sp>
        <p:nvSpPr>
          <p:cNvPr id="20" name="TextBox 19">
            <a:extLst>
              <a:ext uri="{FF2B5EF4-FFF2-40B4-BE49-F238E27FC236}">
                <a16:creationId xmlns:a16="http://schemas.microsoft.com/office/drawing/2014/main" id="{CF4DC584-5389-4220-A5AD-1A2CD5138330}"/>
              </a:ext>
            </a:extLst>
          </p:cNvPr>
          <p:cNvSpPr txBox="1"/>
          <p:nvPr/>
        </p:nvSpPr>
        <p:spPr>
          <a:xfrm>
            <a:off x="6060558" y="854835"/>
            <a:ext cx="6036848" cy="1354217"/>
          </a:xfrm>
          <a:prstGeom prst="rect">
            <a:avLst/>
          </a:prstGeom>
          <a:solidFill>
            <a:srgbClr val="0098D2"/>
          </a:solidFill>
          <a:ln/>
        </p:spPr>
        <p:style>
          <a:lnRef idx="3">
            <a:schemeClr val="lt1"/>
          </a:lnRef>
          <a:fillRef idx="1">
            <a:schemeClr val="accent6"/>
          </a:fillRef>
          <a:effectRef idx="1">
            <a:schemeClr val="accent6"/>
          </a:effectRef>
          <a:fontRef idx="minor">
            <a:schemeClr val="lt1"/>
          </a:fontRef>
        </p:style>
        <p:txBody>
          <a:bodyPr wrap="square" rtlCol="0">
            <a:spAutoFit/>
          </a:bodyPr>
          <a:lstStyle/>
          <a:p>
            <a:r>
              <a:rPr lang="en-GB" b="1">
                <a:latin typeface="Calibri" panose="020F0502020204030204" pitchFamily="34" charset="0"/>
                <a:cs typeface="Calibri" panose="020F0502020204030204" pitchFamily="34" charset="0"/>
              </a:rPr>
              <a:t>Project Summary:</a:t>
            </a:r>
          </a:p>
          <a:p>
            <a:endParaRPr lang="en-GB" sz="1600">
              <a:latin typeface="Calibri" panose="020F0502020204030204" pitchFamily="34" charset="0"/>
              <a:cs typeface="Calibri" panose="020F0502020204030204" pitchFamily="34" charset="0"/>
            </a:endParaRPr>
          </a:p>
          <a:p>
            <a:r>
              <a:rPr lang="en-GB" sz="1600">
                <a:latin typeface="Calibri" panose="020F0502020204030204" pitchFamily="34" charset="0"/>
                <a:cs typeface="Calibri" panose="020F0502020204030204" pitchFamily="34" charset="0"/>
              </a:rPr>
              <a:t>Aims to tackle the challenge of inadequate services for patients with mental health issues through designing more specialised support for these patients.</a:t>
            </a:r>
          </a:p>
        </p:txBody>
      </p:sp>
      <p:sp>
        <p:nvSpPr>
          <p:cNvPr id="21" name="TextBox 20">
            <a:extLst>
              <a:ext uri="{FF2B5EF4-FFF2-40B4-BE49-F238E27FC236}">
                <a16:creationId xmlns:a16="http://schemas.microsoft.com/office/drawing/2014/main" id="{F5898E5B-E6FB-4E71-B636-D2D1B4D6B716}"/>
              </a:ext>
            </a:extLst>
          </p:cNvPr>
          <p:cNvSpPr txBox="1"/>
          <p:nvPr/>
        </p:nvSpPr>
        <p:spPr>
          <a:xfrm>
            <a:off x="6060557" y="2396018"/>
            <a:ext cx="6036849" cy="3570208"/>
          </a:xfrm>
          <a:prstGeom prst="rect">
            <a:avLst/>
          </a:prstGeom>
          <a:noFill/>
          <a:ln>
            <a:solidFill>
              <a:srgbClr val="2E75B6"/>
            </a:solidFill>
          </a:ln>
        </p:spPr>
        <p:txBody>
          <a:bodyPr wrap="square" lIns="91440" tIns="45720" rIns="91440" bIns="45720" rtlCol="0" anchor="t">
            <a:spAutoFit/>
          </a:bodyPr>
          <a:lstStyle/>
          <a:p>
            <a:r>
              <a:rPr lang="en-GB" b="1">
                <a:latin typeface="Calibri" panose="020F0502020204030204" pitchFamily="34" charset="0"/>
                <a:cs typeface="Calibri" panose="020F0502020204030204" pitchFamily="34" charset="0"/>
              </a:rPr>
              <a:t>Project Team</a:t>
            </a:r>
          </a:p>
          <a:p>
            <a:endParaRPr lang="en-GB" sz="1600"/>
          </a:p>
          <a:p>
            <a:endParaRPr lang="en-GB" sz="1600"/>
          </a:p>
          <a:p>
            <a:endParaRPr lang="en-GB" sz="1600"/>
          </a:p>
          <a:p>
            <a:endParaRPr lang="en-GB" sz="1600"/>
          </a:p>
          <a:p>
            <a:endParaRPr lang="en-GB" sz="1600"/>
          </a:p>
          <a:p>
            <a:endParaRPr lang="en-GB" sz="1600"/>
          </a:p>
          <a:p>
            <a:endParaRPr lang="en-GB" sz="1600"/>
          </a:p>
          <a:p>
            <a:endParaRPr lang="en-GB" sz="1600"/>
          </a:p>
          <a:p>
            <a:endParaRPr lang="en-GB" sz="1600"/>
          </a:p>
          <a:p>
            <a:endParaRPr lang="en-GB" sz="1600"/>
          </a:p>
          <a:p>
            <a:endParaRPr lang="en-GB" sz="1600"/>
          </a:p>
          <a:p>
            <a:endParaRPr lang="en-GB" sz="1600"/>
          </a:p>
          <a:p>
            <a:endParaRPr lang="en-GB" sz="1600"/>
          </a:p>
        </p:txBody>
      </p:sp>
      <p:graphicFrame>
        <p:nvGraphicFramePr>
          <p:cNvPr id="5" name="Table 4">
            <a:extLst>
              <a:ext uri="{FF2B5EF4-FFF2-40B4-BE49-F238E27FC236}">
                <a16:creationId xmlns:a16="http://schemas.microsoft.com/office/drawing/2014/main" id="{E20767C4-3590-41F0-A295-0BB3DDAC2C4B}"/>
              </a:ext>
            </a:extLst>
          </p:cNvPr>
          <p:cNvGraphicFramePr>
            <a:graphicFrameLocks noGrp="1"/>
          </p:cNvGraphicFramePr>
          <p:nvPr>
            <p:extLst>
              <p:ext uri="{D42A27DB-BD31-4B8C-83A1-F6EECF244321}">
                <p14:modId xmlns:p14="http://schemas.microsoft.com/office/powerpoint/2010/main" val="319889416"/>
              </p:ext>
            </p:extLst>
          </p:nvPr>
        </p:nvGraphicFramePr>
        <p:xfrm>
          <a:off x="6183378" y="2806657"/>
          <a:ext cx="5840454" cy="3115276"/>
        </p:xfrm>
        <a:graphic>
          <a:graphicData uri="http://schemas.openxmlformats.org/drawingml/2006/table">
            <a:tbl>
              <a:tblPr>
                <a:tableStyleId>{93296810-A885-4BE3-A3E7-6D5BEEA58F35}</a:tableStyleId>
              </a:tblPr>
              <a:tblGrid>
                <a:gridCol w="1219200">
                  <a:extLst>
                    <a:ext uri="{9D8B030D-6E8A-4147-A177-3AD203B41FA5}">
                      <a16:colId xmlns:a16="http://schemas.microsoft.com/office/drawing/2014/main" val="1828736798"/>
                    </a:ext>
                  </a:extLst>
                </a:gridCol>
                <a:gridCol w="879571">
                  <a:extLst>
                    <a:ext uri="{9D8B030D-6E8A-4147-A177-3AD203B41FA5}">
                      <a16:colId xmlns:a16="http://schemas.microsoft.com/office/drawing/2014/main" val="2782661569"/>
                    </a:ext>
                  </a:extLst>
                </a:gridCol>
                <a:gridCol w="1895160">
                  <a:extLst>
                    <a:ext uri="{9D8B030D-6E8A-4147-A177-3AD203B41FA5}">
                      <a16:colId xmlns:a16="http://schemas.microsoft.com/office/drawing/2014/main" val="554556484"/>
                    </a:ext>
                  </a:extLst>
                </a:gridCol>
                <a:gridCol w="1846523">
                  <a:extLst>
                    <a:ext uri="{9D8B030D-6E8A-4147-A177-3AD203B41FA5}">
                      <a16:colId xmlns:a16="http://schemas.microsoft.com/office/drawing/2014/main" val="2504096700"/>
                    </a:ext>
                  </a:extLst>
                </a:gridCol>
              </a:tblGrid>
              <a:tr h="557058">
                <a:tc>
                  <a:txBody>
                    <a:bodyPr/>
                    <a:lstStyle/>
                    <a:p>
                      <a:pPr fontAlgn="t"/>
                      <a:endParaRPr lang="en-GB" sz="1400">
                        <a:solidFill>
                          <a:schemeClr val="bg1"/>
                        </a:solidFill>
                        <a:effectLst/>
                        <a:latin typeface="Calibri" panose="020F0502020204030204" pitchFamily="34" charset="0"/>
                        <a:cs typeface="Calibri" panose="020F0502020204030204" pitchFamily="34" charset="0"/>
                      </a:endParaRPr>
                    </a:p>
                    <a:p>
                      <a:pPr algn="l" rtl="0" fontAlgn="base"/>
                      <a:r>
                        <a:rPr lang="en-GB" sz="900" b="1">
                          <a:solidFill>
                            <a:schemeClr val="bg1"/>
                          </a:solidFill>
                          <a:effectLst/>
                          <a:latin typeface="Calibri" panose="020F0502020204030204" pitchFamily="34" charset="0"/>
                          <a:cs typeface="Calibri" panose="020F0502020204030204" pitchFamily="34" charset="0"/>
                        </a:rPr>
                        <a:t>Name </a:t>
                      </a:r>
                      <a:r>
                        <a:rPr lang="en-GB" sz="900" b="0">
                          <a:solidFill>
                            <a:schemeClr val="bg1"/>
                          </a:solidFill>
                          <a:effectLst/>
                          <a:latin typeface="Calibri" panose="020F0502020204030204" pitchFamily="34" charset="0"/>
                          <a:cs typeface="Calibri" panose="020F0502020204030204" pitchFamily="34" charset="0"/>
                        </a:rPr>
                        <a:t> </a:t>
                      </a:r>
                      <a:endParaRPr lang="en-GB" sz="1400" b="0" i="0">
                        <a:solidFill>
                          <a:schemeClr val="bg1"/>
                        </a:solidFill>
                        <a:effectLst/>
                        <a:latin typeface="Calibri" panose="020F0502020204030204" pitchFamily="34" charset="0"/>
                        <a:cs typeface="Calibri" panose="020F0502020204030204" pitchFamily="34" charset="0"/>
                      </a:endParaRPr>
                    </a:p>
                  </a:txBody>
                  <a:tcPr marL="72660" marR="72660" marT="36330" marB="36330">
                    <a:solidFill>
                      <a:srgbClr val="0098D2"/>
                    </a:solidFill>
                  </a:tcPr>
                </a:tc>
                <a:tc>
                  <a:txBody>
                    <a:bodyPr/>
                    <a:lstStyle/>
                    <a:p>
                      <a:pPr algn="ctr" fontAlgn="t"/>
                      <a:endParaRPr lang="en-GB" sz="1400">
                        <a:solidFill>
                          <a:schemeClr val="bg1"/>
                        </a:solidFill>
                        <a:effectLst/>
                        <a:latin typeface="Calibri" panose="020F0502020204030204" pitchFamily="34" charset="0"/>
                        <a:cs typeface="Calibri" panose="020F0502020204030204" pitchFamily="34" charset="0"/>
                      </a:endParaRPr>
                    </a:p>
                    <a:p>
                      <a:pPr algn="l" rtl="0" fontAlgn="base"/>
                      <a:r>
                        <a:rPr lang="en-GB" sz="900" b="1">
                          <a:solidFill>
                            <a:schemeClr val="bg1"/>
                          </a:solidFill>
                          <a:effectLst/>
                          <a:latin typeface="Calibri" panose="020F0502020204030204" pitchFamily="34" charset="0"/>
                          <a:cs typeface="Calibri" panose="020F0502020204030204" pitchFamily="34" charset="0"/>
                        </a:rPr>
                        <a:t>Organisation</a:t>
                      </a:r>
                      <a:r>
                        <a:rPr lang="en-GB" sz="900" b="0">
                          <a:solidFill>
                            <a:schemeClr val="bg1"/>
                          </a:solidFill>
                          <a:effectLst/>
                          <a:latin typeface="Calibri" panose="020F0502020204030204" pitchFamily="34" charset="0"/>
                          <a:cs typeface="Calibri" panose="020F0502020204030204" pitchFamily="34" charset="0"/>
                        </a:rPr>
                        <a:t> </a:t>
                      </a:r>
                      <a:endParaRPr lang="en-GB" sz="1400" b="0" i="0">
                        <a:solidFill>
                          <a:schemeClr val="bg1"/>
                        </a:solidFill>
                        <a:effectLst/>
                        <a:latin typeface="Calibri" panose="020F0502020204030204" pitchFamily="34" charset="0"/>
                        <a:cs typeface="Calibri" panose="020F0502020204030204" pitchFamily="34" charset="0"/>
                      </a:endParaRPr>
                    </a:p>
                  </a:txBody>
                  <a:tcPr marL="72660" marR="72660" marT="36330" marB="36330">
                    <a:solidFill>
                      <a:srgbClr val="0098D2"/>
                    </a:solidFill>
                  </a:tcPr>
                </a:tc>
                <a:tc>
                  <a:txBody>
                    <a:bodyPr/>
                    <a:lstStyle/>
                    <a:p>
                      <a:pPr algn="ctr" fontAlgn="t"/>
                      <a:endParaRPr lang="en-GB" sz="1400">
                        <a:solidFill>
                          <a:schemeClr val="bg1"/>
                        </a:solidFill>
                        <a:effectLst/>
                        <a:latin typeface="Calibri" panose="020F0502020204030204" pitchFamily="34" charset="0"/>
                        <a:cs typeface="Calibri" panose="020F0502020204030204" pitchFamily="34" charset="0"/>
                      </a:endParaRPr>
                    </a:p>
                    <a:p>
                      <a:pPr algn="l" rtl="0" fontAlgn="base"/>
                      <a:r>
                        <a:rPr lang="en-GB" sz="900" b="1">
                          <a:solidFill>
                            <a:schemeClr val="bg1"/>
                          </a:solidFill>
                          <a:effectLst/>
                          <a:latin typeface="Calibri" panose="020F0502020204030204" pitchFamily="34" charset="0"/>
                          <a:cs typeface="Calibri" panose="020F0502020204030204" pitchFamily="34" charset="0"/>
                        </a:rPr>
                        <a:t>Job role </a:t>
                      </a:r>
                      <a:r>
                        <a:rPr lang="en-GB" sz="900" b="0">
                          <a:solidFill>
                            <a:schemeClr val="bg1"/>
                          </a:solidFill>
                          <a:effectLst/>
                          <a:latin typeface="Calibri" panose="020F0502020204030204" pitchFamily="34" charset="0"/>
                          <a:cs typeface="Calibri" panose="020F0502020204030204" pitchFamily="34" charset="0"/>
                        </a:rPr>
                        <a:t> </a:t>
                      </a:r>
                      <a:endParaRPr lang="en-GB" sz="1400" b="0" i="0">
                        <a:solidFill>
                          <a:schemeClr val="bg1"/>
                        </a:solidFill>
                        <a:effectLst/>
                        <a:latin typeface="Calibri" panose="020F0502020204030204" pitchFamily="34" charset="0"/>
                        <a:cs typeface="Calibri" panose="020F0502020204030204" pitchFamily="34" charset="0"/>
                      </a:endParaRPr>
                    </a:p>
                  </a:txBody>
                  <a:tcPr marL="72660" marR="72660" marT="36330" marB="36330">
                    <a:solidFill>
                      <a:srgbClr val="0098D2"/>
                    </a:solidFill>
                  </a:tcPr>
                </a:tc>
                <a:tc>
                  <a:txBody>
                    <a:bodyPr/>
                    <a:lstStyle/>
                    <a:p>
                      <a:pPr algn="ctr" fontAlgn="t"/>
                      <a:endParaRPr lang="en-GB" sz="1400">
                        <a:solidFill>
                          <a:schemeClr val="bg1"/>
                        </a:solidFill>
                        <a:effectLst/>
                        <a:latin typeface="Calibri" panose="020F0502020204030204" pitchFamily="34" charset="0"/>
                        <a:cs typeface="Calibri" panose="020F0502020204030204" pitchFamily="34" charset="0"/>
                      </a:endParaRPr>
                    </a:p>
                    <a:p>
                      <a:pPr algn="l" rtl="0" fontAlgn="base"/>
                      <a:r>
                        <a:rPr lang="en-GB" sz="900" b="1">
                          <a:solidFill>
                            <a:schemeClr val="bg1"/>
                          </a:solidFill>
                          <a:effectLst/>
                          <a:latin typeface="Calibri" panose="020F0502020204030204" pitchFamily="34" charset="0"/>
                          <a:cs typeface="Calibri" panose="020F0502020204030204" pitchFamily="34" charset="0"/>
                        </a:rPr>
                        <a:t>Project role </a:t>
                      </a:r>
                      <a:r>
                        <a:rPr lang="en-GB" sz="900" b="0">
                          <a:solidFill>
                            <a:schemeClr val="bg1"/>
                          </a:solidFill>
                          <a:effectLst/>
                          <a:latin typeface="Calibri" panose="020F0502020204030204" pitchFamily="34" charset="0"/>
                          <a:cs typeface="Calibri" panose="020F0502020204030204" pitchFamily="34" charset="0"/>
                        </a:rPr>
                        <a:t> </a:t>
                      </a:r>
                      <a:endParaRPr lang="en-GB" sz="1400" b="0" i="0">
                        <a:solidFill>
                          <a:schemeClr val="bg1"/>
                        </a:solidFill>
                        <a:effectLst/>
                        <a:latin typeface="Calibri" panose="020F0502020204030204" pitchFamily="34" charset="0"/>
                        <a:cs typeface="Calibri" panose="020F0502020204030204" pitchFamily="34" charset="0"/>
                      </a:endParaRPr>
                    </a:p>
                  </a:txBody>
                  <a:tcPr marL="72660" marR="72660" marT="36330" marB="36330">
                    <a:solidFill>
                      <a:srgbClr val="0098D2"/>
                    </a:solidFill>
                  </a:tcPr>
                </a:tc>
                <a:extLst>
                  <a:ext uri="{0D108BD9-81ED-4DB2-BD59-A6C34878D82A}">
                    <a16:rowId xmlns:a16="http://schemas.microsoft.com/office/drawing/2014/main" val="1406518765"/>
                  </a:ext>
                </a:extLst>
              </a:tr>
              <a:tr h="321059">
                <a:tc>
                  <a:txBody>
                    <a:bodyPr/>
                    <a:lstStyle/>
                    <a:p>
                      <a:pPr fontAlgn="t"/>
                      <a:endParaRPr lang="en-GB" sz="900">
                        <a:effectLst/>
                        <a:latin typeface="Calibri" panose="020F0502020204030204" pitchFamily="34" charset="0"/>
                        <a:cs typeface="Calibri" panose="020F0502020204030204" pitchFamily="34" charset="0"/>
                      </a:endParaRPr>
                    </a:p>
                    <a:p>
                      <a:pPr algn="l" rtl="0" fontAlgn="base"/>
                      <a:r>
                        <a:rPr lang="en-GB" sz="900" b="0" i="0">
                          <a:effectLst/>
                          <a:latin typeface="Calibri" panose="020F0502020204030204" pitchFamily="34" charset="0"/>
                          <a:cs typeface="Calibri" panose="020F0502020204030204" pitchFamily="34" charset="0"/>
                        </a:rPr>
                        <a:t>Sue Kofi </a:t>
                      </a:r>
                    </a:p>
                  </a:txBody>
                  <a:tcPr/>
                </a:tc>
                <a:tc>
                  <a:txBody>
                    <a:bodyPr/>
                    <a:lstStyle/>
                    <a:p>
                      <a:pPr fontAlgn="t"/>
                      <a:endParaRPr lang="en-GB" sz="900">
                        <a:effectLst/>
                        <a:latin typeface="Calibri" panose="020F0502020204030204" pitchFamily="34" charset="0"/>
                        <a:cs typeface="Calibri" panose="020F0502020204030204" pitchFamily="34" charset="0"/>
                      </a:endParaRPr>
                    </a:p>
                    <a:p>
                      <a:pPr algn="l" rtl="0" fontAlgn="base"/>
                      <a:r>
                        <a:rPr lang="en-GB" sz="900" b="0" i="0">
                          <a:effectLst/>
                          <a:latin typeface="Calibri" panose="020F0502020204030204" pitchFamily="34" charset="0"/>
                          <a:cs typeface="Calibri" panose="020F0502020204030204" pitchFamily="34" charset="0"/>
                        </a:rPr>
                        <a:t>Walthamstow Central PCN </a:t>
                      </a:r>
                    </a:p>
                  </a:txBody>
                  <a:tcPr/>
                </a:tc>
                <a:tc>
                  <a:txBody>
                    <a:bodyPr/>
                    <a:lstStyle/>
                    <a:p>
                      <a:pPr fontAlgn="t"/>
                      <a:endParaRPr lang="en-GB" sz="900">
                        <a:effectLst/>
                        <a:latin typeface="Calibri" panose="020F0502020204030204" pitchFamily="34" charset="0"/>
                        <a:cs typeface="Calibri" panose="020F0502020204030204" pitchFamily="34" charset="0"/>
                      </a:endParaRPr>
                    </a:p>
                    <a:p>
                      <a:pPr algn="l" rtl="0" fontAlgn="base"/>
                      <a:r>
                        <a:rPr lang="en-GB" sz="900" b="0" i="0">
                          <a:effectLst/>
                          <a:latin typeface="Calibri" panose="020F0502020204030204" pitchFamily="34" charset="0"/>
                          <a:cs typeface="Calibri" panose="020F0502020204030204" pitchFamily="34" charset="0"/>
                        </a:rPr>
                        <a:t>Social Prescriber </a:t>
                      </a:r>
                    </a:p>
                  </a:txBody>
                  <a:tcPr/>
                </a:tc>
                <a:tc>
                  <a:txBody>
                    <a:bodyPr/>
                    <a:lstStyle/>
                    <a:p>
                      <a:pPr fontAlgn="t"/>
                      <a:endParaRPr lang="en-GB" sz="900">
                        <a:effectLst/>
                        <a:latin typeface="Calibri" panose="020F0502020204030204" pitchFamily="34" charset="0"/>
                        <a:cs typeface="Calibri" panose="020F0502020204030204" pitchFamily="34" charset="0"/>
                      </a:endParaRPr>
                    </a:p>
                    <a:p>
                      <a:pPr algn="l" rtl="0" fontAlgn="base"/>
                      <a:r>
                        <a:rPr lang="en-GB" sz="900" b="0" i="0">
                          <a:effectLst/>
                          <a:latin typeface="Calibri" panose="020F0502020204030204" pitchFamily="34" charset="0"/>
                          <a:cs typeface="Calibri" panose="020F0502020204030204" pitchFamily="34" charset="0"/>
                        </a:rPr>
                        <a:t>Project Leader </a:t>
                      </a:r>
                    </a:p>
                  </a:txBody>
                  <a:tcPr/>
                </a:tc>
                <a:extLst>
                  <a:ext uri="{0D108BD9-81ED-4DB2-BD59-A6C34878D82A}">
                    <a16:rowId xmlns:a16="http://schemas.microsoft.com/office/drawing/2014/main" val="3179097141"/>
                  </a:ext>
                </a:extLst>
              </a:tr>
              <a:tr h="433907">
                <a:tc>
                  <a:txBody>
                    <a:bodyPr/>
                    <a:lstStyle/>
                    <a:p>
                      <a:pPr fontAlgn="t"/>
                      <a:endParaRPr lang="en-GB" sz="900">
                        <a:effectLst/>
                        <a:latin typeface="Calibri" panose="020F0502020204030204" pitchFamily="34" charset="0"/>
                        <a:cs typeface="Calibri" panose="020F0502020204030204" pitchFamily="34" charset="0"/>
                      </a:endParaRPr>
                    </a:p>
                    <a:p>
                      <a:pPr algn="l" rtl="0" fontAlgn="base"/>
                      <a:r>
                        <a:rPr lang="en-GB" sz="900" b="0" i="0">
                          <a:effectLst/>
                          <a:latin typeface="Calibri" panose="020F0502020204030204" pitchFamily="34" charset="0"/>
                          <a:cs typeface="Calibri" panose="020F0502020204030204" pitchFamily="34" charset="0"/>
                        </a:rPr>
                        <a:t>Shahid Mahmood </a:t>
                      </a:r>
                    </a:p>
                  </a:txBody>
                  <a:tcPr/>
                </a:tc>
                <a:tc>
                  <a:txBody>
                    <a:bodyPr/>
                    <a:lstStyle/>
                    <a:p>
                      <a:pPr fontAlgn="t"/>
                      <a:endParaRPr lang="en-GB" sz="900">
                        <a:effectLst/>
                        <a:latin typeface="Calibri" panose="020F0502020204030204" pitchFamily="34" charset="0"/>
                        <a:cs typeface="Calibri" panose="020F0502020204030204" pitchFamily="34" charset="0"/>
                      </a:endParaRPr>
                    </a:p>
                    <a:p>
                      <a:pPr algn="l" rtl="0" fontAlgn="base"/>
                      <a:r>
                        <a:rPr lang="en-GB" sz="900" b="0" i="0">
                          <a:effectLst/>
                          <a:latin typeface="Calibri" panose="020F0502020204030204" pitchFamily="34" charset="0"/>
                          <a:cs typeface="Calibri" panose="020F0502020204030204" pitchFamily="34" charset="0"/>
                        </a:rPr>
                        <a:t>Blossom/MTC Learning </a:t>
                      </a:r>
                    </a:p>
                  </a:txBody>
                  <a:tcPr/>
                </a:tc>
                <a:tc>
                  <a:txBody>
                    <a:bodyPr/>
                    <a:lstStyle/>
                    <a:p>
                      <a:pPr fontAlgn="t"/>
                      <a:endParaRPr lang="en-GB" sz="900">
                        <a:effectLst/>
                        <a:latin typeface="Calibri" panose="020F0502020204030204" pitchFamily="34" charset="0"/>
                        <a:cs typeface="Calibri" panose="020F0502020204030204" pitchFamily="34" charset="0"/>
                      </a:endParaRPr>
                    </a:p>
                    <a:p>
                      <a:pPr algn="l" rtl="0" fontAlgn="base"/>
                      <a:r>
                        <a:rPr lang="en-GB" sz="900" b="0" i="0">
                          <a:effectLst/>
                          <a:latin typeface="Calibri" panose="020F0502020204030204" pitchFamily="34" charset="0"/>
                          <a:cs typeface="Calibri" panose="020F0502020204030204" pitchFamily="34" charset="0"/>
                        </a:rPr>
                        <a:t>Director at Blossom </a:t>
                      </a:r>
                    </a:p>
                  </a:txBody>
                  <a:tcPr/>
                </a:tc>
                <a:tc>
                  <a:txBody>
                    <a:bodyPr/>
                    <a:lstStyle/>
                    <a:p>
                      <a:pPr fontAlgn="t"/>
                      <a:endParaRPr lang="en-GB" sz="900">
                        <a:effectLst/>
                        <a:latin typeface="Calibri" panose="020F0502020204030204" pitchFamily="34" charset="0"/>
                        <a:cs typeface="Calibri" panose="020F0502020204030204" pitchFamily="34" charset="0"/>
                      </a:endParaRPr>
                    </a:p>
                    <a:p>
                      <a:pPr algn="l" rtl="0" fontAlgn="base"/>
                      <a:r>
                        <a:rPr lang="en-GB" sz="900" b="0" i="0">
                          <a:effectLst/>
                          <a:latin typeface="Calibri" panose="020F0502020204030204" pitchFamily="34" charset="0"/>
                          <a:cs typeface="Calibri" panose="020F0502020204030204" pitchFamily="34" charset="0"/>
                        </a:rPr>
                        <a:t>Workshop Leader </a:t>
                      </a:r>
                    </a:p>
                  </a:txBody>
                  <a:tcPr/>
                </a:tc>
                <a:extLst>
                  <a:ext uri="{0D108BD9-81ED-4DB2-BD59-A6C34878D82A}">
                    <a16:rowId xmlns:a16="http://schemas.microsoft.com/office/drawing/2014/main" val="3021210958"/>
                  </a:ext>
                </a:extLst>
              </a:tr>
              <a:tr h="451944">
                <a:tc>
                  <a:txBody>
                    <a:bodyPr/>
                    <a:lstStyle/>
                    <a:p>
                      <a:pPr fontAlgn="t"/>
                      <a:endParaRPr lang="en-GB" sz="900">
                        <a:effectLst/>
                        <a:latin typeface="Calibri" panose="020F0502020204030204" pitchFamily="34" charset="0"/>
                        <a:cs typeface="Calibri" panose="020F0502020204030204" pitchFamily="34" charset="0"/>
                      </a:endParaRPr>
                    </a:p>
                    <a:p>
                      <a:pPr algn="l" rtl="0" fontAlgn="base"/>
                      <a:r>
                        <a:rPr lang="en-GB" sz="900" b="0" i="0">
                          <a:effectLst/>
                          <a:latin typeface="Calibri" panose="020F0502020204030204" pitchFamily="34" charset="0"/>
                          <a:cs typeface="Calibri" panose="020F0502020204030204" pitchFamily="34" charset="0"/>
                        </a:rPr>
                        <a:t>Amira Louati </a:t>
                      </a:r>
                    </a:p>
                  </a:txBody>
                  <a:tcPr/>
                </a:tc>
                <a:tc>
                  <a:txBody>
                    <a:bodyPr/>
                    <a:lstStyle/>
                    <a:p>
                      <a:pPr fontAlgn="t"/>
                      <a:endParaRPr lang="en-GB" sz="900">
                        <a:effectLst/>
                        <a:latin typeface="Calibri" panose="020F0502020204030204" pitchFamily="34" charset="0"/>
                        <a:cs typeface="Calibri" panose="020F0502020204030204" pitchFamily="34" charset="0"/>
                      </a:endParaRPr>
                    </a:p>
                    <a:p>
                      <a:pPr algn="l" rtl="0" fontAlgn="base"/>
                      <a:r>
                        <a:rPr lang="en-GB" sz="900" b="0" i="0">
                          <a:effectLst/>
                          <a:latin typeface="Calibri" panose="020F0502020204030204" pitchFamily="34" charset="0"/>
                          <a:cs typeface="Calibri" panose="020F0502020204030204" pitchFamily="34" charset="0"/>
                        </a:rPr>
                        <a:t>Blossom/MTC Learning </a:t>
                      </a:r>
                    </a:p>
                  </a:txBody>
                  <a:tcPr/>
                </a:tc>
                <a:tc>
                  <a:txBody>
                    <a:bodyPr/>
                    <a:lstStyle/>
                    <a:p>
                      <a:pPr fontAlgn="t"/>
                      <a:endParaRPr lang="en-GB" sz="900">
                        <a:effectLst/>
                        <a:latin typeface="Calibri" panose="020F0502020204030204" pitchFamily="34" charset="0"/>
                        <a:cs typeface="Calibri" panose="020F0502020204030204" pitchFamily="34" charset="0"/>
                      </a:endParaRPr>
                    </a:p>
                    <a:p>
                      <a:pPr algn="l" rtl="0" fontAlgn="base"/>
                      <a:r>
                        <a:rPr lang="en-GB" sz="900" b="0" i="0">
                          <a:effectLst/>
                          <a:latin typeface="Calibri" panose="020F0502020204030204" pitchFamily="34" charset="0"/>
                          <a:cs typeface="Calibri" panose="020F0502020204030204" pitchFamily="34" charset="0"/>
                        </a:rPr>
                        <a:t>Workshop Leader (for MTC Learning) </a:t>
                      </a:r>
                    </a:p>
                  </a:txBody>
                  <a:tcPr/>
                </a:tc>
                <a:tc>
                  <a:txBody>
                    <a:bodyPr/>
                    <a:lstStyle/>
                    <a:p>
                      <a:pPr fontAlgn="t"/>
                      <a:endParaRPr lang="en-GB" sz="900">
                        <a:effectLst/>
                        <a:latin typeface="Calibri" panose="020F0502020204030204" pitchFamily="34" charset="0"/>
                        <a:cs typeface="Calibri" panose="020F0502020204030204" pitchFamily="34" charset="0"/>
                      </a:endParaRPr>
                    </a:p>
                    <a:p>
                      <a:pPr algn="l" rtl="0" fontAlgn="base"/>
                      <a:r>
                        <a:rPr lang="en-GB" sz="900" b="0" i="0">
                          <a:effectLst/>
                          <a:latin typeface="Calibri" panose="020F0502020204030204" pitchFamily="34" charset="0"/>
                          <a:cs typeface="Calibri" panose="020F0502020204030204" pitchFamily="34" charset="0"/>
                        </a:rPr>
                        <a:t>Workshop Co-Leader </a:t>
                      </a:r>
                    </a:p>
                  </a:txBody>
                  <a:tcPr/>
                </a:tc>
                <a:extLst>
                  <a:ext uri="{0D108BD9-81ED-4DB2-BD59-A6C34878D82A}">
                    <a16:rowId xmlns:a16="http://schemas.microsoft.com/office/drawing/2014/main" val="2691913812"/>
                  </a:ext>
                </a:extLst>
              </a:tr>
              <a:tr h="546538">
                <a:tc>
                  <a:txBody>
                    <a:bodyPr/>
                    <a:lstStyle/>
                    <a:p>
                      <a:pPr fontAlgn="t"/>
                      <a:endParaRPr lang="en-GB" sz="900">
                        <a:effectLst/>
                        <a:latin typeface="Calibri" panose="020F0502020204030204" pitchFamily="34" charset="0"/>
                        <a:cs typeface="Calibri" panose="020F0502020204030204" pitchFamily="34" charset="0"/>
                      </a:endParaRPr>
                    </a:p>
                    <a:p>
                      <a:pPr algn="l" rtl="0" fontAlgn="base"/>
                      <a:r>
                        <a:rPr lang="en-GB" sz="900" b="0" i="0">
                          <a:effectLst/>
                          <a:latin typeface="Calibri" panose="020F0502020204030204" pitchFamily="34" charset="0"/>
                          <a:cs typeface="Calibri" panose="020F0502020204030204" pitchFamily="34" charset="0"/>
                        </a:rPr>
                        <a:t>Tali Noor </a:t>
                      </a:r>
                    </a:p>
                  </a:txBody>
                  <a:tcPr/>
                </a:tc>
                <a:tc>
                  <a:txBody>
                    <a:bodyPr/>
                    <a:lstStyle/>
                    <a:p>
                      <a:pPr fontAlgn="t"/>
                      <a:endParaRPr lang="en-GB" sz="900">
                        <a:effectLst/>
                        <a:latin typeface="Calibri" panose="020F0502020204030204" pitchFamily="34" charset="0"/>
                        <a:cs typeface="Calibri" panose="020F0502020204030204" pitchFamily="34" charset="0"/>
                      </a:endParaRPr>
                    </a:p>
                    <a:p>
                      <a:pPr algn="l" rtl="0" fontAlgn="base"/>
                      <a:r>
                        <a:rPr lang="en-GB" sz="900" b="0" i="0">
                          <a:effectLst/>
                          <a:latin typeface="Calibri" panose="020F0502020204030204" pitchFamily="34" charset="0"/>
                          <a:cs typeface="Calibri" panose="020F0502020204030204" pitchFamily="34" charset="0"/>
                        </a:rPr>
                        <a:t>Walthamstow Central PCN </a:t>
                      </a:r>
                    </a:p>
                  </a:txBody>
                  <a:tcPr/>
                </a:tc>
                <a:tc>
                  <a:txBody>
                    <a:bodyPr/>
                    <a:lstStyle/>
                    <a:p>
                      <a:pPr fontAlgn="t"/>
                      <a:endParaRPr lang="en-GB" sz="900">
                        <a:effectLst/>
                        <a:latin typeface="Calibri" panose="020F0502020204030204" pitchFamily="34" charset="0"/>
                        <a:cs typeface="Calibri" panose="020F0502020204030204" pitchFamily="34" charset="0"/>
                      </a:endParaRPr>
                    </a:p>
                    <a:p>
                      <a:pPr algn="l" rtl="0" fontAlgn="base"/>
                      <a:r>
                        <a:rPr lang="en-GB" sz="900" b="0" i="0">
                          <a:effectLst/>
                          <a:latin typeface="Calibri" panose="020F0502020204030204" pitchFamily="34" charset="0"/>
                          <a:cs typeface="Calibri" panose="020F0502020204030204" pitchFamily="34" charset="0"/>
                        </a:rPr>
                        <a:t>Care Co-ordinator </a:t>
                      </a:r>
                    </a:p>
                  </a:txBody>
                  <a:tcPr/>
                </a:tc>
                <a:tc>
                  <a:txBody>
                    <a:bodyPr/>
                    <a:lstStyle/>
                    <a:p>
                      <a:pPr fontAlgn="t"/>
                      <a:endParaRPr lang="en-GB" sz="900">
                        <a:effectLst/>
                        <a:latin typeface="Calibri" panose="020F0502020204030204" pitchFamily="34" charset="0"/>
                        <a:cs typeface="Calibri" panose="020F0502020204030204" pitchFamily="34" charset="0"/>
                      </a:endParaRPr>
                    </a:p>
                    <a:p>
                      <a:pPr algn="l" rtl="0" fontAlgn="base"/>
                      <a:r>
                        <a:rPr lang="en-GB" sz="900" b="0" i="0">
                          <a:effectLst/>
                          <a:latin typeface="Calibri" panose="020F0502020204030204" pitchFamily="34" charset="0"/>
                          <a:cs typeface="Calibri" panose="020F0502020204030204" pitchFamily="34" charset="0"/>
                        </a:rPr>
                        <a:t>Workshop Assistant </a:t>
                      </a:r>
                    </a:p>
                  </a:txBody>
                  <a:tcPr/>
                </a:tc>
                <a:extLst>
                  <a:ext uri="{0D108BD9-81ED-4DB2-BD59-A6C34878D82A}">
                    <a16:rowId xmlns:a16="http://schemas.microsoft.com/office/drawing/2014/main" val="1086047580"/>
                  </a:ext>
                </a:extLst>
              </a:tr>
              <a:tr h="419279">
                <a:tc>
                  <a:txBody>
                    <a:bodyPr/>
                    <a:lstStyle/>
                    <a:p>
                      <a:pPr fontAlgn="t"/>
                      <a:endParaRPr lang="en-GB" sz="900">
                        <a:effectLst/>
                        <a:latin typeface="Calibri" panose="020F0502020204030204" pitchFamily="34" charset="0"/>
                        <a:cs typeface="Calibri" panose="020F0502020204030204" pitchFamily="34" charset="0"/>
                      </a:endParaRPr>
                    </a:p>
                    <a:p>
                      <a:pPr algn="l" rtl="0" fontAlgn="base"/>
                      <a:r>
                        <a:rPr lang="en-GB" sz="900" b="0" i="0">
                          <a:effectLst/>
                          <a:latin typeface="Calibri" panose="020F0502020204030204" pitchFamily="34" charset="0"/>
                          <a:cs typeface="Calibri" panose="020F0502020204030204" pitchFamily="34" charset="0"/>
                        </a:rPr>
                        <a:t>Alex Kyriakidis </a:t>
                      </a:r>
                    </a:p>
                  </a:txBody>
                  <a:tcPr/>
                </a:tc>
                <a:tc>
                  <a:txBody>
                    <a:bodyPr/>
                    <a:lstStyle/>
                    <a:p>
                      <a:pPr fontAlgn="t"/>
                      <a:endParaRPr lang="en-GB" sz="900">
                        <a:effectLst/>
                        <a:latin typeface="Calibri" panose="020F0502020204030204" pitchFamily="34" charset="0"/>
                        <a:cs typeface="Calibri" panose="020F0502020204030204" pitchFamily="34" charset="0"/>
                      </a:endParaRPr>
                    </a:p>
                    <a:p>
                      <a:pPr algn="l" rtl="0" fontAlgn="base"/>
                      <a:r>
                        <a:rPr lang="en-GB" sz="900" b="0" i="0">
                          <a:effectLst/>
                          <a:latin typeface="Calibri" panose="020F0502020204030204" pitchFamily="34" charset="0"/>
                          <a:cs typeface="Calibri" panose="020F0502020204030204" pitchFamily="34" charset="0"/>
                        </a:rPr>
                        <a:t>Walthamstow Central PCN </a:t>
                      </a:r>
                    </a:p>
                  </a:txBody>
                  <a:tcPr/>
                </a:tc>
                <a:tc>
                  <a:txBody>
                    <a:bodyPr/>
                    <a:lstStyle/>
                    <a:p>
                      <a:pPr fontAlgn="t"/>
                      <a:endParaRPr lang="en-GB" sz="900">
                        <a:effectLst/>
                        <a:latin typeface="Calibri" panose="020F0502020204030204" pitchFamily="34" charset="0"/>
                        <a:cs typeface="Calibri" panose="020F0502020204030204" pitchFamily="34" charset="0"/>
                      </a:endParaRPr>
                    </a:p>
                    <a:p>
                      <a:pPr algn="l" rtl="0" fontAlgn="base"/>
                      <a:r>
                        <a:rPr lang="en-GB" sz="900" b="0" i="0">
                          <a:effectLst/>
                          <a:latin typeface="Calibri" panose="020F0502020204030204" pitchFamily="34" charset="0"/>
                          <a:cs typeface="Calibri" panose="020F0502020204030204" pitchFamily="34" charset="0"/>
                        </a:rPr>
                        <a:t>Health and Wellbeing Coach </a:t>
                      </a:r>
                    </a:p>
                  </a:txBody>
                  <a:tcPr/>
                </a:tc>
                <a:tc>
                  <a:txBody>
                    <a:bodyPr/>
                    <a:lstStyle/>
                    <a:p>
                      <a:pPr fontAlgn="t"/>
                      <a:endParaRPr lang="en-GB" sz="900">
                        <a:effectLst/>
                        <a:latin typeface="Calibri" panose="020F0502020204030204" pitchFamily="34" charset="0"/>
                        <a:cs typeface="Calibri" panose="020F0502020204030204" pitchFamily="34" charset="0"/>
                      </a:endParaRPr>
                    </a:p>
                    <a:p>
                      <a:pPr algn="l" rtl="0" fontAlgn="base"/>
                      <a:r>
                        <a:rPr lang="en-GB" sz="900" b="0" i="0">
                          <a:effectLst/>
                          <a:latin typeface="Calibri" panose="020F0502020204030204" pitchFamily="34" charset="0"/>
                          <a:cs typeface="Calibri" panose="020F0502020204030204" pitchFamily="34" charset="0"/>
                        </a:rPr>
                        <a:t>Wellbeing session Co-ordinator </a:t>
                      </a:r>
                    </a:p>
                  </a:txBody>
                  <a:tcPr/>
                </a:tc>
                <a:extLst>
                  <a:ext uri="{0D108BD9-81ED-4DB2-BD59-A6C34878D82A}">
                    <a16:rowId xmlns:a16="http://schemas.microsoft.com/office/drawing/2014/main" val="3092255654"/>
                  </a:ext>
                </a:extLst>
              </a:tr>
            </a:tbl>
          </a:graphicData>
        </a:graphic>
      </p:graphicFrame>
    </p:spTree>
    <p:extLst>
      <p:ext uri="{BB962C8B-B14F-4D97-AF65-F5344CB8AC3E}">
        <p14:creationId xmlns:p14="http://schemas.microsoft.com/office/powerpoint/2010/main" val="467741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956CD1A8-762E-4824-A569-8877AD0BB911}"/>
              </a:ext>
            </a:extLst>
          </p:cNvPr>
          <p:cNvSpPr>
            <a:spLocks noGrp="1"/>
          </p:cNvSpPr>
          <p:nvPr>
            <p:ph type="sldNum" sz="quarter" idx="14"/>
          </p:nvPr>
        </p:nvSpPr>
        <p:spPr/>
        <p:txBody>
          <a:bodyPr/>
          <a:lstStyle/>
          <a:p>
            <a:fld id="{8FC524A1-7B6A-464D-B8BC-8FE2E057339E}" type="slidenum">
              <a:rPr lang="en-GB" smtClean="0"/>
              <a:pPr/>
              <a:t>12</a:t>
            </a:fld>
            <a:endParaRPr lang="en-GB"/>
          </a:p>
        </p:txBody>
      </p:sp>
      <p:pic>
        <p:nvPicPr>
          <p:cNvPr id="15" name="Picture 15">
            <a:extLst>
              <a:ext uri="{FF2B5EF4-FFF2-40B4-BE49-F238E27FC236}">
                <a16:creationId xmlns:a16="http://schemas.microsoft.com/office/drawing/2014/main" id="{BF4B7560-20CA-19F2-E2BC-47CE6DF97768}"/>
              </a:ext>
            </a:extLst>
          </p:cNvPr>
          <p:cNvPicPr>
            <a:picLocks noGrp="1" noChangeAspect="1"/>
          </p:cNvPicPr>
          <p:nvPr>
            <p:ph sz="quarter" idx="15"/>
          </p:nvPr>
        </p:nvPicPr>
        <p:blipFill>
          <a:blip r:embed="rId3"/>
          <a:stretch>
            <a:fillRect/>
          </a:stretch>
        </p:blipFill>
        <p:spPr>
          <a:xfrm>
            <a:off x="729439" y="6380442"/>
            <a:ext cx="198031" cy="152400"/>
          </a:xfrm>
        </p:spPr>
      </p:pic>
      <p:sp>
        <p:nvSpPr>
          <p:cNvPr id="10" name="Title 1">
            <a:extLst>
              <a:ext uri="{FF2B5EF4-FFF2-40B4-BE49-F238E27FC236}">
                <a16:creationId xmlns:a16="http://schemas.microsoft.com/office/drawing/2014/main" id="{3CBE09F3-F15B-7D2C-33A1-460D61A6E65D}"/>
              </a:ext>
            </a:extLst>
          </p:cNvPr>
          <p:cNvSpPr>
            <a:spLocks noGrp="1"/>
          </p:cNvSpPr>
          <p:nvPr/>
        </p:nvSpPr>
        <p:spPr>
          <a:xfrm>
            <a:off x="0" y="283866"/>
            <a:ext cx="12192000" cy="434713"/>
          </a:xfrm>
          <a:prstGeom prst="rect">
            <a:avLst/>
          </a:prstGeom>
          <a:solidFill>
            <a:srgbClr val="2E75B6"/>
          </a:solidFill>
          <a:ln>
            <a:solidFill>
              <a:schemeClr val="accent4"/>
            </a:solidFill>
          </a:ln>
        </p:spPr>
        <p:txBody>
          <a:bodyPr lIns="68580" tIns="34290" rIns="68580" bIns="34290" anchor="t"/>
          <a:lstStyle>
            <a:lvl1pPr marL="71438" indent="0" algn="l" defTabSz="685800" rtl="0" eaLnBrk="1" latinLnBrk="0" hangingPunct="1">
              <a:spcBef>
                <a:spcPts val="450"/>
              </a:spcBef>
              <a:buNone/>
              <a:defRPr sz="1800" kern="1200" baseline="0">
                <a:solidFill>
                  <a:schemeClr val="bg1"/>
                </a:solidFill>
                <a:latin typeface="+mj-lt"/>
                <a:ea typeface="+mj-ea"/>
                <a:cs typeface="+mj-cs"/>
              </a:defRPr>
            </a:lvl1pPr>
          </a:lstStyle>
          <a:p>
            <a:pPr marL="71120">
              <a:spcBef>
                <a:spcPts val="0"/>
              </a:spcBef>
            </a:pPr>
            <a:r>
              <a:rPr lang="en-US" sz="2100"/>
              <a:t>  </a:t>
            </a:r>
            <a:r>
              <a:rPr lang="en-US" sz="2400" b="1">
                <a:latin typeface="Calibri" panose="020F0502020204030204" pitchFamily="34" charset="0"/>
                <a:cs typeface="Calibri" panose="020F0502020204030204" pitchFamily="34" charset="0"/>
              </a:rPr>
              <a:t>Hounslow Social Prescribing (SPIP 31)</a:t>
            </a:r>
            <a:endParaRPr lang="en-US" b="1">
              <a:latin typeface="Calibri" panose="020F0502020204030204" pitchFamily="34" charset="0"/>
              <a:cs typeface="Calibri" panose="020F0502020204030204" pitchFamily="34" charset="0"/>
            </a:endParaRPr>
          </a:p>
        </p:txBody>
      </p:sp>
      <p:pic>
        <p:nvPicPr>
          <p:cNvPr id="11" name="Picture 10" descr="Icon&#10;&#10;Description automatically generated">
            <a:extLst>
              <a:ext uri="{FF2B5EF4-FFF2-40B4-BE49-F238E27FC236}">
                <a16:creationId xmlns:a16="http://schemas.microsoft.com/office/drawing/2014/main" id="{3347DA4A-3621-334D-E4F2-EA2399BACBC5}"/>
              </a:ext>
            </a:extLst>
          </p:cNvPr>
          <p:cNvPicPr>
            <a:picLocks noChangeAspect="1"/>
          </p:cNvPicPr>
          <p:nvPr/>
        </p:nvPicPr>
        <p:blipFill>
          <a:blip r:embed="rId4"/>
          <a:stretch>
            <a:fillRect/>
          </a:stretch>
        </p:blipFill>
        <p:spPr>
          <a:xfrm>
            <a:off x="729870" y="6597723"/>
            <a:ext cx="201829" cy="155152"/>
          </a:xfrm>
          <a:prstGeom prst="rect">
            <a:avLst/>
          </a:prstGeom>
          <a:solidFill>
            <a:srgbClr val="5B9BD5">
              <a:lumMod val="75000"/>
            </a:srgbClr>
          </a:solidFill>
          <a:ln>
            <a:solidFill>
              <a:srgbClr val="5B9BD5">
                <a:lumMod val="75000"/>
              </a:srgbClr>
            </a:solidFill>
          </a:ln>
        </p:spPr>
      </p:pic>
      <p:sp>
        <p:nvSpPr>
          <p:cNvPr id="12" name="TextBox 5">
            <a:extLst>
              <a:ext uri="{FF2B5EF4-FFF2-40B4-BE49-F238E27FC236}">
                <a16:creationId xmlns:a16="http://schemas.microsoft.com/office/drawing/2014/main" id="{669ED469-5133-DCAB-7416-B0478827C16C}"/>
              </a:ext>
            </a:extLst>
          </p:cNvPr>
          <p:cNvSpPr txBox="1"/>
          <p:nvPr/>
        </p:nvSpPr>
        <p:spPr>
          <a:xfrm>
            <a:off x="967783" y="6315261"/>
            <a:ext cx="3595832" cy="489878"/>
          </a:xfrm>
          <a:prstGeom prst="rect">
            <a:avLst/>
          </a:prstGeom>
          <a:noFill/>
        </p:spPr>
        <p:txBody>
          <a:bodyPr wrap="square" lIns="68580" tIns="34290" rIns="68580" bIns="34290" rtlCol="0" anchor="t">
            <a:spAutoFit/>
          </a:bodyPr>
          <a:lstStyle>
            <a:defPPr>
              <a:defRPr lang="en-US"/>
            </a:defPPr>
            <a:lvl1pPr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1pPr>
            <a:lvl2pPr marL="4572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2pPr>
            <a:lvl3pPr marL="9144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3pPr>
            <a:lvl4pPr marL="13716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4pPr>
            <a:lvl5pPr marL="18288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5pPr>
            <a:lvl6pPr marL="22860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6pPr>
            <a:lvl7pPr marL="27432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7pPr>
            <a:lvl8pPr marL="32004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8pPr>
            <a:lvl9pPr marL="36576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9pPr>
          </a:lstStyle>
          <a:p>
            <a:pPr defTabSz="685800" fontAlgn="auto">
              <a:spcBef>
                <a:spcPts val="0"/>
              </a:spcBef>
              <a:spcAft>
                <a:spcPts val="420"/>
              </a:spcAft>
            </a:pPr>
            <a:r>
              <a:rPr lang="en-GB" sz="1200" b="1">
                <a:solidFill>
                  <a:srgbClr val="5B9BD5">
                    <a:lumMod val="75000"/>
                  </a:srgbClr>
                </a:solidFill>
                <a:latin typeface="Calibri" panose="020F0502020204030204"/>
                <a:ea typeface="+mn-ea"/>
                <a:cs typeface="+mn-cs"/>
              </a:rPr>
              <a:t>@SP_LDN</a:t>
            </a:r>
          </a:p>
          <a:p>
            <a:pPr defTabSz="685800" fontAlgn="auto">
              <a:spcBef>
                <a:spcPts val="0"/>
              </a:spcBef>
              <a:spcAft>
                <a:spcPts val="420"/>
              </a:spcAft>
            </a:pPr>
            <a:r>
              <a:rPr lang="en-GB" sz="1200" b="1">
                <a:solidFill>
                  <a:srgbClr val="5B9BD5">
                    <a:lumMod val="75000"/>
                  </a:srgbClr>
                </a:solidFill>
                <a:latin typeface="Calibri" panose="020F0502020204030204"/>
                <a:ea typeface="+mn-ea"/>
                <a:cs typeface="+mn-cs"/>
              </a:rPr>
              <a:t>hlp.socialprescribing@nhs.net</a:t>
            </a:r>
          </a:p>
        </p:txBody>
      </p:sp>
      <p:pic>
        <p:nvPicPr>
          <p:cNvPr id="13" name="Picture 12" descr="A group of people standing in a line&#10;&#10;Description automatically generated with low confidence">
            <a:extLst>
              <a:ext uri="{FF2B5EF4-FFF2-40B4-BE49-F238E27FC236}">
                <a16:creationId xmlns:a16="http://schemas.microsoft.com/office/drawing/2014/main" id="{35A8B70F-C997-5584-31DB-6FCB60EFFCA4}"/>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691650" y="6235899"/>
            <a:ext cx="2665228" cy="596035"/>
          </a:xfrm>
          <a:prstGeom prst="rect">
            <a:avLst/>
          </a:prstGeom>
        </p:spPr>
      </p:pic>
      <p:sp>
        <p:nvSpPr>
          <p:cNvPr id="14" name="Title 1">
            <a:extLst>
              <a:ext uri="{FF2B5EF4-FFF2-40B4-BE49-F238E27FC236}">
                <a16:creationId xmlns:a16="http://schemas.microsoft.com/office/drawing/2014/main" id="{892453A9-6BC6-1FAF-69D5-BA2FA543B1BE}"/>
              </a:ext>
            </a:extLst>
          </p:cNvPr>
          <p:cNvSpPr txBox="1">
            <a:spLocks/>
          </p:cNvSpPr>
          <p:nvPr/>
        </p:nvSpPr>
        <p:spPr>
          <a:xfrm>
            <a:off x="8860" y="6070123"/>
            <a:ext cx="12183139" cy="108883"/>
          </a:xfrm>
          <a:prstGeom prst="rect">
            <a:avLst/>
          </a:prstGeom>
          <a:solidFill>
            <a:srgbClr val="2E75B6"/>
          </a:solidFill>
          <a:ln>
            <a:solidFill>
              <a:schemeClr val="accent4"/>
            </a:solidFill>
          </a:ln>
        </p:spPr>
        <p:txBody>
          <a:bodyPr lIns="68580" tIns="34290" rIns="68580" bIns="34290" anchor="t"/>
          <a:lstStyle>
            <a:defPPr>
              <a:defRPr lang="en-US"/>
            </a:defPPr>
            <a:lvl1pPr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1pPr>
            <a:lvl2pPr marL="4572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2pPr>
            <a:lvl3pPr marL="9144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3pPr>
            <a:lvl4pPr marL="13716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4pPr>
            <a:lvl5pPr marL="18288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5pPr>
            <a:lvl6pPr marL="22860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6pPr>
            <a:lvl7pPr marL="27432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7pPr>
            <a:lvl8pPr marL="32004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8pPr>
            <a:lvl9pPr marL="36576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9pPr>
          </a:lstStyle>
          <a:p>
            <a:pPr fontAlgn="auto">
              <a:spcBef>
                <a:spcPts val="0"/>
              </a:spcBef>
              <a:spcAft>
                <a:spcPts val="0"/>
              </a:spcAft>
            </a:pPr>
            <a:endParaRPr lang="en-US" sz="2100"/>
          </a:p>
        </p:txBody>
      </p:sp>
      <p:sp>
        <p:nvSpPr>
          <p:cNvPr id="9" name="Rectangle 2">
            <a:extLst>
              <a:ext uri="{FF2B5EF4-FFF2-40B4-BE49-F238E27FC236}">
                <a16:creationId xmlns:a16="http://schemas.microsoft.com/office/drawing/2014/main" id="{7CA3A3AA-AF02-4432-A87D-88BBDEBE318E}"/>
              </a:ext>
            </a:extLst>
          </p:cNvPr>
          <p:cNvSpPr>
            <a:spLocks noChangeArrowheads="1"/>
          </p:cNvSpPr>
          <p:nvPr/>
        </p:nvSpPr>
        <p:spPr bwMode="auto">
          <a:xfrm>
            <a:off x="3876675" y="163353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 </a:t>
            </a:r>
            <a:endParaRPr kumimoji="0" lang="en-US" altLang="en-US" sz="1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 name="Rectangle 3">
            <a:extLst>
              <a:ext uri="{FF2B5EF4-FFF2-40B4-BE49-F238E27FC236}">
                <a16:creationId xmlns:a16="http://schemas.microsoft.com/office/drawing/2014/main" id="{F31E097A-82A0-4254-A4FC-976D52ADE9EF}"/>
              </a:ext>
            </a:extLst>
          </p:cNvPr>
          <p:cNvSpPr>
            <a:spLocks noChangeArrowheads="1"/>
          </p:cNvSpPr>
          <p:nvPr/>
        </p:nvSpPr>
        <p:spPr bwMode="auto">
          <a:xfrm>
            <a:off x="3876675" y="163353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 </a:t>
            </a:r>
            <a:endParaRPr kumimoji="0" lang="en-US" altLang="en-US" sz="1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 name="TextBox 15">
            <a:extLst>
              <a:ext uri="{FF2B5EF4-FFF2-40B4-BE49-F238E27FC236}">
                <a16:creationId xmlns:a16="http://schemas.microsoft.com/office/drawing/2014/main" id="{F78E74F9-6CB4-4EFB-90AF-412C6FD53EAD}"/>
              </a:ext>
            </a:extLst>
          </p:cNvPr>
          <p:cNvSpPr txBox="1"/>
          <p:nvPr/>
        </p:nvSpPr>
        <p:spPr>
          <a:xfrm>
            <a:off x="168168" y="854834"/>
            <a:ext cx="5762546" cy="4308872"/>
          </a:xfrm>
          <a:prstGeom prst="rect">
            <a:avLst/>
          </a:prstGeom>
          <a:noFill/>
          <a:ln>
            <a:solidFill>
              <a:srgbClr val="2E75B6"/>
            </a:solidFill>
          </a:ln>
        </p:spPr>
        <p:txBody>
          <a:bodyPr wrap="square" rtlCol="0">
            <a:spAutoFit/>
          </a:bodyPr>
          <a:lstStyle/>
          <a:p>
            <a:r>
              <a:rPr lang="en-GB" b="1">
                <a:latin typeface="Calibri" panose="020F0502020204030204" pitchFamily="34" charset="0"/>
                <a:cs typeface="Calibri" panose="020F0502020204030204" pitchFamily="34" charset="0"/>
              </a:rPr>
              <a:t>Challenge: </a:t>
            </a:r>
            <a:r>
              <a:rPr lang="en-GB" sz="1800" u="sng">
                <a:latin typeface="Calibri" panose="020F0502020204030204" pitchFamily="34" charset="0"/>
                <a:cs typeface="Calibri" panose="020F0502020204030204" pitchFamily="34" charset="0"/>
              </a:rPr>
              <a:t>Participant response in application</a:t>
            </a:r>
          </a:p>
          <a:p>
            <a:endParaRPr lang="en-GB" sz="1600" b="0" i="1" u="none" strike="noStrike">
              <a:effectLst/>
              <a:latin typeface="Calibri" panose="020F0502020204030204" pitchFamily="34" charset="0"/>
              <a:cs typeface="Calibri" panose="020F0502020204030204" pitchFamily="34" charset="0"/>
            </a:endParaRPr>
          </a:p>
          <a:p>
            <a:r>
              <a:rPr lang="en-GB" sz="1600" b="0" i="1" u="none" strike="noStrike">
                <a:effectLst/>
                <a:latin typeface="Calibri" panose="020F0502020204030204" pitchFamily="34" charset="0"/>
                <a:cs typeface="Calibri" panose="020F0502020204030204" pitchFamily="34" charset="0"/>
              </a:rPr>
              <a:t>There is no effective referral pathway into Social Prescribing in Hounslow for vulnerable individuals not registered with a GP and there’s a lack of local networks to provide essential support. ​</a:t>
            </a:r>
          </a:p>
          <a:p>
            <a:r>
              <a:rPr lang="en-GB" sz="1600" b="0" i="1" u="none" strike="noStrike">
                <a:effectLst/>
                <a:latin typeface="Calibri" panose="020F0502020204030204" pitchFamily="34" charset="0"/>
                <a:cs typeface="Calibri" panose="020F0502020204030204" pitchFamily="34" charset="0"/>
              </a:rPr>
              <a:t>Hounslow with its proximity to Heathrow is a gateway for new UK arrivals and welcomes migrants, refugees and asylum seekers fleeing conflict. As some of our most vulnerable groups, they face multiple barriers to accessing health services and are disproportionately affected by health inequalities. ​</a:t>
            </a:r>
          </a:p>
          <a:p>
            <a:r>
              <a:rPr lang="en-GB" sz="1600" b="0" i="1" u="none" strike="noStrike">
                <a:effectLst/>
                <a:latin typeface="Calibri" panose="020F0502020204030204" pitchFamily="34" charset="0"/>
                <a:cs typeface="Calibri" panose="020F0502020204030204" pitchFamily="34" charset="0"/>
              </a:rPr>
              <a:t>​</a:t>
            </a:r>
          </a:p>
          <a:p>
            <a:r>
              <a:rPr lang="en-GB" sz="1600" b="0" i="1" u="none" strike="noStrike">
                <a:effectLst/>
                <a:latin typeface="Calibri" panose="020F0502020204030204" pitchFamily="34" charset="0"/>
                <a:cs typeface="Calibri" panose="020F0502020204030204" pitchFamily="34" charset="0"/>
              </a:rPr>
              <a:t>Newly arrived refugees and asylum seekers have limited ways to access Hounslow Prescriber Service (HPS), until they have signed up with GP Practice meaning a delay in essential early health intervention.  Currently, when HPS receive referrals, they are made at point of crisis, and the health and social needs of the patient have become complex and multi-faceted.​</a:t>
            </a:r>
          </a:p>
        </p:txBody>
      </p:sp>
      <p:sp>
        <p:nvSpPr>
          <p:cNvPr id="20" name="TextBox 19">
            <a:extLst>
              <a:ext uri="{FF2B5EF4-FFF2-40B4-BE49-F238E27FC236}">
                <a16:creationId xmlns:a16="http://schemas.microsoft.com/office/drawing/2014/main" id="{CF4DC584-5389-4220-A5AD-1A2CD5138330}"/>
              </a:ext>
            </a:extLst>
          </p:cNvPr>
          <p:cNvSpPr txBox="1"/>
          <p:nvPr/>
        </p:nvSpPr>
        <p:spPr>
          <a:xfrm>
            <a:off x="6060558" y="854835"/>
            <a:ext cx="6036848" cy="1107996"/>
          </a:xfrm>
          <a:prstGeom prst="rect">
            <a:avLst/>
          </a:prstGeom>
          <a:solidFill>
            <a:srgbClr val="0098D2"/>
          </a:solidFill>
          <a:ln/>
        </p:spPr>
        <p:style>
          <a:lnRef idx="3">
            <a:schemeClr val="lt1"/>
          </a:lnRef>
          <a:fillRef idx="1">
            <a:schemeClr val="accent6"/>
          </a:fillRef>
          <a:effectRef idx="1">
            <a:schemeClr val="accent6"/>
          </a:effectRef>
          <a:fontRef idx="minor">
            <a:schemeClr val="lt1"/>
          </a:fontRef>
        </p:style>
        <p:txBody>
          <a:bodyPr wrap="square" rtlCol="0">
            <a:spAutoFit/>
          </a:bodyPr>
          <a:lstStyle/>
          <a:p>
            <a:r>
              <a:rPr lang="en-GB" b="1">
                <a:latin typeface="Calibri" panose="020F0502020204030204" pitchFamily="34" charset="0"/>
                <a:cs typeface="Calibri" panose="020F0502020204030204" pitchFamily="34" charset="0"/>
              </a:rPr>
              <a:t>Project Summary:</a:t>
            </a:r>
          </a:p>
          <a:p>
            <a:endParaRPr lang="en-GB" sz="1600">
              <a:latin typeface="Calibri" panose="020F0502020204030204" pitchFamily="34" charset="0"/>
              <a:cs typeface="Calibri" panose="020F0502020204030204" pitchFamily="34" charset="0"/>
            </a:endParaRPr>
          </a:p>
          <a:p>
            <a:r>
              <a:rPr lang="en-GB" sz="1600">
                <a:latin typeface="Calibri" panose="020F0502020204030204" pitchFamily="34" charset="0"/>
                <a:cs typeface="Calibri" panose="020F0502020204030204" pitchFamily="34" charset="0"/>
              </a:rPr>
              <a:t>Aims to engage unregistered populations in Hounslow, specifically migrant, asylum seekers and refugees using an outreach SPLW.</a:t>
            </a:r>
          </a:p>
        </p:txBody>
      </p:sp>
      <p:sp>
        <p:nvSpPr>
          <p:cNvPr id="21" name="TextBox 20">
            <a:extLst>
              <a:ext uri="{FF2B5EF4-FFF2-40B4-BE49-F238E27FC236}">
                <a16:creationId xmlns:a16="http://schemas.microsoft.com/office/drawing/2014/main" id="{F5898E5B-E6FB-4E71-B636-D2D1B4D6B716}"/>
              </a:ext>
            </a:extLst>
          </p:cNvPr>
          <p:cNvSpPr txBox="1"/>
          <p:nvPr/>
        </p:nvSpPr>
        <p:spPr>
          <a:xfrm>
            <a:off x="6060557" y="2396018"/>
            <a:ext cx="6036849" cy="3570208"/>
          </a:xfrm>
          <a:prstGeom prst="rect">
            <a:avLst/>
          </a:prstGeom>
          <a:noFill/>
          <a:ln>
            <a:solidFill>
              <a:srgbClr val="2E75B6"/>
            </a:solidFill>
          </a:ln>
        </p:spPr>
        <p:txBody>
          <a:bodyPr wrap="square" lIns="91440" tIns="45720" rIns="91440" bIns="45720" rtlCol="0" anchor="t">
            <a:spAutoFit/>
          </a:bodyPr>
          <a:lstStyle/>
          <a:p>
            <a:r>
              <a:rPr lang="en-GB" b="1">
                <a:latin typeface="Calibri" panose="020F0502020204030204" pitchFamily="34" charset="0"/>
                <a:cs typeface="Calibri" panose="020F0502020204030204" pitchFamily="34" charset="0"/>
              </a:rPr>
              <a:t>Project Team </a:t>
            </a:r>
          </a:p>
          <a:p>
            <a:endParaRPr lang="en-GB" sz="1600"/>
          </a:p>
          <a:p>
            <a:endParaRPr lang="en-GB" sz="1600"/>
          </a:p>
          <a:p>
            <a:endParaRPr lang="en-GB" sz="1600"/>
          </a:p>
          <a:p>
            <a:endParaRPr lang="en-GB" sz="1600"/>
          </a:p>
          <a:p>
            <a:endParaRPr lang="en-GB" sz="1600"/>
          </a:p>
          <a:p>
            <a:endParaRPr lang="en-GB" sz="1600"/>
          </a:p>
          <a:p>
            <a:endParaRPr lang="en-GB" sz="1600"/>
          </a:p>
          <a:p>
            <a:endParaRPr lang="en-GB" sz="1600"/>
          </a:p>
          <a:p>
            <a:endParaRPr lang="en-GB" sz="1600"/>
          </a:p>
          <a:p>
            <a:endParaRPr lang="en-GB" sz="1600"/>
          </a:p>
          <a:p>
            <a:endParaRPr lang="en-GB" sz="1600"/>
          </a:p>
          <a:p>
            <a:endParaRPr lang="en-GB" sz="1600"/>
          </a:p>
          <a:p>
            <a:endParaRPr lang="en-GB" sz="1600"/>
          </a:p>
        </p:txBody>
      </p:sp>
      <p:graphicFrame>
        <p:nvGraphicFramePr>
          <p:cNvPr id="5" name="Table 4">
            <a:extLst>
              <a:ext uri="{FF2B5EF4-FFF2-40B4-BE49-F238E27FC236}">
                <a16:creationId xmlns:a16="http://schemas.microsoft.com/office/drawing/2014/main" id="{E20767C4-3590-41F0-A295-0BB3DDAC2C4B}"/>
              </a:ext>
            </a:extLst>
          </p:cNvPr>
          <p:cNvGraphicFramePr>
            <a:graphicFrameLocks noGrp="1"/>
          </p:cNvGraphicFramePr>
          <p:nvPr>
            <p:extLst>
              <p:ext uri="{D42A27DB-BD31-4B8C-83A1-F6EECF244321}">
                <p14:modId xmlns:p14="http://schemas.microsoft.com/office/powerpoint/2010/main" val="571278767"/>
              </p:ext>
            </p:extLst>
          </p:nvPr>
        </p:nvGraphicFramePr>
        <p:xfrm>
          <a:off x="6183378" y="2752228"/>
          <a:ext cx="5840451" cy="3149064"/>
        </p:xfrm>
        <a:graphic>
          <a:graphicData uri="http://schemas.openxmlformats.org/drawingml/2006/table">
            <a:tbl>
              <a:tblPr>
                <a:tableStyleId>{93296810-A885-4BE3-A3E7-6D5BEEA58F35}</a:tableStyleId>
              </a:tblPr>
              <a:tblGrid>
                <a:gridCol w="1219200">
                  <a:extLst>
                    <a:ext uri="{9D8B030D-6E8A-4147-A177-3AD203B41FA5}">
                      <a16:colId xmlns:a16="http://schemas.microsoft.com/office/drawing/2014/main" val="1828736798"/>
                    </a:ext>
                  </a:extLst>
                </a:gridCol>
                <a:gridCol w="1378857">
                  <a:extLst>
                    <a:ext uri="{9D8B030D-6E8A-4147-A177-3AD203B41FA5}">
                      <a16:colId xmlns:a16="http://schemas.microsoft.com/office/drawing/2014/main" val="2782661569"/>
                    </a:ext>
                  </a:extLst>
                </a:gridCol>
                <a:gridCol w="2104213">
                  <a:extLst>
                    <a:ext uri="{9D8B030D-6E8A-4147-A177-3AD203B41FA5}">
                      <a16:colId xmlns:a16="http://schemas.microsoft.com/office/drawing/2014/main" val="554556484"/>
                    </a:ext>
                  </a:extLst>
                </a:gridCol>
                <a:gridCol w="1138181">
                  <a:extLst>
                    <a:ext uri="{9D8B030D-6E8A-4147-A177-3AD203B41FA5}">
                      <a16:colId xmlns:a16="http://schemas.microsoft.com/office/drawing/2014/main" val="2504096700"/>
                    </a:ext>
                  </a:extLst>
                </a:gridCol>
              </a:tblGrid>
              <a:tr h="557058">
                <a:tc>
                  <a:txBody>
                    <a:bodyPr/>
                    <a:lstStyle/>
                    <a:p>
                      <a:pPr fontAlgn="t"/>
                      <a:endParaRPr lang="en-GB" sz="1400">
                        <a:solidFill>
                          <a:schemeClr val="bg1"/>
                        </a:solidFill>
                        <a:effectLst/>
                        <a:latin typeface="Calibri" panose="020F0502020204030204" pitchFamily="34" charset="0"/>
                        <a:cs typeface="Calibri" panose="020F0502020204030204" pitchFamily="34" charset="0"/>
                      </a:endParaRPr>
                    </a:p>
                    <a:p>
                      <a:pPr algn="l" rtl="0" fontAlgn="base"/>
                      <a:r>
                        <a:rPr lang="en-GB" sz="900" b="1">
                          <a:solidFill>
                            <a:schemeClr val="bg1"/>
                          </a:solidFill>
                          <a:effectLst/>
                          <a:latin typeface="Calibri" panose="020F0502020204030204" pitchFamily="34" charset="0"/>
                          <a:cs typeface="Calibri" panose="020F0502020204030204" pitchFamily="34" charset="0"/>
                        </a:rPr>
                        <a:t>Name </a:t>
                      </a:r>
                      <a:r>
                        <a:rPr lang="en-GB" sz="900" b="0">
                          <a:solidFill>
                            <a:schemeClr val="bg1"/>
                          </a:solidFill>
                          <a:effectLst/>
                          <a:latin typeface="Calibri" panose="020F0502020204030204" pitchFamily="34" charset="0"/>
                          <a:cs typeface="Calibri" panose="020F0502020204030204" pitchFamily="34" charset="0"/>
                        </a:rPr>
                        <a:t> </a:t>
                      </a:r>
                      <a:endParaRPr lang="en-GB" sz="1400" b="0" i="0">
                        <a:solidFill>
                          <a:schemeClr val="bg1"/>
                        </a:solidFill>
                        <a:effectLst/>
                        <a:latin typeface="Calibri" panose="020F0502020204030204" pitchFamily="34" charset="0"/>
                        <a:cs typeface="Calibri" panose="020F0502020204030204" pitchFamily="34" charset="0"/>
                      </a:endParaRPr>
                    </a:p>
                  </a:txBody>
                  <a:tcPr marL="72660" marR="72660" marT="36330" marB="36330">
                    <a:solidFill>
                      <a:srgbClr val="0098D2"/>
                    </a:solidFill>
                  </a:tcPr>
                </a:tc>
                <a:tc>
                  <a:txBody>
                    <a:bodyPr/>
                    <a:lstStyle/>
                    <a:p>
                      <a:pPr algn="ctr" fontAlgn="t"/>
                      <a:endParaRPr lang="en-GB" sz="1400">
                        <a:solidFill>
                          <a:schemeClr val="bg1"/>
                        </a:solidFill>
                        <a:effectLst/>
                        <a:latin typeface="Calibri" panose="020F0502020204030204" pitchFamily="34" charset="0"/>
                        <a:cs typeface="Calibri" panose="020F0502020204030204" pitchFamily="34" charset="0"/>
                      </a:endParaRPr>
                    </a:p>
                    <a:p>
                      <a:pPr algn="l" rtl="0" fontAlgn="base"/>
                      <a:r>
                        <a:rPr lang="en-GB" sz="900" b="1">
                          <a:solidFill>
                            <a:schemeClr val="bg1"/>
                          </a:solidFill>
                          <a:effectLst/>
                          <a:latin typeface="Calibri" panose="020F0502020204030204" pitchFamily="34" charset="0"/>
                          <a:cs typeface="Calibri" panose="020F0502020204030204" pitchFamily="34" charset="0"/>
                        </a:rPr>
                        <a:t>Organisation</a:t>
                      </a:r>
                      <a:r>
                        <a:rPr lang="en-GB" sz="900" b="0">
                          <a:solidFill>
                            <a:schemeClr val="bg1"/>
                          </a:solidFill>
                          <a:effectLst/>
                          <a:latin typeface="Calibri" panose="020F0502020204030204" pitchFamily="34" charset="0"/>
                          <a:cs typeface="Calibri" panose="020F0502020204030204" pitchFamily="34" charset="0"/>
                        </a:rPr>
                        <a:t> </a:t>
                      </a:r>
                      <a:endParaRPr lang="en-GB" sz="1400" b="0" i="0">
                        <a:solidFill>
                          <a:schemeClr val="bg1"/>
                        </a:solidFill>
                        <a:effectLst/>
                        <a:latin typeface="Calibri" panose="020F0502020204030204" pitchFamily="34" charset="0"/>
                        <a:cs typeface="Calibri" panose="020F0502020204030204" pitchFamily="34" charset="0"/>
                      </a:endParaRPr>
                    </a:p>
                  </a:txBody>
                  <a:tcPr marL="72660" marR="72660" marT="36330" marB="36330">
                    <a:solidFill>
                      <a:srgbClr val="0098D2"/>
                    </a:solidFill>
                  </a:tcPr>
                </a:tc>
                <a:tc>
                  <a:txBody>
                    <a:bodyPr/>
                    <a:lstStyle/>
                    <a:p>
                      <a:pPr algn="ctr" fontAlgn="t"/>
                      <a:endParaRPr lang="en-GB" sz="1400">
                        <a:solidFill>
                          <a:schemeClr val="bg1"/>
                        </a:solidFill>
                        <a:effectLst/>
                        <a:latin typeface="Calibri" panose="020F0502020204030204" pitchFamily="34" charset="0"/>
                        <a:cs typeface="Calibri" panose="020F0502020204030204" pitchFamily="34" charset="0"/>
                      </a:endParaRPr>
                    </a:p>
                    <a:p>
                      <a:pPr algn="l" rtl="0" fontAlgn="base"/>
                      <a:r>
                        <a:rPr lang="en-GB" sz="900" b="1">
                          <a:solidFill>
                            <a:schemeClr val="bg1"/>
                          </a:solidFill>
                          <a:effectLst/>
                          <a:latin typeface="Calibri" panose="020F0502020204030204" pitchFamily="34" charset="0"/>
                          <a:cs typeface="Calibri" panose="020F0502020204030204" pitchFamily="34" charset="0"/>
                        </a:rPr>
                        <a:t>Job role </a:t>
                      </a:r>
                      <a:r>
                        <a:rPr lang="en-GB" sz="900" b="0">
                          <a:solidFill>
                            <a:schemeClr val="bg1"/>
                          </a:solidFill>
                          <a:effectLst/>
                          <a:latin typeface="Calibri" panose="020F0502020204030204" pitchFamily="34" charset="0"/>
                          <a:cs typeface="Calibri" panose="020F0502020204030204" pitchFamily="34" charset="0"/>
                        </a:rPr>
                        <a:t> </a:t>
                      </a:r>
                      <a:endParaRPr lang="en-GB" sz="1400" b="0" i="0">
                        <a:solidFill>
                          <a:schemeClr val="bg1"/>
                        </a:solidFill>
                        <a:effectLst/>
                        <a:latin typeface="Calibri" panose="020F0502020204030204" pitchFamily="34" charset="0"/>
                        <a:cs typeface="Calibri" panose="020F0502020204030204" pitchFamily="34" charset="0"/>
                      </a:endParaRPr>
                    </a:p>
                  </a:txBody>
                  <a:tcPr marL="72660" marR="72660" marT="36330" marB="36330">
                    <a:solidFill>
                      <a:srgbClr val="0098D2"/>
                    </a:solidFill>
                  </a:tcPr>
                </a:tc>
                <a:tc>
                  <a:txBody>
                    <a:bodyPr/>
                    <a:lstStyle/>
                    <a:p>
                      <a:pPr algn="ctr" fontAlgn="t"/>
                      <a:endParaRPr lang="en-GB" sz="1400">
                        <a:solidFill>
                          <a:schemeClr val="bg1"/>
                        </a:solidFill>
                        <a:effectLst/>
                        <a:latin typeface="Calibri" panose="020F0502020204030204" pitchFamily="34" charset="0"/>
                        <a:cs typeface="Calibri" panose="020F0502020204030204" pitchFamily="34" charset="0"/>
                      </a:endParaRPr>
                    </a:p>
                    <a:p>
                      <a:pPr algn="l" rtl="0" fontAlgn="base"/>
                      <a:r>
                        <a:rPr lang="en-GB" sz="900" b="1">
                          <a:solidFill>
                            <a:schemeClr val="bg1"/>
                          </a:solidFill>
                          <a:effectLst/>
                          <a:latin typeface="Calibri" panose="020F0502020204030204" pitchFamily="34" charset="0"/>
                          <a:cs typeface="Calibri" panose="020F0502020204030204" pitchFamily="34" charset="0"/>
                        </a:rPr>
                        <a:t>Project role </a:t>
                      </a:r>
                      <a:r>
                        <a:rPr lang="en-GB" sz="900" b="0">
                          <a:solidFill>
                            <a:schemeClr val="bg1"/>
                          </a:solidFill>
                          <a:effectLst/>
                          <a:latin typeface="Calibri" panose="020F0502020204030204" pitchFamily="34" charset="0"/>
                          <a:cs typeface="Calibri" panose="020F0502020204030204" pitchFamily="34" charset="0"/>
                        </a:rPr>
                        <a:t> </a:t>
                      </a:r>
                      <a:endParaRPr lang="en-GB" sz="1400" b="0" i="0">
                        <a:solidFill>
                          <a:schemeClr val="bg1"/>
                        </a:solidFill>
                        <a:effectLst/>
                        <a:latin typeface="Calibri" panose="020F0502020204030204" pitchFamily="34" charset="0"/>
                        <a:cs typeface="Calibri" panose="020F0502020204030204" pitchFamily="34" charset="0"/>
                      </a:endParaRPr>
                    </a:p>
                  </a:txBody>
                  <a:tcPr marL="72660" marR="72660" marT="36330" marB="36330">
                    <a:solidFill>
                      <a:srgbClr val="0098D2"/>
                    </a:solidFill>
                  </a:tcPr>
                </a:tc>
                <a:extLst>
                  <a:ext uri="{0D108BD9-81ED-4DB2-BD59-A6C34878D82A}">
                    <a16:rowId xmlns:a16="http://schemas.microsoft.com/office/drawing/2014/main" val="1406518765"/>
                  </a:ext>
                </a:extLst>
              </a:tr>
              <a:tr h="321059">
                <a:tc>
                  <a:txBody>
                    <a:bodyPr/>
                    <a:lstStyle/>
                    <a:p>
                      <a:pPr lvl="0">
                        <a:buNone/>
                      </a:pPr>
                      <a:r>
                        <a:rPr lang="en-US" sz="900">
                          <a:effectLst/>
                          <a:latin typeface="Calibri" panose="020F0502020204030204" pitchFamily="34" charset="0"/>
                          <a:cs typeface="Calibri" panose="020F0502020204030204" pitchFamily="34" charset="0"/>
                        </a:rPr>
                        <a:t>Cheryl Chin</a:t>
                      </a:r>
                      <a:endParaRPr lang="en-US" sz="900">
                        <a:latin typeface="Calibri" panose="020F0502020204030204" pitchFamily="34" charset="0"/>
                        <a:cs typeface="Calibri" panose="020F0502020204030204" pitchFamily="34" charset="0"/>
                      </a:endParaRPr>
                    </a:p>
                  </a:txBody>
                  <a:tcPr marL="72660" marR="72660" marT="36330" marB="36330"/>
                </a:tc>
                <a:tc>
                  <a:txBody>
                    <a:bodyPr/>
                    <a:lstStyle/>
                    <a:p>
                      <a:pPr lvl="0">
                        <a:buNone/>
                      </a:pPr>
                      <a:r>
                        <a:rPr lang="en-US" sz="900">
                          <a:effectLst/>
                          <a:latin typeface="Calibri" panose="020F0502020204030204" pitchFamily="34" charset="0"/>
                          <a:cs typeface="Calibri" panose="020F0502020204030204" pitchFamily="34" charset="0"/>
                        </a:rPr>
                        <a:t>Groundwork London</a:t>
                      </a:r>
                      <a:endParaRPr lang="en-US" sz="900">
                        <a:latin typeface="Calibri" panose="020F0502020204030204" pitchFamily="34" charset="0"/>
                        <a:cs typeface="Calibri" panose="020F0502020204030204" pitchFamily="34" charset="0"/>
                      </a:endParaRPr>
                    </a:p>
                  </a:txBody>
                  <a:tcPr marL="72660" marR="72660" marT="36330" marB="36330"/>
                </a:tc>
                <a:tc>
                  <a:txBody>
                    <a:bodyPr/>
                    <a:lstStyle/>
                    <a:p>
                      <a:pPr lvl="0">
                        <a:buNone/>
                      </a:pPr>
                      <a:r>
                        <a:rPr lang="en-US" sz="900">
                          <a:effectLst/>
                          <a:latin typeface="Calibri" panose="020F0502020204030204" pitchFamily="34" charset="0"/>
                          <a:cs typeface="Calibri" panose="020F0502020204030204" pitchFamily="34" charset="0"/>
                        </a:rPr>
                        <a:t>Social Prescribing Team Lead</a:t>
                      </a:r>
                      <a:endParaRPr lang="en-US" sz="900">
                        <a:latin typeface="Calibri" panose="020F0502020204030204" pitchFamily="34" charset="0"/>
                        <a:cs typeface="Calibri" panose="020F0502020204030204" pitchFamily="34" charset="0"/>
                      </a:endParaRPr>
                    </a:p>
                  </a:txBody>
                  <a:tcPr marL="72660" marR="72660" marT="36330" marB="36330"/>
                </a:tc>
                <a:tc>
                  <a:txBody>
                    <a:bodyPr/>
                    <a:lstStyle/>
                    <a:p>
                      <a:pPr lvl="0">
                        <a:buNone/>
                      </a:pPr>
                      <a:r>
                        <a:rPr lang="en-US" sz="900">
                          <a:effectLst/>
                          <a:latin typeface="Calibri" panose="020F0502020204030204" pitchFamily="34" charset="0"/>
                          <a:cs typeface="Calibri" panose="020F0502020204030204" pitchFamily="34" charset="0"/>
                        </a:rPr>
                        <a:t>Project Lead</a:t>
                      </a:r>
                      <a:endParaRPr lang="en-US" sz="900">
                        <a:latin typeface="Calibri" panose="020F0502020204030204" pitchFamily="34" charset="0"/>
                        <a:cs typeface="Calibri" panose="020F0502020204030204" pitchFamily="34" charset="0"/>
                      </a:endParaRPr>
                    </a:p>
                  </a:txBody>
                  <a:tcPr marL="72660" marR="72660" marT="36330" marB="36330"/>
                </a:tc>
                <a:extLst>
                  <a:ext uri="{0D108BD9-81ED-4DB2-BD59-A6C34878D82A}">
                    <a16:rowId xmlns:a16="http://schemas.microsoft.com/office/drawing/2014/main" val="3179097141"/>
                  </a:ext>
                </a:extLst>
              </a:tr>
              <a:tr h="433907">
                <a:tc>
                  <a:txBody>
                    <a:bodyPr/>
                    <a:lstStyle/>
                    <a:p>
                      <a:pPr lvl="0">
                        <a:buNone/>
                      </a:pPr>
                      <a:r>
                        <a:rPr lang="en-US" sz="900">
                          <a:effectLst/>
                          <a:latin typeface="Calibri" panose="020F0502020204030204" pitchFamily="34" charset="0"/>
                          <a:cs typeface="Calibri" panose="020F0502020204030204" pitchFamily="34" charset="0"/>
                        </a:rPr>
                        <a:t>Khadijah Arije </a:t>
                      </a:r>
                      <a:endParaRPr lang="en-US" sz="900">
                        <a:latin typeface="Calibri" panose="020F0502020204030204" pitchFamily="34" charset="0"/>
                        <a:cs typeface="Calibri" panose="020F0502020204030204" pitchFamily="34" charset="0"/>
                      </a:endParaRPr>
                    </a:p>
                  </a:txBody>
                  <a:tcPr marL="72660" marR="72660" marT="36330" marB="36330"/>
                </a:tc>
                <a:tc>
                  <a:txBody>
                    <a:bodyPr/>
                    <a:lstStyle/>
                    <a:p>
                      <a:pPr lvl="0">
                        <a:buNone/>
                      </a:pPr>
                      <a:r>
                        <a:rPr lang="en-US" sz="900">
                          <a:effectLst/>
                          <a:latin typeface="Calibri" panose="020F0502020204030204" pitchFamily="34" charset="0"/>
                          <a:cs typeface="Calibri" panose="020F0502020204030204" pitchFamily="34" charset="0"/>
                        </a:rPr>
                        <a:t>Groundwork London</a:t>
                      </a:r>
                      <a:endParaRPr lang="en-US" sz="900">
                        <a:latin typeface="Calibri" panose="020F0502020204030204" pitchFamily="34" charset="0"/>
                        <a:cs typeface="Calibri" panose="020F0502020204030204" pitchFamily="34" charset="0"/>
                      </a:endParaRPr>
                    </a:p>
                  </a:txBody>
                  <a:tcPr marL="72660" marR="72660" marT="36330" marB="36330"/>
                </a:tc>
                <a:tc>
                  <a:txBody>
                    <a:bodyPr/>
                    <a:lstStyle/>
                    <a:p>
                      <a:pPr lvl="0">
                        <a:buNone/>
                      </a:pPr>
                      <a:r>
                        <a:rPr lang="en-US" sz="900">
                          <a:effectLst/>
                          <a:latin typeface="Calibri" panose="020F0502020204030204" pitchFamily="34" charset="0"/>
                          <a:cs typeface="Calibri" panose="020F0502020204030204" pitchFamily="34" charset="0"/>
                        </a:rPr>
                        <a:t>Social Prescribing Team Lead</a:t>
                      </a:r>
                      <a:endParaRPr lang="en-US" sz="900">
                        <a:latin typeface="Calibri" panose="020F0502020204030204" pitchFamily="34" charset="0"/>
                        <a:cs typeface="Calibri" panose="020F0502020204030204" pitchFamily="34" charset="0"/>
                      </a:endParaRPr>
                    </a:p>
                  </a:txBody>
                  <a:tcPr marL="72660" marR="72660" marT="36330" marB="36330"/>
                </a:tc>
                <a:tc>
                  <a:txBody>
                    <a:bodyPr/>
                    <a:lstStyle/>
                    <a:p>
                      <a:pPr lvl="0">
                        <a:buNone/>
                      </a:pPr>
                      <a:r>
                        <a:rPr lang="en-US" sz="900">
                          <a:effectLst/>
                          <a:latin typeface="Calibri" panose="020F0502020204030204" pitchFamily="34" charset="0"/>
                          <a:cs typeface="Calibri" panose="020F0502020204030204" pitchFamily="34" charset="0"/>
                        </a:rPr>
                        <a:t>Project Lead</a:t>
                      </a:r>
                      <a:endParaRPr lang="en-US" sz="900">
                        <a:latin typeface="Calibri" panose="020F0502020204030204" pitchFamily="34" charset="0"/>
                        <a:cs typeface="Calibri" panose="020F0502020204030204" pitchFamily="34" charset="0"/>
                      </a:endParaRPr>
                    </a:p>
                  </a:txBody>
                  <a:tcPr marL="72660" marR="72660" marT="36330" marB="36330"/>
                </a:tc>
                <a:extLst>
                  <a:ext uri="{0D108BD9-81ED-4DB2-BD59-A6C34878D82A}">
                    <a16:rowId xmlns:a16="http://schemas.microsoft.com/office/drawing/2014/main" val="3021210958"/>
                  </a:ext>
                </a:extLst>
              </a:tr>
              <a:tr h="451944">
                <a:tc>
                  <a:txBody>
                    <a:bodyPr/>
                    <a:lstStyle/>
                    <a:p>
                      <a:pPr lvl="0">
                        <a:buNone/>
                      </a:pPr>
                      <a:r>
                        <a:rPr lang="en-US" sz="900">
                          <a:effectLst/>
                          <a:latin typeface="Calibri" panose="020F0502020204030204" pitchFamily="34" charset="0"/>
                          <a:cs typeface="Calibri" panose="020F0502020204030204" pitchFamily="34" charset="0"/>
                        </a:rPr>
                        <a:t>Katrina Baker</a:t>
                      </a:r>
                      <a:endParaRPr lang="en-US" sz="900">
                        <a:latin typeface="Calibri" panose="020F0502020204030204" pitchFamily="34" charset="0"/>
                        <a:cs typeface="Calibri" panose="020F0502020204030204" pitchFamily="34" charset="0"/>
                      </a:endParaRPr>
                    </a:p>
                  </a:txBody>
                  <a:tcPr marL="72660" marR="72660" marT="36330" marB="36330"/>
                </a:tc>
                <a:tc>
                  <a:txBody>
                    <a:bodyPr/>
                    <a:lstStyle/>
                    <a:p>
                      <a:pPr lvl="0">
                        <a:buNone/>
                      </a:pPr>
                      <a:r>
                        <a:rPr lang="en-US" sz="900">
                          <a:effectLst/>
                          <a:latin typeface="Calibri" panose="020F0502020204030204" pitchFamily="34" charset="0"/>
                          <a:cs typeface="Calibri" panose="020F0502020204030204" pitchFamily="34" charset="0"/>
                        </a:rPr>
                        <a:t>Groundwork London</a:t>
                      </a:r>
                      <a:endParaRPr lang="en-US" sz="900">
                        <a:latin typeface="Calibri" panose="020F0502020204030204" pitchFamily="34" charset="0"/>
                        <a:cs typeface="Calibri" panose="020F0502020204030204" pitchFamily="34" charset="0"/>
                      </a:endParaRPr>
                    </a:p>
                  </a:txBody>
                  <a:tcPr marL="72660" marR="72660" marT="36330" marB="36330"/>
                </a:tc>
                <a:tc>
                  <a:txBody>
                    <a:bodyPr/>
                    <a:lstStyle/>
                    <a:p>
                      <a:pPr lvl="0">
                        <a:buNone/>
                      </a:pPr>
                      <a:r>
                        <a:rPr lang="en-US" sz="900">
                          <a:effectLst/>
                          <a:latin typeface="Calibri" panose="020F0502020204030204" pitchFamily="34" charset="0"/>
                          <a:cs typeface="Calibri" panose="020F0502020204030204" pitchFamily="34" charset="0"/>
                        </a:rPr>
                        <a:t>Director, Communities and Environmental Services</a:t>
                      </a:r>
                      <a:endParaRPr lang="en-US" sz="900">
                        <a:latin typeface="Calibri" panose="020F0502020204030204" pitchFamily="34" charset="0"/>
                        <a:cs typeface="Calibri" panose="020F0502020204030204" pitchFamily="34" charset="0"/>
                      </a:endParaRPr>
                    </a:p>
                  </a:txBody>
                  <a:tcPr marL="72660" marR="72660" marT="36330" marB="36330"/>
                </a:tc>
                <a:tc>
                  <a:txBody>
                    <a:bodyPr/>
                    <a:lstStyle/>
                    <a:p>
                      <a:pPr lvl="0">
                        <a:buNone/>
                      </a:pPr>
                      <a:r>
                        <a:rPr lang="en-US" sz="900">
                          <a:effectLst/>
                          <a:latin typeface="Calibri" panose="020F0502020204030204" pitchFamily="34" charset="0"/>
                          <a:cs typeface="Calibri" panose="020F0502020204030204" pitchFamily="34" charset="0"/>
                        </a:rPr>
                        <a:t>Oversight</a:t>
                      </a:r>
                      <a:endParaRPr lang="en-US" sz="900">
                        <a:latin typeface="Calibri" panose="020F0502020204030204" pitchFamily="34" charset="0"/>
                        <a:cs typeface="Calibri" panose="020F0502020204030204" pitchFamily="34" charset="0"/>
                      </a:endParaRPr>
                    </a:p>
                  </a:txBody>
                  <a:tcPr marL="72660" marR="72660" marT="36330" marB="36330"/>
                </a:tc>
                <a:extLst>
                  <a:ext uri="{0D108BD9-81ED-4DB2-BD59-A6C34878D82A}">
                    <a16:rowId xmlns:a16="http://schemas.microsoft.com/office/drawing/2014/main" val="2691913812"/>
                  </a:ext>
                </a:extLst>
              </a:tr>
              <a:tr h="546538">
                <a:tc>
                  <a:txBody>
                    <a:bodyPr/>
                    <a:lstStyle/>
                    <a:p>
                      <a:pPr lvl="0">
                        <a:buNone/>
                      </a:pPr>
                      <a:r>
                        <a:rPr lang="en-US" sz="900">
                          <a:effectLst/>
                          <a:latin typeface="Calibri" panose="020F0502020204030204" pitchFamily="34" charset="0"/>
                          <a:cs typeface="Calibri" panose="020F0502020204030204" pitchFamily="34" charset="0"/>
                        </a:rPr>
                        <a:t>TBC</a:t>
                      </a:r>
                      <a:endParaRPr lang="en-US" sz="900">
                        <a:latin typeface="Calibri" panose="020F0502020204030204" pitchFamily="34" charset="0"/>
                        <a:cs typeface="Calibri" panose="020F0502020204030204" pitchFamily="34" charset="0"/>
                      </a:endParaRPr>
                    </a:p>
                  </a:txBody>
                  <a:tcPr marL="72660" marR="72660" marT="36330" marB="36330"/>
                </a:tc>
                <a:tc>
                  <a:txBody>
                    <a:bodyPr/>
                    <a:lstStyle/>
                    <a:p>
                      <a:pPr lvl="0">
                        <a:buNone/>
                      </a:pPr>
                      <a:r>
                        <a:rPr lang="en-US" sz="900">
                          <a:effectLst/>
                          <a:latin typeface="Calibri" panose="020F0502020204030204" pitchFamily="34" charset="0"/>
                          <a:cs typeface="Calibri" panose="020F0502020204030204" pitchFamily="34" charset="0"/>
                        </a:rPr>
                        <a:t>Groundwork London</a:t>
                      </a:r>
                      <a:endParaRPr lang="en-US" sz="900">
                        <a:latin typeface="Calibri" panose="020F0502020204030204" pitchFamily="34" charset="0"/>
                        <a:cs typeface="Calibri" panose="020F0502020204030204" pitchFamily="34" charset="0"/>
                      </a:endParaRPr>
                    </a:p>
                  </a:txBody>
                  <a:tcPr marL="72660" marR="72660" marT="36330" marB="36330"/>
                </a:tc>
                <a:tc>
                  <a:txBody>
                    <a:bodyPr/>
                    <a:lstStyle/>
                    <a:p>
                      <a:pPr lvl="0">
                        <a:buNone/>
                      </a:pPr>
                      <a:r>
                        <a:rPr lang="en-US" sz="900">
                          <a:effectLst/>
                          <a:latin typeface="Calibri" panose="020F0502020204030204" pitchFamily="34" charset="0"/>
                          <a:cs typeface="Calibri" panose="020F0502020204030204" pitchFamily="34" charset="0"/>
                        </a:rPr>
                        <a:t>Social Prescribing Link Worker</a:t>
                      </a:r>
                      <a:endParaRPr lang="en-US" sz="900">
                        <a:latin typeface="Calibri" panose="020F0502020204030204" pitchFamily="34" charset="0"/>
                        <a:cs typeface="Calibri" panose="020F0502020204030204" pitchFamily="34" charset="0"/>
                      </a:endParaRPr>
                    </a:p>
                  </a:txBody>
                  <a:tcPr marL="72660" marR="72660" marT="36330" marB="36330"/>
                </a:tc>
                <a:tc>
                  <a:txBody>
                    <a:bodyPr/>
                    <a:lstStyle/>
                    <a:p>
                      <a:pPr lvl="0">
                        <a:buNone/>
                      </a:pPr>
                      <a:r>
                        <a:rPr lang="en-US" sz="900">
                          <a:effectLst/>
                          <a:latin typeface="Calibri" panose="020F0502020204030204" pitchFamily="34" charset="0"/>
                          <a:cs typeface="Calibri" panose="020F0502020204030204" pitchFamily="34" charset="0"/>
                        </a:rPr>
                        <a:t>Project Support</a:t>
                      </a:r>
                      <a:endParaRPr lang="en-US" sz="900">
                        <a:latin typeface="Calibri" panose="020F0502020204030204" pitchFamily="34" charset="0"/>
                        <a:cs typeface="Calibri" panose="020F0502020204030204" pitchFamily="34" charset="0"/>
                      </a:endParaRPr>
                    </a:p>
                  </a:txBody>
                  <a:tcPr marL="72660" marR="72660" marT="36330" marB="36330"/>
                </a:tc>
                <a:extLst>
                  <a:ext uri="{0D108BD9-81ED-4DB2-BD59-A6C34878D82A}">
                    <a16:rowId xmlns:a16="http://schemas.microsoft.com/office/drawing/2014/main" val="1086047580"/>
                  </a:ext>
                </a:extLst>
              </a:tr>
              <a:tr h="419279">
                <a:tc>
                  <a:txBody>
                    <a:bodyPr/>
                    <a:lstStyle/>
                    <a:p>
                      <a:pPr lvl="0">
                        <a:buNone/>
                      </a:pPr>
                      <a:r>
                        <a:rPr lang="en-US" sz="900">
                          <a:effectLst/>
                          <a:latin typeface="Calibri" panose="020F0502020204030204" pitchFamily="34" charset="0"/>
                          <a:cs typeface="Calibri" panose="020F0502020204030204" pitchFamily="34" charset="0"/>
                        </a:rPr>
                        <a:t>TBC</a:t>
                      </a:r>
                      <a:endParaRPr lang="en-US" sz="900">
                        <a:latin typeface="Calibri" panose="020F0502020204030204" pitchFamily="34" charset="0"/>
                        <a:cs typeface="Calibri" panose="020F0502020204030204" pitchFamily="34" charset="0"/>
                      </a:endParaRPr>
                    </a:p>
                  </a:txBody>
                  <a:tcPr marL="72660" marR="72660" marT="36330" marB="36330"/>
                </a:tc>
                <a:tc>
                  <a:txBody>
                    <a:bodyPr/>
                    <a:lstStyle/>
                    <a:p>
                      <a:pPr lvl="0">
                        <a:buNone/>
                      </a:pPr>
                      <a:r>
                        <a:rPr lang="en-US" sz="900">
                          <a:effectLst/>
                          <a:latin typeface="Calibri" panose="020F0502020204030204" pitchFamily="34" charset="0"/>
                          <a:cs typeface="Calibri" panose="020F0502020204030204" pitchFamily="34" charset="0"/>
                        </a:rPr>
                        <a:t>Groundwork London</a:t>
                      </a:r>
                      <a:endParaRPr lang="en-US" sz="900">
                        <a:latin typeface="Calibri" panose="020F0502020204030204" pitchFamily="34" charset="0"/>
                        <a:cs typeface="Calibri" panose="020F0502020204030204" pitchFamily="34" charset="0"/>
                      </a:endParaRPr>
                    </a:p>
                  </a:txBody>
                  <a:tcPr marL="72660" marR="72660" marT="36330" marB="36330"/>
                </a:tc>
                <a:tc>
                  <a:txBody>
                    <a:bodyPr/>
                    <a:lstStyle/>
                    <a:p>
                      <a:pPr lvl="0">
                        <a:buNone/>
                      </a:pPr>
                      <a:r>
                        <a:rPr lang="en-US" sz="900">
                          <a:effectLst/>
                          <a:latin typeface="Calibri" panose="020F0502020204030204" pitchFamily="34" charset="0"/>
                          <a:cs typeface="Calibri" panose="020F0502020204030204" pitchFamily="34" charset="0"/>
                        </a:rPr>
                        <a:t>Social Prescribing Link Worker</a:t>
                      </a:r>
                      <a:endParaRPr lang="en-US" sz="900">
                        <a:latin typeface="Calibri" panose="020F0502020204030204" pitchFamily="34" charset="0"/>
                        <a:cs typeface="Calibri" panose="020F0502020204030204" pitchFamily="34" charset="0"/>
                      </a:endParaRPr>
                    </a:p>
                  </a:txBody>
                  <a:tcPr marL="72660" marR="72660" marT="36330" marB="36330"/>
                </a:tc>
                <a:tc>
                  <a:txBody>
                    <a:bodyPr/>
                    <a:lstStyle/>
                    <a:p>
                      <a:pPr lvl="0">
                        <a:buNone/>
                      </a:pPr>
                      <a:r>
                        <a:rPr lang="en-US" sz="900">
                          <a:effectLst/>
                          <a:latin typeface="Calibri" panose="020F0502020204030204" pitchFamily="34" charset="0"/>
                          <a:cs typeface="Calibri" panose="020F0502020204030204" pitchFamily="34" charset="0"/>
                        </a:rPr>
                        <a:t>Project Support</a:t>
                      </a:r>
                      <a:endParaRPr lang="en-US" sz="900">
                        <a:latin typeface="Calibri" panose="020F0502020204030204" pitchFamily="34" charset="0"/>
                        <a:cs typeface="Calibri" panose="020F0502020204030204" pitchFamily="34" charset="0"/>
                      </a:endParaRPr>
                    </a:p>
                  </a:txBody>
                  <a:tcPr marL="72660" marR="72660" marT="36330" marB="36330"/>
                </a:tc>
                <a:extLst>
                  <a:ext uri="{0D108BD9-81ED-4DB2-BD59-A6C34878D82A}">
                    <a16:rowId xmlns:a16="http://schemas.microsoft.com/office/drawing/2014/main" val="3092255654"/>
                  </a:ext>
                </a:extLst>
              </a:tr>
              <a:tr h="419279">
                <a:tc>
                  <a:txBody>
                    <a:bodyPr/>
                    <a:lstStyle/>
                    <a:p>
                      <a:pPr lvl="0">
                        <a:buNone/>
                      </a:pPr>
                      <a:r>
                        <a:rPr lang="en-US" sz="900">
                          <a:effectLst/>
                          <a:latin typeface="Calibri" panose="020F0502020204030204" pitchFamily="34" charset="0"/>
                          <a:cs typeface="Calibri" panose="020F0502020204030204" pitchFamily="34" charset="0"/>
                        </a:rPr>
                        <a:t>TBC</a:t>
                      </a:r>
                      <a:endParaRPr lang="en-US" sz="900">
                        <a:latin typeface="Calibri" panose="020F0502020204030204" pitchFamily="34" charset="0"/>
                        <a:cs typeface="Calibri" panose="020F0502020204030204" pitchFamily="34" charset="0"/>
                      </a:endParaRPr>
                    </a:p>
                  </a:txBody>
                  <a:tcPr marL="72660" marR="72660" marT="36330" marB="36330"/>
                </a:tc>
                <a:tc>
                  <a:txBody>
                    <a:bodyPr/>
                    <a:lstStyle/>
                    <a:p>
                      <a:pPr lvl="0">
                        <a:buNone/>
                      </a:pPr>
                      <a:r>
                        <a:rPr lang="en-US" sz="900">
                          <a:effectLst/>
                          <a:latin typeface="Calibri" panose="020F0502020204030204" pitchFamily="34" charset="0"/>
                          <a:cs typeface="Calibri" panose="020F0502020204030204" pitchFamily="34" charset="0"/>
                        </a:rPr>
                        <a:t>Groundwork London</a:t>
                      </a:r>
                      <a:endParaRPr lang="en-US" sz="900">
                        <a:latin typeface="Calibri" panose="020F0502020204030204" pitchFamily="34" charset="0"/>
                        <a:cs typeface="Calibri" panose="020F0502020204030204" pitchFamily="34" charset="0"/>
                      </a:endParaRPr>
                    </a:p>
                  </a:txBody>
                  <a:tcPr marL="72660" marR="72660" marT="36330" marB="36330"/>
                </a:tc>
                <a:tc>
                  <a:txBody>
                    <a:bodyPr/>
                    <a:lstStyle/>
                    <a:p>
                      <a:pPr lvl="0">
                        <a:buNone/>
                      </a:pPr>
                      <a:r>
                        <a:rPr lang="en-US" sz="900">
                          <a:effectLst/>
                          <a:latin typeface="Calibri" panose="020F0502020204030204" pitchFamily="34" charset="0"/>
                          <a:cs typeface="Calibri" panose="020F0502020204030204" pitchFamily="34" charset="0"/>
                        </a:rPr>
                        <a:t>Outreach Officer, Integration</a:t>
                      </a:r>
                      <a:endParaRPr lang="en-US" sz="900">
                        <a:latin typeface="Calibri" panose="020F0502020204030204" pitchFamily="34" charset="0"/>
                        <a:cs typeface="Calibri" panose="020F0502020204030204" pitchFamily="34" charset="0"/>
                      </a:endParaRPr>
                    </a:p>
                  </a:txBody>
                  <a:tcPr marL="72660" marR="72660" marT="36330" marB="36330"/>
                </a:tc>
                <a:tc>
                  <a:txBody>
                    <a:bodyPr/>
                    <a:lstStyle/>
                    <a:p>
                      <a:pPr lvl="0">
                        <a:buNone/>
                      </a:pPr>
                      <a:r>
                        <a:rPr lang="en-US" sz="900">
                          <a:effectLst/>
                          <a:latin typeface="Calibri" panose="020F0502020204030204" pitchFamily="34" charset="0"/>
                          <a:cs typeface="Calibri" panose="020F0502020204030204" pitchFamily="34" charset="0"/>
                        </a:rPr>
                        <a:t>Project Support</a:t>
                      </a:r>
                      <a:endParaRPr lang="en-US" sz="900">
                        <a:latin typeface="Calibri" panose="020F0502020204030204" pitchFamily="34" charset="0"/>
                        <a:cs typeface="Calibri" panose="020F0502020204030204" pitchFamily="34" charset="0"/>
                      </a:endParaRPr>
                    </a:p>
                  </a:txBody>
                  <a:tcPr marL="72660" marR="72660" marT="36330" marB="36330"/>
                </a:tc>
                <a:extLst>
                  <a:ext uri="{0D108BD9-81ED-4DB2-BD59-A6C34878D82A}">
                    <a16:rowId xmlns:a16="http://schemas.microsoft.com/office/drawing/2014/main" val="2516072746"/>
                  </a:ext>
                </a:extLst>
              </a:tr>
            </a:tbl>
          </a:graphicData>
        </a:graphic>
      </p:graphicFrame>
    </p:spTree>
    <p:extLst>
      <p:ext uri="{BB962C8B-B14F-4D97-AF65-F5344CB8AC3E}">
        <p14:creationId xmlns:p14="http://schemas.microsoft.com/office/powerpoint/2010/main" val="40938644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956CD1A8-762E-4824-A569-8877AD0BB911}"/>
              </a:ext>
            </a:extLst>
          </p:cNvPr>
          <p:cNvSpPr>
            <a:spLocks noGrp="1"/>
          </p:cNvSpPr>
          <p:nvPr>
            <p:ph type="sldNum" sz="quarter" idx="14"/>
          </p:nvPr>
        </p:nvSpPr>
        <p:spPr/>
        <p:txBody>
          <a:bodyPr/>
          <a:lstStyle/>
          <a:p>
            <a:fld id="{8FC524A1-7B6A-464D-B8BC-8FE2E057339E}" type="slidenum">
              <a:rPr lang="en-GB" smtClean="0"/>
              <a:pPr/>
              <a:t>13</a:t>
            </a:fld>
            <a:endParaRPr lang="en-GB"/>
          </a:p>
        </p:txBody>
      </p:sp>
      <p:pic>
        <p:nvPicPr>
          <p:cNvPr id="15" name="Picture 15">
            <a:extLst>
              <a:ext uri="{FF2B5EF4-FFF2-40B4-BE49-F238E27FC236}">
                <a16:creationId xmlns:a16="http://schemas.microsoft.com/office/drawing/2014/main" id="{BF4B7560-20CA-19F2-E2BC-47CE6DF97768}"/>
              </a:ext>
            </a:extLst>
          </p:cNvPr>
          <p:cNvPicPr>
            <a:picLocks noGrp="1" noChangeAspect="1"/>
          </p:cNvPicPr>
          <p:nvPr>
            <p:ph sz="quarter" idx="15"/>
          </p:nvPr>
        </p:nvPicPr>
        <p:blipFill>
          <a:blip r:embed="rId3"/>
          <a:stretch>
            <a:fillRect/>
          </a:stretch>
        </p:blipFill>
        <p:spPr>
          <a:xfrm>
            <a:off x="729439" y="6380442"/>
            <a:ext cx="198031" cy="152400"/>
          </a:xfrm>
        </p:spPr>
      </p:pic>
      <p:sp>
        <p:nvSpPr>
          <p:cNvPr id="10" name="Title 1">
            <a:extLst>
              <a:ext uri="{FF2B5EF4-FFF2-40B4-BE49-F238E27FC236}">
                <a16:creationId xmlns:a16="http://schemas.microsoft.com/office/drawing/2014/main" id="{3CBE09F3-F15B-7D2C-33A1-460D61A6E65D}"/>
              </a:ext>
            </a:extLst>
          </p:cNvPr>
          <p:cNvSpPr>
            <a:spLocks noGrp="1"/>
          </p:cNvSpPr>
          <p:nvPr/>
        </p:nvSpPr>
        <p:spPr>
          <a:xfrm>
            <a:off x="0" y="283866"/>
            <a:ext cx="12192000" cy="434713"/>
          </a:xfrm>
          <a:prstGeom prst="rect">
            <a:avLst/>
          </a:prstGeom>
          <a:solidFill>
            <a:srgbClr val="2E75B6"/>
          </a:solidFill>
          <a:ln>
            <a:solidFill>
              <a:schemeClr val="accent4"/>
            </a:solidFill>
          </a:ln>
        </p:spPr>
        <p:txBody>
          <a:bodyPr lIns="68580" tIns="34290" rIns="68580" bIns="34290" anchor="t"/>
          <a:lstStyle>
            <a:lvl1pPr marL="71438" indent="0" algn="l" defTabSz="685800" rtl="0" eaLnBrk="1" latinLnBrk="0" hangingPunct="1">
              <a:spcBef>
                <a:spcPts val="450"/>
              </a:spcBef>
              <a:buNone/>
              <a:defRPr sz="1800" kern="1200" baseline="0">
                <a:solidFill>
                  <a:schemeClr val="bg1"/>
                </a:solidFill>
                <a:latin typeface="+mj-lt"/>
                <a:ea typeface="+mj-ea"/>
                <a:cs typeface="+mj-cs"/>
              </a:defRPr>
            </a:lvl1pPr>
          </a:lstStyle>
          <a:p>
            <a:pPr marL="71120">
              <a:spcBef>
                <a:spcPts val="0"/>
              </a:spcBef>
            </a:pPr>
            <a:r>
              <a:rPr lang="en-US" sz="2100" b="1">
                <a:latin typeface="Calibri" panose="020F0502020204030204" pitchFamily="34" charset="0"/>
                <a:cs typeface="Calibri" panose="020F0502020204030204" pitchFamily="34" charset="0"/>
              </a:rPr>
              <a:t>  </a:t>
            </a:r>
            <a:r>
              <a:rPr lang="en-US" sz="2400" b="1" err="1">
                <a:latin typeface="Calibri" panose="020F0502020204030204" pitchFamily="34" charset="0"/>
                <a:cs typeface="Calibri" panose="020F0502020204030204" pitchFamily="34" charset="0"/>
              </a:rPr>
              <a:t>Walthamstow</a:t>
            </a:r>
            <a:r>
              <a:rPr lang="en-US" sz="2400" b="1">
                <a:latin typeface="Calibri" panose="020F0502020204030204" pitchFamily="34" charset="0"/>
                <a:cs typeface="Calibri" panose="020F0502020204030204" pitchFamily="34" charset="0"/>
              </a:rPr>
              <a:t> West PCN (SPIP 7)</a:t>
            </a:r>
            <a:endParaRPr lang="en-US" b="1">
              <a:latin typeface="Calibri" panose="020F0502020204030204" pitchFamily="34" charset="0"/>
              <a:cs typeface="Calibri" panose="020F0502020204030204" pitchFamily="34" charset="0"/>
            </a:endParaRPr>
          </a:p>
        </p:txBody>
      </p:sp>
      <p:pic>
        <p:nvPicPr>
          <p:cNvPr id="11" name="Picture 10" descr="Icon&#10;&#10;Description automatically generated">
            <a:extLst>
              <a:ext uri="{FF2B5EF4-FFF2-40B4-BE49-F238E27FC236}">
                <a16:creationId xmlns:a16="http://schemas.microsoft.com/office/drawing/2014/main" id="{3347DA4A-3621-334D-E4F2-EA2399BACBC5}"/>
              </a:ext>
            </a:extLst>
          </p:cNvPr>
          <p:cNvPicPr>
            <a:picLocks noChangeAspect="1"/>
          </p:cNvPicPr>
          <p:nvPr/>
        </p:nvPicPr>
        <p:blipFill>
          <a:blip r:embed="rId4"/>
          <a:stretch>
            <a:fillRect/>
          </a:stretch>
        </p:blipFill>
        <p:spPr>
          <a:xfrm>
            <a:off x="729870" y="6597723"/>
            <a:ext cx="201829" cy="155152"/>
          </a:xfrm>
          <a:prstGeom prst="rect">
            <a:avLst/>
          </a:prstGeom>
          <a:solidFill>
            <a:srgbClr val="5B9BD5">
              <a:lumMod val="75000"/>
            </a:srgbClr>
          </a:solidFill>
          <a:ln>
            <a:solidFill>
              <a:srgbClr val="5B9BD5">
                <a:lumMod val="75000"/>
              </a:srgbClr>
            </a:solidFill>
          </a:ln>
        </p:spPr>
      </p:pic>
      <p:sp>
        <p:nvSpPr>
          <p:cNvPr id="12" name="TextBox 5">
            <a:extLst>
              <a:ext uri="{FF2B5EF4-FFF2-40B4-BE49-F238E27FC236}">
                <a16:creationId xmlns:a16="http://schemas.microsoft.com/office/drawing/2014/main" id="{669ED469-5133-DCAB-7416-B0478827C16C}"/>
              </a:ext>
            </a:extLst>
          </p:cNvPr>
          <p:cNvSpPr txBox="1"/>
          <p:nvPr/>
        </p:nvSpPr>
        <p:spPr>
          <a:xfrm>
            <a:off x="967783" y="6315261"/>
            <a:ext cx="3595832" cy="489878"/>
          </a:xfrm>
          <a:prstGeom prst="rect">
            <a:avLst/>
          </a:prstGeom>
          <a:noFill/>
        </p:spPr>
        <p:txBody>
          <a:bodyPr wrap="square" lIns="68580" tIns="34290" rIns="68580" bIns="34290" rtlCol="0" anchor="t">
            <a:spAutoFit/>
          </a:bodyPr>
          <a:lstStyle>
            <a:defPPr>
              <a:defRPr lang="en-US"/>
            </a:defPPr>
            <a:lvl1pPr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1pPr>
            <a:lvl2pPr marL="4572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2pPr>
            <a:lvl3pPr marL="9144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3pPr>
            <a:lvl4pPr marL="13716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4pPr>
            <a:lvl5pPr marL="18288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5pPr>
            <a:lvl6pPr marL="22860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6pPr>
            <a:lvl7pPr marL="27432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7pPr>
            <a:lvl8pPr marL="32004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8pPr>
            <a:lvl9pPr marL="36576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9pPr>
          </a:lstStyle>
          <a:p>
            <a:pPr defTabSz="685800" fontAlgn="auto">
              <a:spcBef>
                <a:spcPts val="0"/>
              </a:spcBef>
              <a:spcAft>
                <a:spcPts val="420"/>
              </a:spcAft>
            </a:pPr>
            <a:r>
              <a:rPr lang="en-GB" sz="1200" b="1">
                <a:solidFill>
                  <a:srgbClr val="5B9BD5">
                    <a:lumMod val="75000"/>
                  </a:srgbClr>
                </a:solidFill>
                <a:latin typeface="Calibri" panose="020F0502020204030204"/>
                <a:ea typeface="+mn-ea"/>
                <a:cs typeface="+mn-cs"/>
              </a:rPr>
              <a:t>@SP_LDN</a:t>
            </a:r>
          </a:p>
          <a:p>
            <a:pPr defTabSz="685800" fontAlgn="auto">
              <a:spcBef>
                <a:spcPts val="0"/>
              </a:spcBef>
              <a:spcAft>
                <a:spcPts val="420"/>
              </a:spcAft>
            </a:pPr>
            <a:r>
              <a:rPr lang="en-GB" sz="1200" b="1">
                <a:solidFill>
                  <a:srgbClr val="5B9BD5">
                    <a:lumMod val="75000"/>
                  </a:srgbClr>
                </a:solidFill>
                <a:latin typeface="Calibri" panose="020F0502020204030204"/>
                <a:ea typeface="+mn-ea"/>
                <a:cs typeface="+mn-cs"/>
              </a:rPr>
              <a:t>hlp.socialprescribing@nhs.net</a:t>
            </a:r>
          </a:p>
        </p:txBody>
      </p:sp>
      <p:pic>
        <p:nvPicPr>
          <p:cNvPr id="13" name="Picture 12" descr="A group of people standing in a line&#10;&#10;Description automatically generated with low confidence">
            <a:extLst>
              <a:ext uri="{FF2B5EF4-FFF2-40B4-BE49-F238E27FC236}">
                <a16:creationId xmlns:a16="http://schemas.microsoft.com/office/drawing/2014/main" id="{35A8B70F-C997-5584-31DB-6FCB60EFFCA4}"/>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691650" y="6235899"/>
            <a:ext cx="2665228" cy="596035"/>
          </a:xfrm>
          <a:prstGeom prst="rect">
            <a:avLst/>
          </a:prstGeom>
        </p:spPr>
      </p:pic>
      <p:sp>
        <p:nvSpPr>
          <p:cNvPr id="14" name="Title 1">
            <a:extLst>
              <a:ext uri="{FF2B5EF4-FFF2-40B4-BE49-F238E27FC236}">
                <a16:creationId xmlns:a16="http://schemas.microsoft.com/office/drawing/2014/main" id="{892453A9-6BC6-1FAF-69D5-BA2FA543B1BE}"/>
              </a:ext>
            </a:extLst>
          </p:cNvPr>
          <p:cNvSpPr txBox="1">
            <a:spLocks/>
          </p:cNvSpPr>
          <p:nvPr/>
        </p:nvSpPr>
        <p:spPr>
          <a:xfrm>
            <a:off x="8860" y="6070123"/>
            <a:ext cx="12183139" cy="108883"/>
          </a:xfrm>
          <a:prstGeom prst="rect">
            <a:avLst/>
          </a:prstGeom>
          <a:solidFill>
            <a:srgbClr val="2E75B6"/>
          </a:solidFill>
          <a:ln>
            <a:solidFill>
              <a:schemeClr val="accent4"/>
            </a:solidFill>
          </a:ln>
        </p:spPr>
        <p:txBody>
          <a:bodyPr lIns="68580" tIns="34290" rIns="68580" bIns="34290" anchor="t"/>
          <a:lstStyle>
            <a:defPPr>
              <a:defRPr lang="en-US"/>
            </a:defPPr>
            <a:lvl1pPr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1pPr>
            <a:lvl2pPr marL="4572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2pPr>
            <a:lvl3pPr marL="9144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3pPr>
            <a:lvl4pPr marL="13716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4pPr>
            <a:lvl5pPr marL="18288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5pPr>
            <a:lvl6pPr marL="22860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6pPr>
            <a:lvl7pPr marL="27432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7pPr>
            <a:lvl8pPr marL="32004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8pPr>
            <a:lvl9pPr marL="36576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9pPr>
          </a:lstStyle>
          <a:p>
            <a:pPr fontAlgn="auto">
              <a:spcBef>
                <a:spcPts val="0"/>
              </a:spcBef>
              <a:spcAft>
                <a:spcPts val="0"/>
              </a:spcAft>
            </a:pPr>
            <a:endParaRPr lang="en-US" sz="2100"/>
          </a:p>
        </p:txBody>
      </p:sp>
      <p:sp>
        <p:nvSpPr>
          <p:cNvPr id="9" name="Rectangle 2">
            <a:extLst>
              <a:ext uri="{FF2B5EF4-FFF2-40B4-BE49-F238E27FC236}">
                <a16:creationId xmlns:a16="http://schemas.microsoft.com/office/drawing/2014/main" id="{7CA3A3AA-AF02-4432-A87D-88BBDEBE318E}"/>
              </a:ext>
            </a:extLst>
          </p:cNvPr>
          <p:cNvSpPr>
            <a:spLocks noChangeArrowheads="1"/>
          </p:cNvSpPr>
          <p:nvPr/>
        </p:nvSpPr>
        <p:spPr bwMode="auto">
          <a:xfrm>
            <a:off x="3876675" y="163353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 </a:t>
            </a:r>
            <a:endParaRPr kumimoji="0" lang="en-US" altLang="en-US" sz="1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 name="Rectangle 3">
            <a:extLst>
              <a:ext uri="{FF2B5EF4-FFF2-40B4-BE49-F238E27FC236}">
                <a16:creationId xmlns:a16="http://schemas.microsoft.com/office/drawing/2014/main" id="{F31E097A-82A0-4254-A4FC-976D52ADE9EF}"/>
              </a:ext>
            </a:extLst>
          </p:cNvPr>
          <p:cNvSpPr>
            <a:spLocks noChangeArrowheads="1"/>
          </p:cNvSpPr>
          <p:nvPr/>
        </p:nvSpPr>
        <p:spPr bwMode="auto">
          <a:xfrm>
            <a:off x="3876675" y="163353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 </a:t>
            </a:r>
            <a:endParaRPr kumimoji="0" lang="en-US" altLang="en-US" sz="1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 name="TextBox 15">
            <a:extLst>
              <a:ext uri="{FF2B5EF4-FFF2-40B4-BE49-F238E27FC236}">
                <a16:creationId xmlns:a16="http://schemas.microsoft.com/office/drawing/2014/main" id="{F78E74F9-6CB4-4EFB-90AF-412C6FD53EAD}"/>
              </a:ext>
            </a:extLst>
          </p:cNvPr>
          <p:cNvSpPr txBox="1"/>
          <p:nvPr/>
        </p:nvSpPr>
        <p:spPr>
          <a:xfrm>
            <a:off x="168168" y="854834"/>
            <a:ext cx="5762546" cy="5293757"/>
          </a:xfrm>
          <a:prstGeom prst="rect">
            <a:avLst/>
          </a:prstGeom>
          <a:noFill/>
          <a:ln>
            <a:solidFill>
              <a:srgbClr val="2E75B6"/>
            </a:solidFill>
          </a:ln>
        </p:spPr>
        <p:txBody>
          <a:bodyPr wrap="square" rtlCol="0">
            <a:spAutoFit/>
          </a:bodyPr>
          <a:lstStyle/>
          <a:p>
            <a:r>
              <a:rPr lang="en-GB" b="1" dirty="0">
                <a:latin typeface="Calibri" panose="020F0502020204030204" pitchFamily="34" charset="0"/>
                <a:cs typeface="Calibri" panose="020F0502020204030204" pitchFamily="34" charset="0"/>
              </a:rPr>
              <a:t>Challenge: </a:t>
            </a:r>
            <a:r>
              <a:rPr lang="en-GB" sz="1800" u="sng" dirty="0">
                <a:latin typeface="Calibri" panose="020F0502020204030204" pitchFamily="34" charset="0"/>
                <a:cs typeface="Calibri" panose="020F0502020204030204" pitchFamily="34" charset="0"/>
              </a:rPr>
              <a:t>Participant response in application</a:t>
            </a:r>
          </a:p>
          <a:p>
            <a:endParaRPr lang="en-GB" sz="1600" b="0" i="1" u="none" strike="noStrike" dirty="0">
              <a:effectLst/>
              <a:latin typeface="Calibri" panose="020F0502020204030204" pitchFamily="34" charset="0"/>
              <a:cs typeface="Calibri" panose="020F0502020204030204" pitchFamily="34" charset="0"/>
            </a:endParaRPr>
          </a:p>
          <a:p>
            <a:r>
              <a:rPr lang="en-GB" sz="1600" b="0" i="1" u="none" strike="noStrike" dirty="0">
                <a:effectLst/>
                <a:latin typeface="Calibri" panose="020F0502020204030204" pitchFamily="34" charset="0"/>
                <a:cs typeface="Calibri" panose="020F0502020204030204" pitchFamily="34" charset="0"/>
              </a:rPr>
              <a:t>Diabetes is a Long-Term condition highly prevalent in Waltham Forest and is associated with other conditions including; Cardiovascular Disease, heart attack, stroke and kidney disease. The prevalence of diabetes is higher in Waltham Forest than the London average at 10.2% (Annual Public Health Report 2020- Waltham Forest). Many patients referred to Social Prescribers (SP’s) for pre-diabetic support are unsuitable for referral to the NHS online pre-diabetic program available in our PCN as they face many barriers including; Language and cultural barriers and digital exclusion/poverty. In many instances patients have reported these barriers and cannot access a service to meet their needs. South Asian’s and those from black backgrounds are most at risk of Diabetes and its complications. </a:t>
            </a:r>
          </a:p>
          <a:p>
            <a:r>
              <a:rPr lang="en-GB" sz="1600" b="0" i="1" u="none" strike="noStrike" dirty="0">
                <a:effectLst/>
                <a:latin typeface="Calibri" panose="020F0502020204030204" pitchFamily="34" charset="0"/>
                <a:cs typeface="Calibri" panose="020F0502020204030204" pitchFamily="34" charset="0"/>
              </a:rPr>
              <a:t>Our PCN is perfectly placed in wards in Waltham Forest that are affected adversely by inequalities in health compared to other parts of the borough. We aim to tackle access to appropriate Pre-diabetic support for our patients by formulating a new service suitable to those who face inequalities in health which takes into account their barriers and needs.</a:t>
            </a:r>
          </a:p>
        </p:txBody>
      </p:sp>
      <p:sp>
        <p:nvSpPr>
          <p:cNvPr id="20" name="TextBox 19">
            <a:extLst>
              <a:ext uri="{FF2B5EF4-FFF2-40B4-BE49-F238E27FC236}">
                <a16:creationId xmlns:a16="http://schemas.microsoft.com/office/drawing/2014/main" id="{CF4DC584-5389-4220-A5AD-1A2CD5138330}"/>
              </a:ext>
            </a:extLst>
          </p:cNvPr>
          <p:cNvSpPr txBox="1"/>
          <p:nvPr/>
        </p:nvSpPr>
        <p:spPr>
          <a:xfrm>
            <a:off x="6060558" y="854835"/>
            <a:ext cx="6036848" cy="1107996"/>
          </a:xfrm>
          <a:prstGeom prst="rect">
            <a:avLst/>
          </a:prstGeom>
          <a:solidFill>
            <a:srgbClr val="0098D2"/>
          </a:solidFill>
          <a:ln/>
        </p:spPr>
        <p:style>
          <a:lnRef idx="3">
            <a:schemeClr val="lt1"/>
          </a:lnRef>
          <a:fillRef idx="1">
            <a:schemeClr val="accent6"/>
          </a:fillRef>
          <a:effectRef idx="1">
            <a:schemeClr val="accent6"/>
          </a:effectRef>
          <a:fontRef idx="minor">
            <a:schemeClr val="lt1"/>
          </a:fontRef>
        </p:style>
        <p:txBody>
          <a:bodyPr wrap="square" rtlCol="0">
            <a:spAutoFit/>
          </a:bodyPr>
          <a:lstStyle/>
          <a:p>
            <a:r>
              <a:rPr lang="en-GB" b="1" dirty="0">
                <a:latin typeface="Calibri" panose="020F0502020204030204" pitchFamily="34" charset="0"/>
                <a:cs typeface="Calibri" panose="020F0502020204030204" pitchFamily="34" charset="0"/>
              </a:rPr>
              <a:t>Project Summary:</a:t>
            </a:r>
          </a:p>
          <a:p>
            <a:endParaRPr lang="en-GB" sz="1600" dirty="0">
              <a:latin typeface="Calibri" panose="020F0502020204030204" pitchFamily="34" charset="0"/>
              <a:cs typeface="Calibri" panose="020F0502020204030204" pitchFamily="34" charset="0"/>
            </a:endParaRPr>
          </a:p>
          <a:p>
            <a:r>
              <a:rPr lang="en-GB" sz="1600" dirty="0">
                <a:latin typeface="Calibri" panose="020F0502020204030204" pitchFamily="34" charset="0"/>
                <a:cs typeface="Calibri" panose="020F0502020204030204" pitchFamily="34" charset="0"/>
              </a:rPr>
              <a:t>Aims to tackle health inequalities and improve access to appropriate Pre-diabetic support for those facing barriers in access</a:t>
            </a:r>
            <a:r>
              <a:rPr lang="en-GB" sz="1600" dirty="0"/>
              <a:t>.</a:t>
            </a:r>
          </a:p>
        </p:txBody>
      </p:sp>
      <p:sp>
        <p:nvSpPr>
          <p:cNvPr id="21" name="TextBox 20">
            <a:extLst>
              <a:ext uri="{FF2B5EF4-FFF2-40B4-BE49-F238E27FC236}">
                <a16:creationId xmlns:a16="http://schemas.microsoft.com/office/drawing/2014/main" id="{F5898E5B-E6FB-4E71-B636-D2D1B4D6B716}"/>
              </a:ext>
            </a:extLst>
          </p:cNvPr>
          <p:cNvSpPr txBox="1"/>
          <p:nvPr/>
        </p:nvSpPr>
        <p:spPr>
          <a:xfrm>
            <a:off x="6060557" y="2396018"/>
            <a:ext cx="6036849" cy="3570208"/>
          </a:xfrm>
          <a:prstGeom prst="rect">
            <a:avLst/>
          </a:prstGeom>
          <a:noFill/>
          <a:ln>
            <a:solidFill>
              <a:srgbClr val="2E75B6"/>
            </a:solidFill>
          </a:ln>
        </p:spPr>
        <p:txBody>
          <a:bodyPr wrap="square" lIns="91440" tIns="45720" rIns="91440" bIns="45720" rtlCol="0" anchor="t">
            <a:spAutoFit/>
          </a:bodyPr>
          <a:lstStyle/>
          <a:p>
            <a:r>
              <a:rPr lang="en-GB" b="1">
                <a:latin typeface="Calibri" panose="020F0502020204030204" pitchFamily="34" charset="0"/>
                <a:cs typeface="Calibri" panose="020F0502020204030204" pitchFamily="34" charset="0"/>
              </a:rPr>
              <a:t>Project Team </a:t>
            </a:r>
          </a:p>
          <a:p>
            <a:endParaRPr lang="en-GB" sz="1600"/>
          </a:p>
          <a:p>
            <a:endParaRPr lang="en-GB" sz="1600"/>
          </a:p>
          <a:p>
            <a:endParaRPr lang="en-GB" sz="1600"/>
          </a:p>
          <a:p>
            <a:endParaRPr lang="en-GB" sz="1600"/>
          </a:p>
          <a:p>
            <a:endParaRPr lang="en-GB" sz="1600"/>
          </a:p>
          <a:p>
            <a:endParaRPr lang="en-GB" sz="1600"/>
          </a:p>
          <a:p>
            <a:endParaRPr lang="en-GB" sz="1600"/>
          </a:p>
          <a:p>
            <a:endParaRPr lang="en-GB" sz="1600"/>
          </a:p>
          <a:p>
            <a:endParaRPr lang="en-GB" sz="1600"/>
          </a:p>
          <a:p>
            <a:endParaRPr lang="en-GB" sz="1600"/>
          </a:p>
          <a:p>
            <a:endParaRPr lang="en-GB" sz="1600"/>
          </a:p>
          <a:p>
            <a:endParaRPr lang="en-GB" sz="1600"/>
          </a:p>
          <a:p>
            <a:endParaRPr lang="en-GB" sz="1600"/>
          </a:p>
        </p:txBody>
      </p:sp>
      <p:graphicFrame>
        <p:nvGraphicFramePr>
          <p:cNvPr id="22" name="Table 21">
            <a:extLst>
              <a:ext uri="{FF2B5EF4-FFF2-40B4-BE49-F238E27FC236}">
                <a16:creationId xmlns:a16="http://schemas.microsoft.com/office/drawing/2014/main" id="{E4358993-3B1E-C13D-CC9D-C3DC491488D7}"/>
              </a:ext>
            </a:extLst>
          </p:cNvPr>
          <p:cNvGraphicFramePr>
            <a:graphicFrameLocks noGrp="1"/>
          </p:cNvGraphicFramePr>
          <p:nvPr>
            <p:extLst>
              <p:ext uri="{D42A27DB-BD31-4B8C-83A1-F6EECF244321}">
                <p14:modId xmlns:p14="http://schemas.microsoft.com/office/powerpoint/2010/main" val="3011848568"/>
              </p:ext>
            </p:extLst>
          </p:nvPr>
        </p:nvGraphicFramePr>
        <p:xfrm>
          <a:off x="6155836" y="2769934"/>
          <a:ext cx="5840438" cy="3109028"/>
        </p:xfrm>
        <a:graphic>
          <a:graphicData uri="http://schemas.openxmlformats.org/drawingml/2006/table">
            <a:tbl>
              <a:tblPr>
                <a:tableStyleId>{93296810-A885-4BE3-A3E7-6D5BEEA58F35}</a:tableStyleId>
              </a:tblPr>
              <a:tblGrid>
                <a:gridCol w="1418421">
                  <a:extLst>
                    <a:ext uri="{9D8B030D-6E8A-4147-A177-3AD203B41FA5}">
                      <a16:colId xmlns:a16="http://schemas.microsoft.com/office/drawing/2014/main" val="1828736798"/>
                    </a:ext>
                  </a:extLst>
                </a:gridCol>
                <a:gridCol w="1748927">
                  <a:extLst>
                    <a:ext uri="{9D8B030D-6E8A-4147-A177-3AD203B41FA5}">
                      <a16:colId xmlns:a16="http://schemas.microsoft.com/office/drawing/2014/main" val="2782661569"/>
                    </a:ext>
                  </a:extLst>
                </a:gridCol>
                <a:gridCol w="1370677">
                  <a:extLst>
                    <a:ext uri="{9D8B030D-6E8A-4147-A177-3AD203B41FA5}">
                      <a16:colId xmlns:a16="http://schemas.microsoft.com/office/drawing/2014/main" val="554556484"/>
                    </a:ext>
                  </a:extLst>
                </a:gridCol>
                <a:gridCol w="1302413">
                  <a:extLst>
                    <a:ext uri="{9D8B030D-6E8A-4147-A177-3AD203B41FA5}">
                      <a16:colId xmlns:a16="http://schemas.microsoft.com/office/drawing/2014/main" val="2504096700"/>
                    </a:ext>
                  </a:extLst>
                </a:gridCol>
              </a:tblGrid>
              <a:tr h="557058">
                <a:tc>
                  <a:txBody>
                    <a:bodyPr/>
                    <a:lstStyle/>
                    <a:p>
                      <a:pPr fontAlgn="t"/>
                      <a:endParaRPr lang="en-GB" sz="1400">
                        <a:solidFill>
                          <a:schemeClr val="bg1"/>
                        </a:solidFill>
                        <a:effectLst/>
                        <a:latin typeface="Calibri" panose="020F0502020204030204" pitchFamily="34" charset="0"/>
                        <a:cs typeface="Calibri" panose="020F0502020204030204" pitchFamily="34" charset="0"/>
                      </a:endParaRPr>
                    </a:p>
                    <a:p>
                      <a:pPr algn="l" rtl="0" fontAlgn="base"/>
                      <a:r>
                        <a:rPr lang="en-GB" sz="900" b="1">
                          <a:solidFill>
                            <a:schemeClr val="bg1"/>
                          </a:solidFill>
                          <a:effectLst/>
                          <a:latin typeface="Calibri"/>
                          <a:cs typeface="Calibri"/>
                        </a:rPr>
                        <a:t>Name </a:t>
                      </a:r>
                      <a:r>
                        <a:rPr lang="en-GB" sz="900" b="0">
                          <a:solidFill>
                            <a:schemeClr val="bg1"/>
                          </a:solidFill>
                          <a:effectLst/>
                          <a:latin typeface="Calibri"/>
                          <a:cs typeface="Calibri"/>
                        </a:rPr>
                        <a:t> </a:t>
                      </a:r>
                      <a:endParaRPr lang="en-GB" sz="1400" b="0" i="0">
                        <a:solidFill>
                          <a:schemeClr val="bg1"/>
                        </a:solidFill>
                        <a:effectLst/>
                        <a:latin typeface="Calibri"/>
                        <a:cs typeface="Calibri"/>
                      </a:endParaRPr>
                    </a:p>
                  </a:txBody>
                  <a:tcPr marL="72660" marR="72660" marT="36330" marB="36330">
                    <a:solidFill>
                      <a:srgbClr val="0098D2"/>
                    </a:solidFill>
                  </a:tcPr>
                </a:tc>
                <a:tc>
                  <a:txBody>
                    <a:bodyPr/>
                    <a:lstStyle/>
                    <a:p>
                      <a:pPr algn="ctr" fontAlgn="t"/>
                      <a:endParaRPr lang="en-GB" sz="1400">
                        <a:solidFill>
                          <a:schemeClr val="bg1"/>
                        </a:solidFill>
                        <a:effectLst/>
                        <a:latin typeface="Calibri" panose="020F0502020204030204" pitchFamily="34" charset="0"/>
                        <a:cs typeface="Calibri" panose="020F0502020204030204" pitchFamily="34" charset="0"/>
                      </a:endParaRPr>
                    </a:p>
                    <a:p>
                      <a:pPr algn="l" rtl="0" fontAlgn="base"/>
                      <a:r>
                        <a:rPr lang="en-GB" sz="900" b="1">
                          <a:solidFill>
                            <a:schemeClr val="bg1"/>
                          </a:solidFill>
                          <a:effectLst/>
                          <a:latin typeface="Calibri"/>
                          <a:cs typeface="Calibri"/>
                        </a:rPr>
                        <a:t>Organisation</a:t>
                      </a:r>
                      <a:r>
                        <a:rPr lang="en-GB" sz="900" b="0">
                          <a:solidFill>
                            <a:schemeClr val="bg1"/>
                          </a:solidFill>
                          <a:effectLst/>
                          <a:latin typeface="Calibri"/>
                          <a:cs typeface="Calibri"/>
                        </a:rPr>
                        <a:t> </a:t>
                      </a:r>
                      <a:endParaRPr lang="en-GB" sz="1400" b="0" i="0">
                        <a:solidFill>
                          <a:schemeClr val="bg1"/>
                        </a:solidFill>
                        <a:effectLst/>
                        <a:latin typeface="Calibri"/>
                        <a:cs typeface="Calibri"/>
                      </a:endParaRPr>
                    </a:p>
                  </a:txBody>
                  <a:tcPr marL="72660" marR="72660" marT="36330" marB="36330">
                    <a:solidFill>
                      <a:srgbClr val="0098D2"/>
                    </a:solidFill>
                  </a:tcPr>
                </a:tc>
                <a:tc>
                  <a:txBody>
                    <a:bodyPr/>
                    <a:lstStyle/>
                    <a:p>
                      <a:pPr algn="ctr" fontAlgn="t"/>
                      <a:endParaRPr lang="en-GB" sz="1400">
                        <a:solidFill>
                          <a:schemeClr val="bg1"/>
                        </a:solidFill>
                        <a:effectLst/>
                        <a:latin typeface="Calibri" panose="020F0502020204030204" pitchFamily="34" charset="0"/>
                        <a:cs typeface="Calibri" panose="020F0502020204030204" pitchFamily="34" charset="0"/>
                      </a:endParaRPr>
                    </a:p>
                    <a:p>
                      <a:pPr algn="l" rtl="0" fontAlgn="base"/>
                      <a:r>
                        <a:rPr lang="en-GB" sz="900" b="1">
                          <a:solidFill>
                            <a:schemeClr val="bg1"/>
                          </a:solidFill>
                          <a:effectLst/>
                          <a:latin typeface="Calibri"/>
                          <a:cs typeface="Calibri"/>
                        </a:rPr>
                        <a:t>Job role </a:t>
                      </a:r>
                      <a:r>
                        <a:rPr lang="en-GB" sz="900" b="0">
                          <a:solidFill>
                            <a:schemeClr val="bg1"/>
                          </a:solidFill>
                          <a:effectLst/>
                          <a:latin typeface="Calibri"/>
                          <a:cs typeface="Calibri"/>
                        </a:rPr>
                        <a:t> </a:t>
                      </a:r>
                      <a:endParaRPr lang="en-GB" sz="1400" b="0" i="0">
                        <a:solidFill>
                          <a:schemeClr val="bg1"/>
                        </a:solidFill>
                        <a:effectLst/>
                        <a:latin typeface="Calibri"/>
                        <a:cs typeface="Calibri"/>
                      </a:endParaRPr>
                    </a:p>
                  </a:txBody>
                  <a:tcPr marL="72660" marR="72660" marT="36330" marB="36330">
                    <a:solidFill>
                      <a:srgbClr val="0098D2"/>
                    </a:solidFill>
                  </a:tcPr>
                </a:tc>
                <a:tc>
                  <a:txBody>
                    <a:bodyPr/>
                    <a:lstStyle/>
                    <a:p>
                      <a:pPr algn="ctr" fontAlgn="t"/>
                      <a:endParaRPr lang="en-GB" sz="1400">
                        <a:solidFill>
                          <a:schemeClr val="bg1"/>
                        </a:solidFill>
                        <a:effectLst/>
                        <a:latin typeface="Calibri" panose="020F0502020204030204" pitchFamily="34" charset="0"/>
                        <a:cs typeface="Calibri" panose="020F0502020204030204" pitchFamily="34" charset="0"/>
                      </a:endParaRPr>
                    </a:p>
                    <a:p>
                      <a:pPr algn="l" rtl="0" fontAlgn="base"/>
                      <a:r>
                        <a:rPr lang="en-GB" sz="900" b="1">
                          <a:solidFill>
                            <a:schemeClr val="bg1"/>
                          </a:solidFill>
                          <a:effectLst/>
                          <a:latin typeface="Calibri"/>
                          <a:cs typeface="Calibri"/>
                        </a:rPr>
                        <a:t>Project role </a:t>
                      </a:r>
                      <a:r>
                        <a:rPr lang="en-GB" sz="900" b="0">
                          <a:solidFill>
                            <a:schemeClr val="bg1"/>
                          </a:solidFill>
                          <a:effectLst/>
                          <a:latin typeface="Calibri"/>
                          <a:cs typeface="Calibri"/>
                        </a:rPr>
                        <a:t> </a:t>
                      </a:r>
                      <a:endParaRPr lang="en-GB" sz="1400" b="0" i="0">
                        <a:solidFill>
                          <a:schemeClr val="bg1"/>
                        </a:solidFill>
                        <a:effectLst/>
                        <a:latin typeface="Calibri"/>
                        <a:cs typeface="Calibri"/>
                      </a:endParaRPr>
                    </a:p>
                  </a:txBody>
                  <a:tcPr marL="72660" marR="72660" marT="36330" marB="36330">
                    <a:solidFill>
                      <a:srgbClr val="0098D2"/>
                    </a:solidFill>
                  </a:tcPr>
                </a:tc>
                <a:extLst>
                  <a:ext uri="{0D108BD9-81ED-4DB2-BD59-A6C34878D82A}">
                    <a16:rowId xmlns:a16="http://schemas.microsoft.com/office/drawing/2014/main" val="1406518765"/>
                  </a:ext>
                </a:extLst>
              </a:tr>
              <a:tr h="321059">
                <a:tc>
                  <a:txBody>
                    <a:bodyPr/>
                    <a:lstStyle/>
                    <a:p>
                      <a:pPr lvl="0" algn="l">
                        <a:buNone/>
                      </a:pPr>
                      <a:r>
                        <a:rPr lang="en-US" sz="900" u="none" strike="noStrike">
                          <a:effectLst/>
                        </a:rPr>
                        <a:t>Dr Naheed Khan Lodhi</a:t>
                      </a:r>
                      <a:endParaRPr lang="en-US" sz="900" b="0" i="0" u="none" strike="noStrike">
                        <a:solidFill>
                          <a:srgbClr val="3F3F3F"/>
                        </a:solidFill>
                        <a:effectLst/>
                        <a:latin typeface="Arial"/>
                        <a:cs typeface="Calibri"/>
                      </a:endParaRPr>
                    </a:p>
                  </a:txBody>
                  <a:tcPr marL="72660" marR="72660" marT="36330" marB="36330"/>
                </a:tc>
                <a:tc>
                  <a:txBody>
                    <a:bodyPr/>
                    <a:lstStyle/>
                    <a:p>
                      <a:pPr lvl="0" algn="l">
                        <a:buNone/>
                      </a:pPr>
                      <a:r>
                        <a:rPr lang="en-US" sz="900" u="none" strike="noStrike">
                          <a:effectLst/>
                        </a:rPr>
                        <a:t>Queens Road Surgery</a:t>
                      </a:r>
                      <a:endParaRPr lang="en-US" sz="900" b="0" i="0" u="none" strike="noStrike">
                        <a:solidFill>
                          <a:srgbClr val="3F3F3F"/>
                        </a:solidFill>
                        <a:effectLst/>
                        <a:latin typeface="Arial"/>
                        <a:cs typeface="Calibri"/>
                      </a:endParaRPr>
                    </a:p>
                  </a:txBody>
                  <a:tcPr marL="72660" marR="72660" marT="36330" marB="36330"/>
                </a:tc>
                <a:tc>
                  <a:txBody>
                    <a:bodyPr/>
                    <a:lstStyle/>
                    <a:p>
                      <a:pPr lvl="0" algn="l">
                        <a:buNone/>
                      </a:pPr>
                      <a:r>
                        <a:rPr lang="en-US" sz="900" u="none" strike="noStrike">
                          <a:effectLst/>
                        </a:rPr>
                        <a:t>Clinical Director</a:t>
                      </a:r>
                      <a:endParaRPr lang="en-US" sz="900" b="0" i="0" u="none" strike="noStrike">
                        <a:solidFill>
                          <a:srgbClr val="3F3F3F"/>
                        </a:solidFill>
                        <a:effectLst/>
                        <a:latin typeface="Arial"/>
                      </a:endParaRPr>
                    </a:p>
                  </a:txBody>
                  <a:tcPr marL="72660" marR="72660" marT="36330" marB="36330"/>
                </a:tc>
                <a:tc>
                  <a:txBody>
                    <a:bodyPr/>
                    <a:lstStyle/>
                    <a:p>
                      <a:pPr lvl="0" algn="l">
                        <a:buNone/>
                      </a:pPr>
                      <a:r>
                        <a:rPr lang="en-US" sz="900" u="none" strike="noStrike">
                          <a:effectLst/>
                        </a:rPr>
                        <a:t>Oversight</a:t>
                      </a:r>
                      <a:endParaRPr lang="en-US" sz="900" b="0" i="0" u="none" strike="noStrike">
                        <a:solidFill>
                          <a:srgbClr val="3F3F3F"/>
                        </a:solidFill>
                        <a:effectLst/>
                        <a:latin typeface="Arial"/>
                      </a:endParaRPr>
                    </a:p>
                  </a:txBody>
                  <a:tcPr marL="72660" marR="72660" marT="36330" marB="36330"/>
                </a:tc>
                <a:extLst>
                  <a:ext uri="{0D108BD9-81ED-4DB2-BD59-A6C34878D82A}">
                    <a16:rowId xmlns:a16="http://schemas.microsoft.com/office/drawing/2014/main" val="3179097141"/>
                  </a:ext>
                </a:extLst>
              </a:tr>
              <a:tr h="289192">
                <a:tc>
                  <a:txBody>
                    <a:bodyPr/>
                    <a:lstStyle/>
                    <a:p>
                      <a:pPr lvl="0" algn="l">
                        <a:buNone/>
                      </a:pPr>
                      <a:r>
                        <a:rPr lang="en-US" sz="900" u="none" strike="noStrike">
                          <a:effectLst/>
                        </a:rPr>
                        <a:t>Samiha Ahmed</a:t>
                      </a:r>
                      <a:endParaRPr lang="en-US" sz="900" b="0" i="0" u="none" strike="noStrike">
                        <a:solidFill>
                          <a:srgbClr val="3F3F3F"/>
                        </a:solidFill>
                        <a:effectLst/>
                        <a:latin typeface="Arial"/>
                        <a:cs typeface="Calibri"/>
                      </a:endParaRPr>
                    </a:p>
                  </a:txBody>
                  <a:tcPr marL="72660" marR="72660" marT="36330" marB="36330"/>
                </a:tc>
                <a:tc>
                  <a:txBody>
                    <a:bodyPr/>
                    <a:lstStyle/>
                    <a:p>
                      <a:pPr lvl="0" algn="l">
                        <a:buNone/>
                      </a:pPr>
                      <a:r>
                        <a:rPr lang="en-US" sz="900" u="none" strike="noStrike">
                          <a:effectLst/>
                        </a:rPr>
                        <a:t>PCN </a:t>
                      </a:r>
                      <a:r>
                        <a:rPr lang="en-US" sz="900" u="none" strike="noStrike" err="1">
                          <a:effectLst/>
                        </a:rPr>
                        <a:t>Walthamstow</a:t>
                      </a:r>
                      <a:r>
                        <a:rPr lang="en-US" sz="900" u="none" strike="noStrike">
                          <a:effectLst/>
                        </a:rPr>
                        <a:t> West</a:t>
                      </a:r>
                      <a:endParaRPr lang="en-US" sz="900" b="0" i="0" u="none" strike="noStrike">
                        <a:solidFill>
                          <a:srgbClr val="3F3F3F"/>
                        </a:solidFill>
                        <a:effectLst/>
                        <a:latin typeface="Arial"/>
                      </a:endParaRPr>
                    </a:p>
                  </a:txBody>
                  <a:tcPr marL="72660" marR="72660" marT="36330" marB="36330"/>
                </a:tc>
                <a:tc>
                  <a:txBody>
                    <a:bodyPr/>
                    <a:lstStyle/>
                    <a:p>
                      <a:pPr lvl="0" algn="l">
                        <a:buNone/>
                      </a:pPr>
                      <a:r>
                        <a:rPr lang="en-US" sz="900" u="none" strike="noStrike">
                          <a:effectLst/>
                        </a:rPr>
                        <a:t>PCN manager and PA</a:t>
                      </a:r>
                      <a:endParaRPr lang="en-US" sz="900" b="0" i="0" u="none" strike="noStrike">
                        <a:solidFill>
                          <a:srgbClr val="3F3F3F"/>
                        </a:solidFill>
                        <a:effectLst/>
                        <a:latin typeface="Arial"/>
                      </a:endParaRPr>
                    </a:p>
                  </a:txBody>
                  <a:tcPr marL="72660" marR="72660" marT="36330" marB="36330"/>
                </a:tc>
                <a:tc>
                  <a:txBody>
                    <a:bodyPr/>
                    <a:lstStyle/>
                    <a:p>
                      <a:pPr lvl="0" algn="l">
                        <a:buNone/>
                      </a:pPr>
                      <a:r>
                        <a:rPr lang="en-US" sz="900" u="none" strike="noStrike">
                          <a:effectLst/>
                        </a:rPr>
                        <a:t>Oversight</a:t>
                      </a:r>
                      <a:endParaRPr lang="en-US" sz="900" b="0" i="0" u="none" strike="noStrike">
                        <a:solidFill>
                          <a:srgbClr val="3F3F3F"/>
                        </a:solidFill>
                        <a:effectLst/>
                      </a:endParaRPr>
                    </a:p>
                  </a:txBody>
                  <a:tcPr marL="72660" marR="72660" marT="36330" marB="36330"/>
                </a:tc>
                <a:extLst>
                  <a:ext uri="{0D108BD9-81ED-4DB2-BD59-A6C34878D82A}">
                    <a16:rowId xmlns:a16="http://schemas.microsoft.com/office/drawing/2014/main" val="3021210958"/>
                  </a:ext>
                </a:extLst>
              </a:tr>
              <a:tr h="289192">
                <a:tc>
                  <a:txBody>
                    <a:bodyPr/>
                    <a:lstStyle/>
                    <a:p>
                      <a:pPr lvl="0" algn="l">
                        <a:buNone/>
                      </a:pPr>
                      <a:r>
                        <a:rPr lang="en-US" sz="900" u="none" strike="noStrike">
                          <a:effectLst/>
                        </a:rPr>
                        <a:t>Saiba Salam</a:t>
                      </a:r>
                      <a:endParaRPr lang="en-US" sz="900" b="0" i="0" u="none" strike="noStrike">
                        <a:solidFill>
                          <a:srgbClr val="3F3F3F"/>
                        </a:solidFill>
                        <a:effectLst/>
                        <a:latin typeface="Arial"/>
                      </a:endParaRPr>
                    </a:p>
                  </a:txBody>
                  <a:tcPr marL="72660" marR="72660" marT="36330" marB="36330"/>
                </a:tc>
                <a:tc>
                  <a:txBody>
                    <a:bodyPr/>
                    <a:lstStyle/>
                    <a:p>
                      <a:pPr lvl="0" algn="l">
                        <a:buNone/>
                      </a:pPr>
                      <a:r>
                        <a:rPr lang="en-US" sz="900" u="none" strike="noStrike" err="1">
                          <a:effectLst/>
                        </a:rPr>
                        <a:t>Walthamstow</a:t>
                      </a:r>
                      <a:r>
                        <a:rPr lang="en-US" sz="900" u="none" strike="noStrike">
                          <a:effectLst/>
                        </a:rPr>
                        <a:t> West PCN</a:t>
                      </a:r>
                      <a:endParaRPr lang="en-US" sz="900" b="0" i="0" u="none" strike="noStrike">
                        <a:solidFill>
                          <a:srgbClr val="3F3F3F"/>
                        </a:solidFill>
                        <a:effectLst/>
                        <a:latin typeface="Arial"/>
                      </a:endParaRPr>
                    </a:p>
                  </a:txBody>
                  <a:tcPr marL="72660" marR="72660" marT="36330" marB="36330"/>
                </a:tc>
                <a:tc>
                  <a:txBody>
                    <a:bodyPr/>
                    <a:lstStyle/>
                    <a:p>
                      <a:pPr lvl="0" algn="l">
                        <a:buNone/>
                      </a:pPr>
                      <a:r>
                        <a:rPr lang="en-US" sz="900" u="none" strike="noStrike">
                          <a:effectLst/>
                        </a:rPr>
                        <a:t>Social Prescriber</a:t>
                      </a:r>
                      <a:endParaRPr lang="en-US" sz="900" b="0" i="0" u="none" strike="noStrike">
                        <a:solidFill>
                          <a:srgbClr val="3F3F3F"/>
                        </a:solidFill>
                        <a:effectLst/>
                        <a:latin typeface="Arial"/>
                        <a:cs typeface="Calibri"/>
                      </a:endParaRPr>
                    </a:p>
                  </a:txBody>
                  <a:tcPr marL="72660" marR="72660" marT="36330" marB="36330"/>
                </a:tc>
                <a:tc>
                  <a:txBody>
                    <a:bodyPr/>
                    <a:lstStyle/>
                    <a:p>
                      <a:pPr lvl="0" algn="l">
                        <a:buNone/>
                      </a:pPr>
                      <a:r>
                        <a:rPr lang="en-US" sz="900" u="none" strike="noStrike">
                          <a:effectLst/>
                        </a:rPr>
                        <a:t>Project Support</a:t>
                      </a:r>
                      <a:endParaRPr lang="en-US" sz="900" b="0" i="0" u="none" strike="noStrike">
                        <a:solidFill>
                          <a:srgbClr val="3F3F3F"/>
                        </a:solidFill>
                        <a:effectLst/>
                      </a:endParaRPr>
                    </a:p>
                  </a:txBody>
                  <a:tcPr marL="72660" marR="72660" marT="36330" marB="36330"/>
                </a:tc>
                <a:extLst>
                  <a:ext uri="{0D108BD9-81ED-4DB2-BD59-A6C34878D82A}">
                    <a16:rowId xmlns:a16="http://schemas.microsoft.com/office/drawing/2014/main" val="2691913812"/>
                  </a:ext>
                </a:extLst>
              </a:tr>
              <a:tr h="316734">
                <a:tc>
                  <a:txBody>
                    <a:bodyPr/>
                    <a:lstStyle/>
                    <a:p>
                      <a:pPr lvl="0" algn="l">
                        <a:buNone/>
                      </a:pPr>
                      <a:r>
                        <a:rPr lang="en-US" sz="900" u="none" strike="noStrike" err="1">
                          <a:effectLst/>
                        </a:rPr>
                        <a:t>Nashrin</a:t>
                      </a:r>
                      <a:r>
                        <a:rPr lang="en-US" sz="900" u="none" strike="noStrike">
                          <a:effectLst/>
                        </a:rPr>
                        <a:t> Akthar</a:t>
                      </a:r>
                      <a:endParaRPr lang="en-US" sz="900" b="0" i="0" u="none" strike="noStrike">
                        <a:solidFill>
                          <a:srgbClr val="3F3F3F"/>
                        </a:solidFill>
                        <a:effectLst/>
                        <a:latin typeface="Arial"/>
                      </a:endParaRPr>
                    </a:p>
                  </a:txBody>
                  <a:tcPr marL="72660" marR="72660" marT="36330" marB="36330"/>
                </a:tc>
                <a:tc>
                  <a:txBody>
                    <a:bodyPr/>
                    <a:lstStyle/>
                    <a:p>
                      <a:pPr lvl="0" algn="l">
                        <a:buNone/>
                      </a:pPr>
                      <a:r>
                        <a:rPr lang="en-US" sz="900" u="none" strike="noStrike">
                          <a:effectLst/>
                        </a:rPr>
                        <a:t>Queens Road Surgery</a:t>
                      </a:r>
                      <a:endParaRPr lang="en-US" sz="900" b="0" i="0" u="none" strike="noStrike">
                        <a:solidFill>
                          <a:srgbClr val="3F3F3F"/>
                        </a:solidFill>
                        <a:effectLst/>
                        <a:latin typeface="Arial"/>
                      </a:endParaRPr>
                    </a:p>
                  </a:txBody>
                  <a:tcPr marL="72660" marR="72660" marT="36330" marB="36330"/>
                </a:tc>
                <a:tc>
                  <a:txBody>
                    <a:bodyPr/>
                    <a:lstStyle/>
                    <a:p>
                      <a:pPr lvl="0" algn="l">
                        <a:buNone/>
                      </a:pPr>
                      <a:r>
                        <a:rPr lang="en-US" sz="900" u="none" strike="noStrike">
                          <a:effectLst/>
                        </a:rPr>
                        <a:t>Care coordinator</a:t>
                      </a:r>
                      <a:endParaRPr lang="en-US" sz="900" b="0" i="0" u="none" strike="noStrike">
                        <a:solidFill>
                          <a:srgbClr val="3F3F3F"/>
                        </a:solidFill>
                        <a:effectLst/>
                        <a:latin typeface="Arial"/>
                      </a:endParaRPr>
                    </a:p>
                  </a:txBody>
                  <a:tcPr marL="72660" marR="72660" marT="36330" marB="36330"/>
                </a:tc>
                <a:tc>
                  <a:txBody>
                    <a:bodyPr/>
                    <a:lstStyle/>
                    <a:p>
                      <a:pPr lvl="0" algn="l">
                        <a:buNone/>
                      </a:pPr>
                      <a:r>
                        <a:rPr lang="en-US" sz="900" u="none" strike="noStrike">
                          <a:effectLst/>
                        </a:rPr>
                        <a:t>Project Support</a:t>
                      </a:r>
                      <a:endParaRPr lang="en-US" sz="900" b="0" i="0" u="none" strike="noStrike">
                        <a:solidFill>
                          <a:srgbClr val="3F3F3F"/>
                        </a:solidFill>
                        <a:effectLst/>
                      </a:endParaRPr>
                    </a:p>
                  </a:txBody>
                  <a:tcPr marL="72660" marR="72660" marT="36330" marB="36330"/>
                </a:tc>
                <a:extLst>
                  <a:ext uri="{0D108BD9-81ED-4DB2-BD59-A6C34878D82A}">
                    <a16:rowId xmlns:a16="http://schemas.microsoft.com/office/drawing/2014/main" val="1086047580"/>
                  </a:ext>
                </a:extLst>
              </a:tr>
              <a:tr h="302963">
                <a:tc>
                  <a:txBody>
                    <a:bodyPr/>
                    <a:lstStyle/>
                    <a:p>
                      <a:pPr lvl="0" algn="l">
                        <a:buNone/>
                      </a:pPr>
                      <a:r>
                        <a:rPr lang="en-US" sz="900" u="none" strike="noStrike">
                          <a:effectLst/>
                        </a:rPr>
                        <a:t>Bibi Sheikh Chand</a:t>
                      </a:r>
                      <a:endParaRPr lang="en-US" sz="900" b="0" i="0" u="none" strike="noStrike">
                        <a:solidFill>
                          <a:srgbClr val="3F3F3F"/>
                        </a:solidFill>
                        <a:effectLst/>
                        <a:latin typeface="Arial"/>
                      </a:endParaRPr>
                    </a:p>
                  </a:txBody>
                  <a:tcPr marL="72660" marR="72660" marT="36330" marB="36330"/>
                </a:tc>
                <a:tc>
                  <a:txBody>
                    <a:bodyPr/>
                    <a:lstStyle/>
                    <a:p>
                      <a:pPr lvl="0" algn="l">
                        <a:buNone/>
                      </a:pPr>
                      <a:r>
                        <a:rPr lang="en-US" sz="900" u="none" strike="noStrike">
                          <a:effectLst/>
                        </a:rPr>
                        <a:t>St James Surgery</a:t>
                      </a:r>
                      <a:endParaRPr lang="en-US" sz="900" b="0" i="0" u="none" strike="noStrike">
                        <a:solidFill>
                          <a:srgbClr val="3F3F3F"/>
                        </a:solidFill>
                        <a:effectLst/>
                        <a:latin typeface="Arial"/>
                      </a:endParaRPr>
                    </a:p>
                  </a:txBody>
                  <a:tcPr marL="72660" marR="72660" marT="36330" marB="36330"/>
                </a:tc>
                <a:tc>
                  <a:txBody>
                    <a:bodyPr/>
                    <a:lstStyle/>
                    <a:p>
                      <a:pPr lvl="0" algn="l">
                        <a:buNone/>
                      </a:pPr>
                      <a:r>
                        <a:rPr lang="en-US" sz="900" u="none" strike="noStrike">
                          <a:effectLst/>
                        </a:rPr>
                        <a:t>Care coordinator</a:t>
                      </a:r>
                      <a:endParaRPr lang="en-US" sz="900" b="0" i="0" u="none" strike="noStrike">
                        <a:solidFill>
                          <a:srgbClr val="3F3F3F"/>
                        </a:solidFill>
                        <a:effectLst/>
                        <a:latin typeface="Arial"/>
                      </a:endParaRPr>
                    </a:p>
                  </a:txBody>
                  <a:tcPr marL="72660" marR="72660" marT="36330" marB="36330"/>
                </a:tc>
                <a:tc>
                  <a:txBody>
                    <a:bodyPr/>
                    <a:lstStyle/>
                    <a:p>
                      <a:pPr lvl="0" algn="l">
                        <a:buNone/>
                      </a:pPr>
                      <a:r>
                        <a:rPr lang="en-US" sz="900" u="none" strike="noStrike">
                          <a:effectLst/>
                        </a:rPr>
                        <a:t>Project Support</a:t>
                      </a:r>
                      <a:endParaRPr lang="en-US" sz="900" b="0" i="0" u="none" strike="noStrike">
                        <a:solidFill>
                          <a:srgbClr val="3F3F3F"/>
                        </a:solidFill>
                        <a:effectLst/>
                        <a:latin typeface="Arial"/>
                      </a:endParaRPr>
                    </a:p>
                  </a:txBody>
                  <a:tcPr marL="72660" marR="72660" marT="36330" marB="36330"/>
                </a:tc>
                <a:extLst>
                  <a:ext uri="{0D108BD9-81ED-4DB2-BD59-A6C34878D82A}">
                    <a16:rowId xmlns:a16="http://schemas.microsoft.com/office/drawing/2014/main" val="1985171056"/>
                  </a:ext>
                </a:extLst>
              </a:tr>
              <a:tr h="385590">
                <a:tc>
                  <a:txBody>
                    <a:bodyPr/>
                    <a:lstStyle/>
                    <a:p>
                      <a:pPr lvl="0" algn="l">
                        <a:buNone/>
                      </a:pPr>
                      <a:r>
                        <a:rPr lang="en-US" sz="900" u="none" strike="noStrike">
                          <a:effectLst/>
                        </a:rPr>
                        <a:t>Humza Shaikh</a:t>
                      </a:r>
                      <a:endParaRPr lang="en-US" sz="900" b="0" i="0" u="none" strike="noStrike">
                        <a:solidFill>
                          <a:srgbClr val="3F3F3F"/>
                        </a:solidFill>
                        <a:effectLst/>
                        <a:latin typeface="Arial"/>
                      </a:endParaRPr>
                    </a:p>
                  </a:txBody>
                  <a:tcPr marL="72660" marR="72660" marT="36330" marB="36330"/>
                </a:tc>
                <a:tc>
                  <a:txBody>
                    <a:bodyPr/>
                    <a:lstStyle/>
                    <a:p>
                      <a:pPr lvl="0" algn="l">
                        <a:buNone/>
                      </a:pPr>
                      <a:r>
                        <a:rPr lang="en-US" sz="900" u="none" strike="noStrike">
                          <a:effectLst/>
                        </a:rPr>
                        <a:t>Grove Road Medical Practice</a:t>
                      </a:r>
                      <a:endParaRPr lang="en-US" sz="900" b="0" i="0" u="none" strike="noStrike">
                        <a:solidFill>
                          <a:srgbClr val="3F3F3F"/>
                        </a:solidFill>
                        <a:effectLst/>
                        <a:latin typeface="Arial"/>
                      </a:endParaRPr>
                    </a:p>
                  </a:txBody>
                  <a:tcPr marL="72660" marR="72660" marT="36330" marB="36330"/>
                </a:tc>
                <a:tc>
                  <a:txBody>
                    <a:bodyPr/>
                    <a:lstStyle/>
                    <a:p>
                      <a:pPr lvl="0" algn="l">
                        <a:buNone/>
                      </a:pPr>
                      <a:r>
                        <a:rPr lang="en-US" sz="900" u="none" strike="noStrike">
                          <a:effectLst/>
                        </a:rPr>
                        <a:t>Care coordinator</a:t>
                      </a:r>
                      <a:endParaRPr lang="en-US" sz="900" b="0" i="0" u="none" strike="noStrike">
                        <a:solidFill>
                          <a:srgbClr val="3F3F3F"/>
                        </a:solidFill>
                        <a:effectLst/>
                        <a:latin typeface="Arial"/>
                      </a:endParaRPr>
                    </a:p>
                  </a:txBody>
                  <a:tcPr marL="72660" marR="72660" marT="36330" marB="36330"/>
                </a:tc>
                <a:tc>
                  <a:txBody>
                    <a:bodyPr/>
                    <a:lstStyle/>
                    <a:p>
                      <a:pPr lvl="0" algn="l">
                        <a:buNone/>
                      </a:pPr>
                      <a:r>
                        <a:rPr lang="en-US" sz="900" u="none" strike="noStrike">
                          <a:effectLst/>
                        </a:rPr>
                        <a:t>Project Support</a:t>
                      </a:r>
                      <a:endParaRPr lang="en-US" sz="900" b="0" i="0" u="none" strike="noStrike">
                        <a:solidFill>
                          <a:srgbClr val="3F3F3F"/>
                        </a:solidFill>
                        <a:effectLst/>
                        <a:latin typeface="Arial"/>
                      </a:endParaRPr>
                    </a:p>
                  </a:txBody>
                  <a:tcPr marL="72660" marR="72660" marT="36330" marB="36330"/>
                </a:tc>
                <a:extLst>
                  <a:ext uri="{0D108BD9-81ED-4DB2-BD59-A6C34878D82A}">
                    <a16:rowId xmlns:a16="http://schemas.microsoft.com/office/drawing/2014/main" val="519161431"/>
                  </a:ext>
                </a:extLst>
              </a:tr>
              <a:tr h="289192">
                <a:tc>
                  <a:txBody>
                    <a:bodyPr/>
                    <a:lstStyle/>
                    <a:p>
                      <a:pPr lvl="0" algn="l">
                        <a:buNone/>
                      </a:pPr>
                      <a:r>
                        <a:rPr lang="en-US" sz="900" u="none" strike="noStrike">
                          <a:effectLst/>
                        </a:rPr>
                        <a:t>Gemma </a:t>
                      </a:r>
                      <a:r>
                        <a:rPr lang="en-US" sz="900" u="none" strike="noStrike" err="1">
                          <a:effectLst/>
                        </a:rPr>
                        <a:t>Segust</a:t>
                      </a:r>
                      <a:endParaRPr lang="en-US" sz="900" b="0" i="0" u="none" strike="noStrike" err="1">
                        <a:solidFill>
                          <a:srgbClr val="3F3F3F"/>
                        </a:solidFill>
                        <a:effectLst/>
                        <a:latin typeface="Arial"/>
                      </a:endParaRPr>
                    </a:p>
                  </a:txBody>
                  <a:tcPr marL="72660" marR="72660" marT="36330" marB="36330"/>
                </a:tc>
                <a:tc>
                  <a:txBody>
                    <a:bodyPr/>
                    <a:lstStyle/>
                    <a:p>
                      <a:pPr lvl="0" algn="l">
                        <a:buNone/>
                      </a:pPr>
                      <a:r>
                        <a:rPr lang="en-US" sz="900" u="none" strike="noStrike">
                          <a:effectLst/>
                        </a:rPr>
                        <a:t>Seymour Medical Practice</a:t>
                      </a:r>
                      <a:endParaRPr lang="en-US" sz="900" b="0" i="0" u="none" strike="noStrike">
                        <a:solidFill>
                          <a:srgbClr val="3F3F3F"/>
                        </a:solidFill>
                        <a:effectLst/>
                        <a:latin typeface="Arial"/>
                      </a:endParaRPr>
                    </a:p>
                  </a:txBody>
                  <a:tcPr marL="72660" marR="72660" marT="36330" marB="36330"/>
                </a:tc>
                <a:tc>
                  <a:txBody>
                    <a:bodyPr/>
                    <a:lstStyle/>
                    <a:p>
                      <a:pPr lvl="0" algn="l">
                        <a:buNone/>
                      </a:pPr>
                      <a:r>
                        <a:rPr lang="en-US" sz="900" u="none" strike="noStrike">
                          <a:effectLst/>
                        </a:rPr>
                        <a:t>Care coordinator</a:t>
                      </a:r>
                      <a:endParaRPr lang="en-US" sz="900" b="0" i="0" u="none" strike="noStrike">
                        <a:solidFill>
                          <a:srgbClr val="3F3F3F"/>
                        </a:solidFill>
                        <a:effectLst/>
                        <a:latin typeface="Arial"/>
                      </a:endParaRPr>
                    </a:p>
                  </a:txBody>
                  <a:tcPr marL="72660" marR="72660" marT="36330" marB="36330"/>
                </a:tc>
                <a:tc>
                  <a:txBody>
                    <a:bodyPr/>
                    <a:lstStyle/>
                    <a:p>
                      <a:pPr lvl="0" algn="l">
                        <a:buNone/>
                      </a:pPr>
                      <a:r>
                        <a:rPr lang="en-US" sz="900" u="none" strike="noStrike">
                          <a:effectLst/>
                        </a:rPr>
                        <a:t>Project Support</a:t>
                      </a:r>
                      <a:endParaRPr lang="en-US" sz="900" b="0" i="0" u="none" strike="noStrike">
                        <a:solidFill>
                          <a:srgbClr val="3F3F3F"/>
                        </a:solidFill>
                        <a:effectLst/>
                        <a:latin typeface="Arial"/>
                      </a:endParaRPr>
                    </a:p>
                  </a:txBody>
                  <a:tcPr marL="72660" marR="72660" marT="36330" marB="36330"/>
                </a:tc>
                <a:extLst>
                  <a:ext uri="{0D108BD9-81ED-4DB2-BD59-A6C34878D82A}">
                    <a16:rowId xmlns:a16="http://schemas.microsoft.com/office/drawing/2014/main" val="2464519260"/>
                  </a:ext>
                </a:extLst>
              </a:tr>
              <a:tr h="358048">
                <a:tc>
                  <a:txBody>
                    <a:bodyPr/>
                    <a:lstStyle/>
                    <a:p>
                      <a:pPr lvl="0" algn="l">
                        <a:buNone/>
                      </a:pPr>
                      <a:r>
                        <a:rPr lang="en-US" sz="900" u="none" strike="noStrike">
                          <a:effectLst/>
                        </a:rPr>
                        <a:t>Farah Ahmed</a:t>
                      </a:r>
                      <a:endParaRPr lang="en-US" sz="900" b="0" i="0" u="none" strike="noStrike">
                        <a:solidFill>
                          <a:srgbClr val="3F3F3F"/>
                        </a:solidFill>
                        <a:effectLst/>
                        <a:latin typeface="Arial"/>
                      </a:endParaRPr>
                    </a:p>
                  </a:txBody>
                  <a:tcPr marL="72660" marR="72660" marT="36330" marB="36330"/>
                </a:tc>
                <a:tc>
                  <a:txBody>
                    <a:bodyPr/>
                    <a:lstStyle/>
                    <a:p>
                      <a:pPr lvl="0" algn="l">
                        <a:buNone/>
                      </a:pPr>
                      <a:r>
                        <a:rPr lang="en-US" sz="900" u="none" strike="noStrike" err="1">
                          <a:effectLst/>
                        </a:rPr>
                        <a:t>Walthamstow</a:t>
                      </a:r>
                      <a:r>
                        <a:rPr lang="en-US" sz="900" u="none" strike="noStrike">
                          <a:effectLst/>
                        </a:rPr>
                        <a:t> West PCN</a:t>
                      </a:r>
                      <a:endParaRPr lang="en-US" sz="900" b="0" i="0" u="none" strike="noStrike">
                        <a:solidFill>
                          <a:srgbClr val="3F3F3F"/>
                        </a:solidFill>
                        <a:effectLst/>
                        <a:latin typeface="Arial"/>
                      </a:endParaRPr>
                    </a:p>
                  </a:txBody>
                  <a:tcPr marL="72660" marR="72660" marT="36330" marB="36330"/>
                </a:tc>
                <a:tc>
                  <a:txBody>
                    <a:bodyPr/>
                    <a:lstStyle/>
                    <a:p>
                      <a:pPr lvl="0" algn="l">
                        <a:buNone/>
                      </a:pPr>
                      <a:r>
                        <a:rPr lang="en-US" sz="900" u="none" strike="noStrike">
                          <a:effectLst/>
                        </a:rPr>
                        <a:t>Social Prescriber</a:t>
                      </a:r>
                      <a:endParaRPr lang="en-US" sz="900" b="0" i="0" u="none" strike="noStrike">
                        <a:solidFill>
                          <a:srgbClr val="3F3F3F"/>
                        </a:solidFill>
                        <a:effectLst/>
                        <a:latin typeface="Arial"/>
                      </a:endParaRPr>
                    </a:p>
                  </a:txBody>
                  <a:tcPr marL="72660" marR="72660" marT="36330" marB="36330"/>
                </a:tc>
                <a:tc>
                  <a:txBody>
                    <a:bodyPr/>
                    <a:lstStyle/>
                    <a:p>
                      <a:pPr lvl="0" algn="l">
                        <a:buNone/>
                      </a:pPr>
                      <a:r>
                        <a:rPr lang="en-US" sz="900" u="none" strike="noStrike">
                          <a:effectLst/>
                        </a:rPr>
                        <a:t>Project Lead</a:t>
                      </a:r>
                      <a:endParaRPr lang="en-US" sz="900" b="0" i="0" u="none" strike="noStrike">
                        <a:solidFill>
                          <a:srgbClr val="3F3F3F"/>
                        </a:solidFill>
                        <a:effectLst/>
                        <a:latin typeface="Arial"/>
                      </a:endParaRPr>
                    </a:p>
                  </a:txBody>
                  <a:tcPr marL="72660" marR="72660" marT="36330" marB="36330"/>
                </a:tc>
                <a:extLst>
                  <a:ext uri="{0D108BD9-81ED-4DB2-BD59-A6C34878D82A}">
                    <a16:rowId xmlns:a16="http://schemas.microsoft.com/office/drawing/2014/main" val="1960134324"/>
                  </a:ext>
                </a:extLst>
              </a:tr>
            </a:tbl>
          </a:graphicData>
        </a:graphic>
      </p:graphicFrame>
    </p:spTree>
    <p:extLst>
      <p:ext uri="{BB962C8B-B14F-4D97-AF65-F5344CB8AC3E}">
        <p14:creationId xmlns:p14="http://schemas.microsoft.com/office/powerpoint/2010/main" val="27983822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956CD1A8-762E-4824-A569-8877AD0BB911}"/>
              </a:ext>
            </a:extLst>
          </p:cNvPr>
          <p:cNvSpPr>
            <a:spLocks noGrp="1"/>
          </p:cNvSpPr>
          <p:nvPr>
            <p:ph type="sldNum" sz="quarter" idx="14"/>
          </p:nvPr>
        </p:nvSpPr>
        <p:spPr/>
        <p:txBody>
          <a:bodyPr/>
          <a:lstStyle/>
          <a:p>
            <a:fld id="{8FC524A1-7B6A-464D-B8BC-8FE2E057339E}" type="slidenum">
              <a:rPr lang="en-GB" smtClean="0"/>
              <a:pPr/>
              <a:t>14</a:t>
            </a:fld>
            <a:endParaRPr lang="en-GB"/>
          </a:p>
        </p:txBody>
      </p:sp>
      <p:pic>
        <p:nvPicPr>
          <p:cNvPr id="15" name="Picture 15">
            <a:extLst>
              <a:ext uri="{FF2B5EF4-FFF2-40B4-BE49-F238E27FC236}">
                <a16:creationId xmlns:a16="http://schemas.microsoft.com/office/drawing/2014/main" id="{BF4B7560-20CA-19F2-E2BC-47CE6DF97768}"/>
              </a:ext>
            </a:extLst>
          </p:cNvPr>
          <p:cNvPicPr>
            <a:picLocks noGrp="1" noChangeAspect="1"/>
          </p:cNvPicPr>
          <p:nvPr>
            <p:ph sz="quarter" idx="15"/>
          </p:nvPr>
        </p:nvPicPr>
        <p:blipFill>
          <a:blip r:embed="rId3"/>
          <a:stretch>
            <a:fillRect/>
          </a:stretch>
        </p:blipFill>
        <p:spPr>
          <a:xfrm>
            <a:off x="729439" y="6380442"/>
            <a:ext cx="198031" cy="152400"/>
          </a:xfrm>
        </p:spPr>
      </p:pic>
      <p:sp>
        <p:nvSpPr>
          <p:cNvPr id="10" name="Title 1">
            <a:extLst>
              <a:ext uri="{FF2B5EF4-FFF2-40B4-BE49-F238E27FC236}">
                <a16:creationId xmlns:a16="http://schemas.microsoft.com/office/drawing/2014/main" id="{3CBE09F3-F15B-7D2C-33A1-460D61A6E65D}"/>
              </a:ext>
            </a:extLst>
          </p:cNvPr>
          <p:cNvSpPr>
            <a:spLocks noGrp="1"/>
          </p:cNvSpPr>
          <p:nvPr/>
        </p:nvSpPr>
        <p:spPr>
          <a:xfrm>
            <a:off x="0" y="283866"/>
            <a:ext cx="12192000" cy="434713"/>
          </a:xfrm>
          <a:prstGeom prst="rect">
            <a:avLst/>
          </a:prstGeom>
          <a:solidFill>
            <a:srgbClr val="2E75B6"/>
          </a:solidFill>
          <a:ln>
            <a:solidFill>
              <a:schemeClr val="accent4"/>
            </a:solidFill>
          </a:ln>
        </p:spPr>
        <p:txBody>
          <a:bodyPr lIns="68580" tIns="34290" rIns="68580" bIns="34290" anchor="t"/>
          <a:lstStyle>
            <a:lvl1pPr marL="71438" indent="0" algn="l" defTabSz="685800" rtl="0" eaLnBrk="1" latinLnBrk="0" hangingPunct="1">
              <a:spcBef>
                <a:spcPts val="450"/>
              </a:spcBef>
              <a:buNone/>
              <a:defRPr sz="1800" kern="1200" baseline="0">
                <a:solidFill>
                  <a:schemeClr val="bg1"/>
                </a:solidFill>
                <a:latin typeface="+mj-lt"/>
                <a:ea typeface="+mj-ea"/>
                <a:cs typeface="+mj-cs"/>
              </a:defRPr>
            </a:lvl1pPr>
          </a:lstStyle>
          <a:p>
            <a:pPr marL="71120">
              <a:spcBef>
                <a:spcPts val="0"/>
              </a:spcBef>
            </a:pPr>
            <a:r>
              <a:rPr lang="en-US" sz="2100"/>
              <a:t>  </a:t>
            </a:r>
            <a:r>
              <a:rPr lang="en-US" sz="2400" b="1" err="1">
                <a:latin typeface="Calibri" panose="020F0502020204030204" pitchFamily="34" charset="0"/>
                <a:cs typeface="Calibri" panose="020F0502020204030204" pitchFamily="34" charset="0"/>
              </a:rPr>
              <a:t>Brondesbury</a:t>
            </a:r>
            <a:r>
              <a:rPr lang="en-US" sz="2400" b="1">
                <a:latin typeface="Calibri" panose="020F0502020204030204" pitchFamily="34" charset="0"/>
                <a:cs typeface="Calibri" panose="020F0502020204030204" pitchFamily="34" charset="0"/>
              </a:rPr>
              <a:t> Medical Centre (SPIP 26) </a:t>
            </a:r>
          </a:p>
          <a:p>
            <a:pPr marL="71120">
              <a:spcBef>
                <a:spcPts val="0"/>
              </a:spcBef>
            </a:pPr>
            <a:r>
              <a:rPr lang="en-US" sz="2400" b="1">
                <a:latin typeface="Calibri" panose="020F0502020204030204" pitchFamily="34" charset="0"/>
                <a:cs typeface="Calibri" panose="020F0502020204030204" pitchFamily="34" charset="0"/>
              </a:rPr>
              <a:t> (SPIP 26)</a:t>
            </a:r>
            <a:endParaRPr lang="en-US" b="1">
              <a:latin typeface="Calibri" panose="020F0502020204030204" pitchFamily="34" charset="0"/>
              <a:cs typeface="Calibri" panose="020F0502020204030204" pitchFamily="34" charset="0"/>
            </a:endParaRPr>
          </a:p>
        </p:txBody>
      </p:sp>
      <p:pic>
        <p:nvPicPr>
          <p:cNvPr id="11" name="Picture 10" descr="Icon&#10;&#10;Description automatically generated">
            <a:extLst>
              <a:ext uri="{FF2B5EF4-FFF2-40B4-BE49-F238E27FC236}">
                <a16:creationId xmlns:a16="http://schemas.microsoft.com/office/drawing/2014/main" id="{3347DA4A-3621-334D-E4F2-EA2399BACBC5}"/>
              </a:ext>
            </a:extLst>
          </p:cNvPr>
          <p:cNvPicPr>
            <a:picLocks noChangeAspect="1"/>
          </p:cNvPicPr>
          <p:nvPr/>
        </p:nvPicPr>
        <p:blipFill>
          <a:blip r:embed="rId4"/>
          <a:stretch>
            <a:fillRect/>
          </a:stretch>
        </p:blipFill>
        <p:spPr>
          <a:xfrm>
            <a:off x="729870" y="6597723"/>
            <a:ext cx="201829" cy="155152"/>
          </a:xfrm>
          <a:prstGeom prst="rect">
            <a:avLst/>
          </a:prstGeom>
          <a:solidFill>
            <a:srgbClr val="5B9BD5">
              <a:lumMod val="75000"/>
            </a:srgbClr>
          </a:solidFill>
          <a:ln>
            <a:solidFill>
              <a:srgbClr val="5B9BD5">
                <a:lumMod val="75000"/>
              </a:srgbClr>
            </a:solidFill>
          </a:ln>
        </p:spPr>
      </p:pic>
      <p:sp>
        <p:nvSpPr>
          <p:cNvPr id="12" name="TextBox 5">
            <a:extLst>
              <a:ext uri="{FF2B5EF4-FFF2-40B4-BE49-F238E27FC236}">
                <a16:creationId xmlns:a16="http://schemas.microsoft.com/office/drawing/2014/main" id="{669ED469-5133-DCAB-7416-B0478827C16C}"/>
              </a:ext>
            </a:extLst>
          </p:cNvPr>
          <p:cNvSpPr txBox="1"/>
          <p:nvPr/>
        </p:nvSpPr>
        <p:spPr>
          <a:xfrm>
            <a:off x="967783" y="6315261"/>
            <a:ext cx="3595832" cy="489878"/>
          </a:xfrm>
          <a:prstGeom prst="rect">
            <a:avLst/>
          </a:prstGeom>
          <a:noFill/>
        </p:spPr>
        <p:txBody>
          <a:bodyPr wrap="square" lIns="68580" tIns="34290" rIns="68580" bIns="34290" rtlCol="0" anchor="t">
            <a:spAutoFit/>
          </a:bodyPr>
          <a:lstStyle>
            <a:defPPr>
              <a:defRPr lang="en-US"/>
            </a:defPPr>
            <a:lvl1pPr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1pPr>
            <a:lvl2pPr marL="4572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2pPr>
            <a:lvl3pPr marL="9144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3pPr>
            <a:lvl4pPr marL="13716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4pPr>
            <a:lvl5pPr marL="18288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5pPr>
            <a:lvl6pPr marL="22860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6pPr>
            <a:lvl7pPr marL="27432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7pPr>
            <a:lvl8pPr marL="32004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8pPr>
            <a:lvl9pPr marL="36576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9pPr>
          </a:lstStyle>
          <a:p>
            <a:pPr defTabSz="685800" fontAlgn="auto">
              <a:spcBef>
                <a:spcPts val="0"/>
              </a:spcBef>
              <a:spcAft>
                <a:spcPts val="420"/>
              </a:spcAft>
            </a:pPr>
            <a:r>
              <a:rPr lang="en-GB" sz="1200" b="1">
                <a:solidFill>
                  <a:srgbClr val="5B9BD5">
                    <a:lumMod val="75000"/>
                  </a:srgbClr>
                </a:solidFill>
                <a:latin typeface="Calibri" panose="020F0502020204030204"/>
                <a:ea typeface="+mn-ea"/>
                <a:cs typeface="+mn-cs"/>
              </a:rPr>
              <a:t>@SP_LDN</a:t>
            </a:r>
          </a:p>
          <a:p>
            <a:pPr defTabSz="685800" fontAlgn="auto">
              <a:spcBef>
                <a:spcPts val="0"/>
              </a:spcBef>
              <a:spcAft>
                <a:spcPts val="420"/>
              </a:spcAft>
            </a:pPr>
            <a:r>
              <a:rPr lang="en-GB" sz="1200" b="1">
                <a:solidFill>
                  <a:srgbClr val="5B9BD5">
                    <a:lumMod val="75000"/>
                  </a:srgbClr>
                </a:solidFill>
                <a:latin typeface="Calibri" panose="020F0502020204030204"/>
                <a:ea typeface="+mn-ea"/>
                <a:cs typeface="+mn-cs"/>
              </a:rPr>
              <a:t>hlp.socialprescribing@nhs.net</a:t>
            </a:r>
          </a:p>
        </p:txBody>
      </p:sp>
      <p:pic>
        <p:nvPicPr>
          <p:cNvPr id="13" name="Picture 12" descr="A group of people standing in a line&#10;&#10;Description automatically generated with low confidence">
            <a:extLst>
              <a:ext uri="{FF2B5EF4-FFF2-40B4-BE49-F238E27FC236}">
                <a16:creationId xmlns:a16="http://schemas.microsoft.com/office/drawing/2014/main" id="{35A8B70F-C997-5584-31DB-6FCB60EFFCA4}"/>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691650" y="6235899"/>
            <a:ext cx="2665228" cy="596035"/>
          </a:xfrm>
          <a:prstGeom prst="rect">
            <a:avLst/>
          </a:prstGeom>
        </p:spPr>
      </p:pic>
      <p:sp>
        <p:nvSpPr>
          <p:cNvPr id="14" name="Title 1">
            <a:extLst>
              <a:ext uri="{FF2B5EF4-FFF2-40B4-BE49-F238E27FC236}">
                <a16:creationId xmlns:a16="http://schemas.microsoft.com/office/drawing/2014/main" id="{892453A9-6BC6-1FAF-69D5-BA2FA543B1BE}"/>
              </a:ext>
            </a:extLst>
          </p:cNvPr>
          <p:cNvSpPr txBox="1">
            <a:spLocks/>
          </p:cNvSpPr>
          <p:nvPr/>
        </p:nvSpPr>
        <p:spPr>
          <a:xfrm>
            <a:off x="8860" y="6070123"/>
            <a:ext cx="12183139" cy="108883"/>
          </a:xfrm>
          <a:prstGeom prst="rect">
            <a:avLst/>
          </a:prstGeom>
          <a:solidFill>
            <a:srgbClr val="2E75B6"/>
          </a:solidFill>
          <a:ln>
            <a:solidFill>
              <a:schemeClr val="accent4"/>
            </a:solidFill>
          </a:ln>
        </p:spPr>
        <p:txBody>
          <a:bodyPr lIns="68580" tIns="34290" rIns="68580" bIns="34290" anchor="t"/>
          <a:lstStyle>
            <a:defPPr>
              <a:defRPr lang="en-US"/>
            </a:defPPr>
            <a:lvl1pPr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1pPr>
            <a:lvl2pPr marL="4572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2pPr>
            <a:lvl3pPr marL="9144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3pPr>
            <a:lvl4pPr marL="13716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4pPr>
            <a:lvl5pPr marL="18288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5pPr>
            <a:lvl6pPr marL="22860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6pPr>
            <a:lvl7pPr marL="27432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7pPr>
            <a:lvl8pPr marL="32004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8pPr>
            <a:lvl9pPr marL="36576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9pPr>
          </a:lstStyle>
          <a:p>
            <a:pPr fontAlgn="auto">
              <a:spcBef>
                <a:spcPts val="0"/>
              </a:spcBef>
              <a:spcAft>
                <a:spcPts val="0"/>
              </a:spcAft>
            </a:pPr>
            <a:endParaRPr lang="en-US" sz="2100"/>
          </a:p>
        </p:txBody>
      </p:sp>
      <p:sp>
        <p:nvSpPr>
          <p:cNvPr id="9" name="Rectangle 2">
            <a:extLst>
              <a:ext uri="{FF2B5EF4-FFF2-40B4-BE49-F238E27FC236}">
                <a16:creationId xmlns:a16="http://schemas.microsoft.com/office/drawing/2014/main" id="{7CA3A3AA-AF02-4432-A87D-88BBDEBE318E}"/>
              </a:ext>
            </a:extLst>
          </p:cNvPr>
          <p:cNvSpPr>
            <a:spLocks noChangeArrowheads="1"/>
          </p:cNvSpPr>
          <p:nvPr/>
        </p:nvSpPr>
        <p:spPr bwMode="auto">
          <a:xfrm>
            <a:off x="3876675" y="163353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 </a:t>
            </a:r>
            <a:endParaRPr kumimoji="0" lang="en-US" altLang="en-US" sz="1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 name="Rectangle 3">
            <a:extLst>
              <a:ext uri="{FF2B5EF4-FFF2-40B4-BE49-F238E27FC236}">
                <a16:creationId xmlns:a16="http://schemas.microsoft.com/office/drawing/2014/main" id="{F31E097A-82A0-4254-A4FC-976D52ADE9EF}"/>
              </a:ext>
            </a:extLst>
          </p:cNvPr>
          <p:cNvSpPr>
            <a:spLocks noChangeArrowheads="1"/>
          </p:cNvSpPr>
          <p:nvPr/>
        </p:nvSpPr>
        <p:spPr bwMode="auto">
          <a:xfrm>
            <a:off x="3876675" y="163353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 </a:t>
            </a:r>
            <a:endParaRPr kumimoji="0" lang="en-US" altLang="en-US" sz="1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 name="TextBox 15">
            <a:extLst>
              <a:ext uri="{FF2B5EF4-FFF2-40B4-BE49-F238E27FC236}">
                <a16:creationId xmlns:a16="http://schemas.microsoft.com/office/drawing/2014/main" id="{F78E74F9-6CB4-4EFB-90AF-412C6FD53EAD}"/>
              </a:ext>
            </a:extLst>
          </p:cNvPr>
          <p:cNvSpPr txBox="1"/>
          <p:nvPr/>
        </p:nvSpPr>
        <p:spPr>
          <a:xfrm>
            <a:off x="168168" y="854834"/>
            <a:ext cx="5762546" cy="3108543"/>
          </a:xfrm>
          <a:prstGeom prst="rect">
            <a:avLst/>
          </a:prstGeom>
          <a:noFill/>
          <a:ln>
            <a:solidFill>
              <a:srgbClr val="2E75B6"/>
            </a:solidFill>
          </a:ln>
        </p:spPr>
        <p:txBody>
          <a:bodyPr wrap="square" rtlCol="0">
            <a:spAutoFit/>
          </a:bodyPr>
          <a:lstStyle/>
          <a:p>
            <a:r>
              <a:rPr lang="en-GB" b="1">
                <a:latin typeface="Calibri" panose="020F0502020204030204" pitchFamily="34" charset="0"/>
                <a:cs typeface="Calibri" panose="020F0502020204030204" pitchFamily="34" charset="0"/>
              </a:rPr>
              <a:t>Challenge: </a:t>
            </a:r>
            <a:r>
              <a:rPr lang="en-GB" sz="1800" u="sng">
                <a:latin typeface="Calibri" panose="020F0502020204030204" pitchFamily="34" charset="0"/>
                <a:cs typeface="Calibri" panose="020F0502020204030204" pitchFamily="34" charset="0"/>
              </a:rPr>
              <a:t>Participant response in application</a:t>
            </a:r>
          </a:p>
          <a:p>
            <a:endParaRPr lang="en-GB" sz="1800">
              <a:latin typeface="Calibri" panose="020F0502020204030204" pitchFamily="34" charset="0"/>
              <a:cs typeface="Calibri" panose="020F0502020204030204" pitchFamily="34" charset="0"/>
            </a:endParaRPr>
          </a:p>
          <a:p>
            <a:r>
              <a:rPr lang="en-GB" sz="1600" b="0" i="1" u="none" strike="noStrike">
                <a:effectLst/>
                <a:latin typeface="Calibri" panose="020F0502020204030204" pitchFamily="34" charset="0"/>
                <a:cs typeface="Calibri" panose="020F0502020204030204" pitchFamily="34" charset="0"/>
              </a:rPr>
              <a:t>Kilburn is a relatively deprived mixed inner city area with a high ethnic minority patient population (approximately 30%). The largest ethnic minorities are from Somali and Arabic speaking communities. </a:t>
            </a:r>
          </a:p>
          <a:p>
            <a:endParaRPr lang="en-GB" sz="1600" i="1">
              <a:latin typeface="Calibri" panose="020F0502020204030204" pitchFamily="34" charset="0"/>
              <a:cs typeface="Calibri" panose="020F0502020204030204" pitchFamily="34" charset="0"/>
            </a:endParaRPr>
          </a:p>
          <a:p>
            <a:r>
              <a:rPr lang="en-GB" sz="1600" b="0" i="1" u="none" strike="noStrike">
                <a:effectLst/>
                <a:latin typeface="Calibri" panose="020F0502020204030204" pitchFamily="34" charset="0"/>
                <a:cs typeface="Calibri" panose="020F0502020204030204" pitchFamily="34" charset="0"/>
              </a:rPr>
              <a:t>Reaching these communities and providing them with Help, advice and support remains a significant challenge, particularly with language and cultural barriers. </a:t>
            </a:r>
            <a:r>
              <a:rPr lang="en-GB" sz="1600" b="0" i="1" u="none" strike="noStrike" err="1">
                <a:effectLst/>
                <a:latin typeface="Calibri" panose="020F0502020204030204" pitchFamily="34" charset="0"/>
                <a:cs typeface="Calibri" panose="020F0502020204030204" pitchFamily="34" charset="0"/>
              </a:rPr>
              <a:t>Brondesbury</a:t>
            </a:r>
            <a:r>
              <a:rPr lang="en-GB" sz="1600" b="0" i="1" u="none" strike="noStrike">
                <a:effectLst/>
                <a:latin typeface="Calibri" panose="020F0502020204030204" pitchFamily="34" charset="0"/>
                <a:cs typeface="Calibri" panose="020F0502020204030204" pitchFamily="34" charset="0"/>
              </a:rPr>
              <a:t> Medical Centre, where the project will be predominantly based has a 21,300 list size, including approximately 1000 Somali speaking patients. </a:t>
            </a:r>
          </a:p>
        </p:txBody>
      </p:sp>
      <p:sp>
        <p:nvSpPr>
          <p:cNvPr id="20" name="TextBox 19">
            <a:extLst>
              <a:ext uri="{FF2B5EF4-FFF2-40B4-BE49-F238E27FC236}">
                <a16:creationId xmlns:a16="http://schemas.microsoft.com/office/drawing/2014/main" id="{CF4DC584-5389-4220-A5AD-1A2CD5138330}"/>
              </a:ext>
            </a:extLst>
          </p:cNvPr>
          <p:cNvSpPr txBox="1"/>
          <p:nvPr/>
        </p:nvSpPr>
        <p:spPr>
          <a:xfrm>
            <a:off x="6060558" y="854835"/>
            <a:ext cx="6036848" cy="1354217"/>
          </a:xfrm>
          <a:prstGeom prst="rect">
            <a:avLst/>
          </a:prstGeom>
          <a:solidFill>
            <a:srgbClr val="0098D2"/>
          </a:solidFill>
          <a:ln/>
        </p:spPr>
        <p:style>
          <a:lnRef idx="3">
            <a:schemeClr val="lt1"/>
          </a:lnRef>
          <a:fillRef idx="1">
            <a:schemeClr val="accent6"/>
          </a:fillRef>
          <a:effectRef idx="1">
            <a:schemeClr val="accent6"/>
          </a:effectRef>
          <a:fontRef idx="minor">
            <a:schemeClr val="lt1"/>
          </a:fontRef>
        </p:style>
        <p:txBody>
          <a:bodyPr wrap="square" rtlCol="0">
            <a:spAutoFit/>
          </a:bodyPr>
          <a:lstStyle/>
          <a:p>
            <a:r>
              <a:rPr lang="en-GB" b="1">
                <a:latin typeface="Calibri" panose="020F0502020204030204" pitchFamily="34" charset="0"/>
                <a:cs typeface="Calibri" panose="020F0502020204030204" pitchFamily="34" charset="0"/>
              </a:rPr>
              <a:t>Project Summary:</a:t>
            </a:r>
          </a:p>
          <a:p>
            <a:endParaRPr lang="en-GB" sz="1600">
              <a:latin typeface="Calibri" panose="020F0502020204030204" pitchFamily="34" charset="0"/>
              <a:cs typeface="Calibri" panose="020F0502020204030204" pitchFamily="34" charset="0"/>
            </a:endParaRPr>
          </a:p>
          <a:p>
            <a:r>
              <a:rPr lang="en-GB" sz="1600">
                <a:latin typeface="Calibri" panose="020F0502020204030204" pitchFamily="34" charset="0"/>
                <a:cs typeface="Calibri" panose="020F0502020204030204" pitchFamily="34" charset="0"/>
              </a:rPr>
              <a:t>Aims to improve access to social prescribing for Somali and Arabic speaking patients through proactive outreach within these communities.</a:t>
            </a:r>
          </a:p>
        </p:txBody>
      </p:sp>
      <p:sp>
        <p:nvSpPr>
          <p:cNvPr id="21" name="TextBox 20">
            <a:extLst>
              <a:ext uri="{FF2B5EF4-FFF2-40B4-BE49-F238E27FC236}">
                <a16:creationId xmlns:a16="http://schemas.microsoft.com/office/drawing/2014/main" id="{F5898E5B-E6FB-4E71-B636-D2D1B4D6B716}"/>
              </a:ext>
            </a:extLst>
          </p:cNvPr>
          <p:cNvSpPr txBox="1"/>
          <p:nvPr/>
        </p:nvSpPr>
        <p:spPr>
          <a:xfrm>
            <a:off x="6060557" y="2396018"/>
            <a:ext cx="6036849" cy="3570208"/>
          </a:xfrm>
          <a:prstGeom prst="rect">
            <a:avLst/>
          </a:prstGeom>
          <a:noFill/>
          <a:ln>
            <a:solidFill>
              <a:srgbClr val="2E75B6"/>
            </a:solidFill>
          </a:ln>
        </p:spPr>
        <p:txBody>
          <a:bodyPr wrap="square" lIns="91440" tIns="45720" rIns="91440" bIns="45720" rtlCol="0" anchor="t">
            <a:spAutoFit/>
          </a:bodyPr>
          <a:lstStyle/>
          <a:p>
            <a:r>
              <a:rPr lang="en-GB" b="1">
                <a:latin typeface="Calibri" panose="020F0502020204030204" pitchFamily="34" charset="0"/>
                <a:cs typeface="Calibri" panose="020F0502020204030204" pitchFamily="34" charset="0"/>
              </a:rPr>
              <a:t>Project Team</a:t>
            </a:r>
          </a:p>
          <a:p>
            <a:endParaRPr lang="en-GB" sz="1600"/>
          </a:p>
          <a:p>
            <a:endParaRPr lang="en-GB" sz="1600"/>
          </a:p>
          <a:p>
            <a:endParaRPr lang="en-GB" sz="1600"/>
          </a:p>
          <a:p>
            <a:endParaRPr lang="en-GB" sz="1600"/>
          </a:p>
          <a:p>
            <a:endParaRPr lang="en-GB" sz="1600"/>
          </a:p>
          <a:p>
            <a:endParaRPr lang="en-GB" sz="1600"/>
          </a:p>
          <a:p>
            <a:endParaRPr lang="en-GB" sz="1600"/>
          </a:p>
          <a:p>
            <a:endParaRPr lang="en-GB" sz="1600"/>
          </a:p>
          <a:p>
            <a:endParaRPr lang="en-GB" sz="1600"/>
          </a:p>
          <a:p>
            <a:endParaRPr lang="en-GB" sz="1600"/>
          </a:p>
          <a:p>
            <a:endParaRPr lang="en-GB" sz="1600"/>
          </a:p>
          <a:p>
            <a:endParaRPr lang="en-GB" sz="1600"/>
          </a:p>
          <a:p>
            <a:endParaRPr lang="en-GB" sz="1600"/>
          </a:p>
        </p:txBody>
      </p:sp>
      <p:graphicFrame>
        <p:nvGraphicFramePr>
          <p:cNvPr id="5" name="Table 4">
            <a:extLst>
              <a:ext uri="{FF2B5EF4-FFF2-40B4-BE49-F238E27FC236}">
                <a16:creationId xmlns:a16="http://schemas.microsoft.com/office/drawing/2014/main" id="{E20767C4-3590-41F0-A295-0BB3DDAC2C4B}"/>
              </a:ext>
            </a:extLst>
          </p:cNvPr>
          <p:cNvGraphicFramePr>
            <a:graphicFrameLocks noGrp="1"/>
          </p:cNvGraphicFramePr>
          <p:nvPr>
            <p:extLst>
              <p:ext uri="{D42A27DB-BD31-4B8C-83A1-F6EECF244321}">
                <p14:modId xmlns:p14="http://schemas.microsoft.com/office/powerpoint/2010/main" val="4125183286"/>
              </p:ext>
            </p:extLst>
          </p:nvPr>
        </p:nvGraphicFramePr>
        <p:xfrm>
          <a:off x="6183378" y="2806657"/>
          <a:ext cx="5840448" cy="2310506"/>
        </p:xfrm>
        <a:graphic>
          <a:graphicData uri="http://schemas.openxmlformats.org/drawingml/2006/table">
            <a:tbl>
              <a:tblPr>
                <a:tableStyleId>{93296810-A885-4BE3-A3E7-6D5BEEA58F35}</a:tableStyleId>
              </a:tblPr>
              <a:tblGrid>
                <a:gridCol w="1219200">
                  <a:extLst>
                    <a:ext uri="{9D8B030D-6E8A-4147-A177-3AD203B41FA5}">
                      <a16:colId xmlns:a16="http://schemas.microsoft.com/office/drawing/2014/main" val="1828736798"/>
                    </a:ext>
                  </a:extLst>
                </a:gridCol>
                <a:gridCol w="1673351">
                  <a:extLst>
                    <a:ext uri="{9D8B030D-6E8A-4147-A177-3AD203B41FA5}">
                      <a16:colId xmlns:a16="http://schemas.microsoft.com/office/drawing/2014/main" val="2782661569"/>
                    </a:ext>
                  </a:extLst>
                </a:gridCol>
                <a:gridCol w="1558494">
                  <a:extLst>
                    <a:ext uri="{9D8B030D-6E8A-4147-A177-3AD203B41FA5}">
                      <a16:colId xmlns:a16="http://schemas.microsoft.com/office/drawing/2014/main" val="554556484"/>
                    </a:ext>
                  </a:extLst>
                </a:gridCol>
                <a:gridCol w="1389403">
                  <a:extLst>
                    <a:ext uri="{9D8B030D-6E8A-4147-A177-3AD203B41FA5}">
                      <a16:colId xmlns:a16="http://schemas.microsoft.com/office/drawing/2014/main" val="2504096700"/>
                    </a:ext>
                  </a:extLst>
                </a:gridCol>
              </a:tblGrid>
              <a:tr h="557058">
                <a:tc>
                  <a:txBody>
                    <a:bodyPr/>
                    <a:lstStyle/>
                    <a:p>
                      <a:pPr fontAlgn="t"/>
                      <a:endParaRPr lang="en-GB" sz="1400">
                        <a:solidFill>
                          <a:schemeClr val="bg1"/>
                        </a:solidFill>
                        <a:effectLst/>
                        <a:latin typeface="Calibri" panose="020F0502020204030204" pitchFamily="34" charset="0"/>
                        <a:cs typeface="Calibri" panose="020F0502020204030204" pitchFamily="34" charset="0"/>
                      </a:endParaRPr>
                    </a:p>
                    <a:p>
                      <a:pPr algn="l" rtl="0" fontAlgn="base"/>
                      <a:r>
                        <a:rPr lang="en-GB" sz="900" b="1">
                          <a:solidFill>
                            <a:schemeClr val="bg1"/>
                          </a:solidFill>
                          <a:effectLst/>
                          <a:latin typeface="Calibri" panose="020F0502020204030204" pitchFamily="34" charset="0"/>
                          <a:cs typeface="Calibri" panose="020F0502020204030204" pitchFamily="34" charset="0"/>
                        </a:rPr>
                        <a:t>Name </a:t>
                      </a:r>
                      <a:r>
                        <a:rPr lang="en-GB" sz="900" b="0">
                          <a:solidFill>
                            <a:schemeClr val="bg1"/>
                          </a:solidFill>
                          <a:effectLst/>
                          <a:latin typeface="Calibri" panose="020F0502020204030204" pitchFamily="34" charset="0"/>
                          <a:cs typeface="Calibri" panose="020F0502020204030204" pitchFamily="34" charset="0"/>
                        </a:rPr>
                        <a:t> </a:t>
                      </a:r>
                      <a:endParaRPr lang="en-GB" sz="1400" b="0" i="0">
                        <a:solidFill>
                          <a:schemeClr val="bg1"/>
                        </a:solidFill>
                        <a:effectLst/>
                        <a:latin typeface="Calibri" panose="020F0502020204030204" pitchFamily="34" charset="0"/>
                        <a:cs typeface="Calibri" panose="020F0502020204030204" pitchFamily="34" charset="0"/>
                      </a:endParaRPr>
                    </a:p>
                  </a:txBody>
                  <a:tcPr marL="72660" marR="72660" marT="36330" marB="36330">
                    <a:solidFill>
                      <a:srgbClr val="0098D2"/>
                    </a:solidFill>
                  </a:tcPr>
                </a:tc>
                <a:tc>
                  <a:txBody>
                    <a:bodyPr/>
                    <a:lstStyle/>
                    <a:p>
                      <a:pPr algn="ctr" fontAlgn="t"/>
                      <a:endParaRPr lang="en-GB" sz="1400">
                        <a:solidFill>
                          <a:schemeClr val="bg1"/>
                        </a:solidFill>
                        <a:effectLst/>
                        <a:latin typeface="Calibri" panose="020F0502020204030204" pitchFamily="34" charset="0"/>
                        <a:cs typeface="Calibri" panose="020F0502020204030204" pitchFamily="34" charset="0"/>
                      </a:endParaRPr>
                    </a:p>
                    <a:p>
                      <a:pPr algn="l" rtl="0" fontAlgn="base"/>
                      <a:r>
                        <a:rPr lang="en-GB" sz="900" b="1">
                          <a:solidFill>
                            <a:schemeClr val="bg1"/>
                          </a:solidFill>
                          <a:effectLst/>
                          <a:latin typeface="Calibri" panose="020F0502020204030204" pitchFamily="34" charset="0"/>
                          <a:cs typeface="Calibri" panose="020F0502020204030204" pitchFamily="34" charset="0"/>
                        </a:rPr>
                        <a:t>Organisation</a:t>
                      </a:r>
                      <a:r>
                        <a:rPr lang="en-GB" sz="900" b="0">
                          <a:solidFill>
                            <a:schemeClr val="bg1"/>
                          </a:solidFill>
                          <a:effectLst/>
                          <a:latin typeface="Calibri" panose="020F0502020204030204" pitchFamily="34" charset="0"/>
                          <a:cs typeface="Calibri" panose="020F0502020204030204" pitchFamily="34" charset="0"/>
                        </a:rPr>
                        <a:t> </a:t>
                      </a:r>
                      <a:endParaRPr lang="en-GB" sz="1400" b="0" i="0">
                        <a:solidFill>
                          <a:schemeClr val="bg1"/>
                        </a:solidFill>
                        <a:effectLst/>
                        <a:latin typeface="Calibri" panose="020F0502020204030204" pitchFamily="34" charset="0"/>
                        <a:cs typeface="Calibri" panose="020F0502020204030204" pitchFamily="34" charset="0"/>
                      </a:endParaRPr>
                    </a:p>
                  </a:txBody>
                  <a:tcPr marL="72660" marR="72660" marT="36330" marB="36330">
                    <a:solidFill>
                      <a:srgbClr val="0098D2"/>
                    </a:solidFill>
                  </a:tcPr>
                </a:tc>
                <a:tc>
                  <a:txBody>
                    <a:bodyPr/>
                    <a:lstStyle/>
                    <a:p>
                      <a:pPr algn="ctr" fontAlgn="t"/>
                      <a:endParaRPr lang="en-GB" sz="1400">
                        <a:solidFill>
                          <a:schemeClr val="bg1"/>
                        </a:solidFill>
                        <a:effectLst/>
                        <a:latin typeface="Calibri" panose="020F0502020204030204" pitchFamily="34" charset="0"/>
                        <a:cs typeface="Calibri" panose="020F0502020204030204" pitchFamily="34" charset="0"/>
                      </a:endParaRPr>
                    </a:p>
                    <a:p>
                      <a:pPr algn="l" rtl="0" fontAlgn="base"/>
                      <a:r>
                        <a:rPr lang="en-GB" sz="900" b="1">
                          <a:solidFill>
                            <a:schemeClr val="bg1"/>
                          </a:solidFill>
                          <a:effectLst/>
                          <a:latin typeface="Calibri" panose="020F0502020204030204" pitchFamily="34" charset="0"/>
                          <a:cs typeface="Calibri" panose="020F0502020204030204" pitchFamily="34" charset="0"/>
                        </a:rPr>
                        <a:t>Job role </a:t>
                      </a:r>
                      <a:r>
                        <a:rPr lang="en-GB" sz="900" b="0">
                          <a:solidFill>
                            <a:schemeClr val="bg1"/>
                          </a:solidFill>
                          <a:effectLst/>
                          <a:latin typeface="Calibri" panose="020F0502020204030204" pitchFamily="34" charset="0"/>
                          <a:cs typeface="Calibri" panose="020F0502020204030204" pitchFamily="34" charset="0"/>
                        </a:rPr>
                        <a:t> </a:t>
                      </a:r>
                      <a:endParaRPr lang="en-GB" sz="1400" b="0" i="0">
                        <a:solidFill>
                          <a:schemeClr val="bg1"/>
                        </a:solidFill>
                        <a:effectLst/>
                        <a:latin typeface="Calibri" panose="020F0502020204030204" pitchFamily="34" charset="0"/>
                        <a:cs typeface="Calibri" panose="020F0502020204030204" pitchFamily="34" charset="0"/>
                      </a:endParaRPr>
                    </a:p>
                  </a:txBody>
                  <a:tcPr marL="72660" marR="72660" marT="36330" marB="36330">
                    <a:solidFill>
                      <a:srgbClr val="0098D2"/>
                    </a:solidFill>
                  </a:tcPr>
                </a:tc>
                <a:tc>
                  <a:txBody>
                    <a:bodyPr/>
                    <a:lstStyle/>
                    <a:p>
                      <a:pPr algn="ctr" fontAlgn="t"/>
                      <a:endParaRPr lang="en-GB" sz="1400">
                        <a:solidFill>
                          <a:schemeClr val="bg1"/>
                        </a:solidFill>
                        <a:effectLst/>
                        <a:latin typeface="Calibri" panose="020F0502020204030204" pitchFamily="34" charset="0"/>
                        <a:cs typeface="Calibri" panose="020F0502020204030204" pitchFamily="34" charset="0"/>
                      </a:endParaRPr>
                    </a:p>
                    <a:p>
                      <a:pPr algn="l" rtl="0" fontAlgn="base"/>
                      <a:r>
                        <a:rPr lang="en-GB" sz="900" b="1">
                          <a:solidFill>
                            <a:schemeClr val="bg1"/>
                          </a:solidFill>
                          <a:effectLst/>
                          <a:latin typeface="Calibri" panose="020F0502020204030204" pitchFamily="34" charset="0"/>
                          <a:cs typeface="Calibri" panose="020F0502020204030204" pitchFamily="34" charset="0"/>
                        </a:rPr>
                        <a:t>Project role </a:t>
                      </a:r>
                      <a:r>
                        <a:rPr lang="en-GB" sz="900" b="0">
                          <a:solidFill>
                            <a:schemeClr val="bg1"/>
                          </a:solidFill>
                          <a:effectLst/>
                          <a:latin typeface="Calibri" panose="020F0502020204030204" pitchFamily="34" charset="0"/>
                          <a:cs typeface="Calibri" panose="020F0502020204030204" pitchFamily="34" charset="0"/>
                        </a:rPr>
                        <a:t> </a:t>
                      </a:r>
                      <a:endParaRPr lang="en-GB" sz="1400" b="0" i="0">
                        <a:solidFill>
                          <a:schemeClr val="bg1"/>
                        </a:solidFill>
                        <a:effectLst/>
                        <a:latin typeface="Calibri" panose="020F0502020204030204" pitchFamily="34" charset="0"/>
                        <a:cs typeface="Calibri" panose="020F0502020204030204" pitchFamily="34" charset="0"/>
                      </a:endParaRPr>
                    </a:p>
                  </a:txBody>
                  <a:tcPr marL="72660" marR="72660" marT="36330" marB="36330">
                    <a:solidFill>
                      <a:srgbClr val="0098D2"/>
                    </a:solidFill>
                  </a:tcPr>
                </a:tc>
                <a:extLst>
                  <a:ext uri="{0D108BD9-81ED-4DB2-BD59-A6C34878D82A}">
                    <a16:rowId xmlns:a16="http://schemas.microsoft.com/office/drawing/2014/main" val="1406518765"/>
                  </a:ext>
                </a:extLst>
              </a:tr>
              <a:tr h="321059">
                <a:tc>
                  <a:txBody>
                    <a:bodyPr/>
                    <a:lstStyle/>
                    <a:p>
                      <a:pPr lvl="0">
                        <a:buNone/>
                      </a:pPr>
                      <a:r>
                        <a:rPr lang="en-US" sz="900">
                          <a:effectLst/>
                          <a:latin typeface="Calibri" panose="020F0502020204030204" pitchFamily="34" charset="0"/>
                          <a:cs typeface="Calibri" panose="020F0502020204030204" pitchFamily="34" charset="0"/>
                        </a:rPr>
                        <a:t>Denise Marsh </a:t>
                      </a:r>
                    </a:p>
                  </a:txBody>
                  <a:tcPr marL="72660" marR="72660" marT="36330" marB="36330"/>
                </a:tc>
                <a:tc>
                  <a:txBody>
                    <a:bodyPr/>
                    <a:lstStyle/>
                    <a:p>
                      <a:pPr lvl="0">
                        <a:buNone/>
                      </a:pPr>
                      <a:r>
                        <a:rPr lang="en-US" sz="900" err="1">
                          <a:effectLst/>
                          <a:latin typeface="Calibri" panose="020F0502020204030204" pitchFamily="34" charset="0"/>
                          <a:cs typeface="Calibri" panose="020F0502020204030204" pitchFamily="34" charset="0"/>
                        </a:rPr>
                        <a:t>Brondesbury</a:t>
                      </a:r>
                      <a:r>
                        <a:rPr lang="en-US" sz="900">
                          <a:effectLst/>
                          <a:latin typeface="Calibri" panose="020F0502020204030204" pitchFamily="34" charset="0"/>
                          <a:cs typeface="Calibri" panose="020F0502020204030204" pitchFamily="34" charset="0"/>
                        </a:rPr>
                        <a:t> Medical Centre</a:t>
                      </a:r>
                    </a:p>
                  </a:txBody>
                  <a:tcPr marL="72660" marR="72660" marT="36330" marB="36330"/>
                </a:tc>
                <a:tc>
                  <a:txBody>
                    <a:bodyPr/>
                    <a:lstStyle/>
                    <a:p>
                      <a:pPr lvl="0">
                        <a:buNone/>
                      </a:pPr>
                      <a:r>
                        <a:rPr lang="en-US" sz="900">
                          <a:effectLst/>
                          <a:latin typeface="Calibri" panose="020F0502020204030204" pitchFamily="34" charset="0"/>
                          <a:cs typeface="Calibri" panose="020F0502020204030204" pitchFamily="34" charset="0"/>
                        </a:rPr>
                        <a:t>Social Prescriber </a:t>
                      </a:r>
                      <a:endParaRPr lang="en-US" sz="900">
                        <a:latin typeface="Calibri" panose="020F0502020204030204" pitchFamily="34" charset="0"/>
                        <a:cs typeface="Calibri" panose="020F0502020204030204" pitchFamily="34" charset="0"/>
                      </a:endParaRPr>
                    </a:p>
                  </a:txBody>
                  <a:tcPr marL="72660" marR="72660" marT="36330" marB="36330"/>
                </a:tc>
                <a:tc>
                  <a:txBody>
                    <a:bodyPr/>
                    <a:lstStyle/>
                    <a:p>
                      <a:pPr lvl="0">
                        <a:buNone/>
                      </a:pPr>
                      <a:r>
                        <a:rPr lang="en-US" sz="900">
                          <a:effectLst/>
                          <a:latin typeface="Calibri" panose="020F0502020204030204" pitchFamily="34" charset="0"/>
                          <a:cs typeface="Calibri" panose="020F0502020204030204" pitchFamily="34" charset="0"/>
                        </a:rPr>
                        <a:t>Project Lead</a:t>
                      </a:r>
                      <a:endParaRPr lang="en-US" sz="900">
                        <a:latin typeface="Calibri" panose="020F0502020204030204" pitchFamily="34" charset="0"/>
                        <a:cs typeface="Calibri" panose="020F0502020204030204" pitchFamily="34" charset="0"/>
                      </a:endParaRPr>
                    </a:p>
                  </a:txBody>
                  <a:tcPr marL="72660" marR="72660" marT="36330" marB="36330"/>
                </a:tc>
                <a:extLst>
                  <a:ext uri="{0D108BD9-81ED-4DB2-BD59-A6C34878D82A}">
                    <a16:rowId xmlns:a16="http://schemas.microsoft.com/office/drawing/2014/main" val="3179097141"/>
                  </a:ext>
                </a:extLst>
              </a:tr>
              <a:tr h="433907">
                <a:tc>
                  <a:txBody>
                    <a:bodyPr/>
                    <a:lstStyle/>
                    <a:p>
                      <a:pPr lvl="0">
                        <a:buNone/>
                      </a:pPr>
                      <a:r>
                        <a:rPr lang="en-US" sz="900">
                          <a:effectLst/>
                          <a:latin typeface="Calibri" panose="020F0502020204030204" pitchFamily="34" charset="0"/>
                          <a:cs typeface="Calibri" panose="020F0502020204030204" pitchFamily="34" charset="0"/>
                        </a:rPr>
                        <a:t>Dr. Richard </a:t>
                      </a:r>
                      <a:r>
                        <a:rPr lang="en-US" sz="900" err="1">
                          <a:effectLst/>
                          <a:latin typeface="Calibri" panose="020F0502020204030204" pitchFamily="34" charset="0"/>
                          <a:cs typeface="Calibri" panose="020F0502020204030204" pitchFamily="34" charset="0"/>
                        </a:rPr>
                        <a:t>Mendall</a:t>
                      </a:r>
                      <a:endParaRPr lang="en-US" sz="900">
                        <a:effectLst/>
                        <a:latin typeface="Calibri" panose="020F0502020204030204" pitchFamily="34" charset="0"/>
                        <a:cs typeface="Calibri" panose="020F0502020204030204" pitchFamily="34" charset="0"/>
                      </a:endParaRPr>
                    </a:p>
                  </a:txBody>
                  <a:tcPr marL="72660" marR="72660" marT="36330" marB="36330"/>
                </a:tc>
                <a:tc>
                  <a:txBody>
                    <a:bodyPr/>
                    <a:lstStyle/>
                    <a:p>
                      <a:pPr lvl="0">
                        <a:buNone/>
                      </a:pPr>
                      <a:r>
                        <a:rPr lang="en-US" sz="900" b="0" i="0" u="none" strike="noStrike" noProof="0" err="1">
                          <a:effectLst/>
                          <a:latin typeface="Calibri" panose="020F0502020204030204" pitchFamily="34" charset="0"/>
                          <a:cs typeface="Calibri" panose="020F0502020204030204" pitchFamily="34" charset="0"/>
                        </a:rPr>
                        <a:t>Brondesbury</a:t>
                      </a:r>
                      <a:r>
                        <a:rPr lang="en-US" sz="900" b="0" i="0" u="none" strike="noStrike" noProof="0">
                          <a:effectLst/>
                          <a:latin typeface="Calibri" panose="020F0502020204030204" pitchFamily="34" charset="0"/>
                          <a:cs typeface="Calibri" panose="020F0502020204030204" pitchFamily="34" charset="0"/>
                        </a:rPr>
                        <a:t> Medical Centre</a:t>
                      </a:r>
                      <a:endParaRPr lang="en-US">
                        <a:latin typeface="Calibri" panose="020F0502020204030204" pitchFamily="34" charset="0"/>
                        <a:cs typeface="Calibri" panose="020F0502020204030204" pitchFamily="34" charset="0"/>
                      </a:endParaRPr>
                    </a:p>
                  </a:txBody>
                  <a:tcPr marL="72660" marR="72660" marT="36330" marB="36330"/>
                </a:tc>
                <a:tc>
                  <a:txBody>
                    <a:bodyPr/>
                    <a:lstStyle/>
                    <a:p>
                      <a:pPr lvl="0">
                        <a:buNone/>
                      </a:pPr>
                      <a:r>
                        <a:rPr lang="en-US" sz="900">
                          <a:effectLst/>
                          <a:latin typeface="Calibri" panose="020F0502020204030204" pitchFamily="34" charset="0"/>
                          <a:cs typeface="Calibri" panose="020F0502020204030204" pitchFamily="34" charset="0"/>
                        </a:rPr>
                        <a:t>GP Parner </a:t>
                      </a:r>
                      <a:endParaRPr lang="en-US" sz="900">
                        <a:latin typeface="Calibri" panose="020F0502020204030204" pitchFamily="34" charset="0"/>
                        <a:cs typeface="Calibri" panose="020F0502020204030204" pitchFamily="34" charset="0"/>
                      </a:endParaRPr>
                    </a:p>
                  </a:txBody>
                  <a:tcPr marL="72660" marR="72660" marT="36330" marB="36330"/>
                </a:tc>
                <a:tc>
                  <a:txBody>
                    <a:bodyPr/>
                    <a:lstStyle/>
                    <a:p>
                      <a:pPr lvl="0">
                        <a:buNone/>
                      </a:pPr>
                      <a:r>
                        <a:rPr lang="en-US" sz="900">
                          <a:effectLst/>
                          <a:latin typeface="Calibri" panose="020F0502020204030204" pitchFamily="34" charset="0"/>
                          <a:cs typeface="Calibri" panose="020F0502020204030204" pitchFamily="34" charset="0"/>
                        </a:rPr>
                        <a:t>Project Oversight </a:t>
                      </a:r>
                      <a:endParaRPr lang="en-US" sz="900">
                        <a:latin typeface="Calibri" panose="020F0502020204030204" pitchFamily="34" charset="0"/>
                        <a:cs typeface="Calibri" panose="020F0502020204030204" pitchFamily="34" charset="0"/>
                      </a:endParaRPr>
                    </a:p>
                  </a:txBody>
                  <a:tcPr marL="72660" marR="72660" marT="36330" marB="36330"/>
                </a:tc>
                <a:extLst>
                  <a:ext uri="{0D108BD9-81ED-4DB2-BD59-A6C34878D82A}">
                    <a16:rowId xmlns:a16="http://schemas.microsoft.com/office/drawing/2014/main" val="3021210958"/>
                  </a:ext>
                </a:extLst>
              </a:tr>
              <a:tr h="451944">
                <a:tc>
                  <a:txBody>
                    <a:bodyPr/>
                    <a:lstStyle/>
                    <a:p>
                      <a:pPr lvl="0">
                        <a:buNone/>
                      </a:pPr>
                      <a:r>
                        <a:rPr lang="en-US" sz="900">
                          <a:effectLst/>
                          <a:latin typeface="Calibri" panose="020F0502020204030204" pitchFamily="34" charset="0"/>
                          <a:cs typeface="Calibri" panose="020F0502020204030204" pitchFamily="34" charset="0"/>
                        </a:rPr>
                        <a:t>Michelle Mullins </a:t>
                      </a:r>
                      <a:endParaRPr lang="en-US" sz="900">
                        <a:latin typeface="Calibri" panose="020F0502020204030204" pitchFamily="34" charset="0"/>
                        <a:cs typeface="Calibri" panose="020F0502020204030204" pitchFamily="34" charset="0"/>
                      </a:endParaRPr>
                    </a:p>
                  </a:txBody>
                  <a:tcPr marL="72660" marR="72660" marT="36330" marB="36330"/>
                </a:tc>
                <a:tc>
                  <a:txBody>
                    <a:bodyPr/>
                    <a:lstStyle/>
                    <a:p>
                      <a:pPr lvl="0">
                        <a:buNone/>
                      </a:pPr>
                      <a:r>
                        <a:rPr lang="en-US" sz="900" b="0" i="0" u="none" strike="noStrike" noProof="0">
                          <a:effectLst/>
                          <a:latin typeface="Calibri" panose="020F0502020204030204" pitchFamily="34" charset="0"/>
                          <a:cs typeface="Calibri" panose="020F0502020204030204" pitchFamily="34" charset="0"/>
                        </a:rPr>
                        <a:t>Brondesbury Medical Centre</a:t>
                      </a:r>
                      <a:endParaRPr lang="en-US">
                        <a:latin typeface="Calibri" panose="020F0502020204030204" pitchFamily="34" charset="0"/>
                        <a:cs typeface="Calibri" panose="020F0502020204030204" pitchFamily="34" charset="0"/>
                      </a:endParaRPr>
                    </a:p>
                  </a:txBody>
                  <a:tcPr marL="72660" marR="72660" marT="36330" marB="36330"/>
                </a:tc>
                <a:tc>
                  <a:txBody>
                    <a:bodyPr/>
                    <a:lstStyle/>
                    <a:p>
                      <a:pPr lvl="0">
                        <a:buNone/>
                      </a:pPr>
                      <a:r>
                        <a:rPr lang="en-US" sz="900">
                          <a:effectLst/>
                          <a:latin typeface="Calibri" panose="020F0502020204030204" pitchFamily="34" charset="0"/>
                          <a:cs typeface="Calibri" panose="020F0502020204030204" pitchFamily="34" charset="0"/>
                        </a:rPr>
                        <a:t>Operations Manager </a:t>
                      </a:r>
                    </a:p>
                  </a:txBody>
                  <a:tcPr marL="72660" marR="72660" marT="36330" marB="36330"/>
                </a:tc>
                <a:tc>
                  <a:txBody>
                    <a:bodyPr/>
                    <a:lstStyle/>
                    <a:p>
                      <a:pPr lvl="0">
                        <a:buNone/>
                      </a:pPr>
                      <a:r>
                        <a:rPr lang="en-US" sz="900">
                          <a:effectLst/>
                          <a:latin typeface="Calibri" panose="020F0502020204030204" pitchFamily="34" charset="0"/>
                          <a:cs typeface="Calibri" panose="020F0502020204030204" pitchFamily="34" charset="0"/>
                        </a:rPr>
                        <a:t>Project Support </a:t>
                      </a:r>
                      <a:endParaRPr lang="en-US" sz="900">
                        <a:latin typeface="Calibri" panose="020F0502020204030204" pitchFamily="34" charset="0"/>
                        <a:cs typeface="Calibri" panose="020F0502020204030204" pitchFamily="34" charset="0"/>
                      </a:endParaRPr>
                    </a:p>
                  </a:txBody>
                  <a:tcPr marL="72660" marR="72660" marT="36330" marB="36330"/>
                </a:tc>
                <a:extLst>
                  <a:ext uri="{0D108BD9-81ED-4DB2-BD59-A6C34878D82A}">
                    <a16:rowId xmlns:a16="http://schemas.microsoft.com/office/drawing/2014/main" val="2691913812"/>
                  </a:ext>
                </a:extLst>
              </a:tr>
              <a:tr h="546538">
                <a:tc>
                  <a:txBody>
                    <a:bodyPr/>
                    <a:lstStyle/>
                    <a:p>
                      <a:pPr lvl="0">
                        <a:buNone/>
                      </a:pPr>
                      <a:r>
                        <a:rPr lang="en-US" sz="900">
                          <a:effectLst/>
                          <a:latin typeface="Calibri" panose="020F0502020204030204" pitchFamily="34" charset="0"/>
                          <a:cs typeface="Calibri" panose="020F0502020204030204" pitchFamily="34" charset="0"/>
                        </a:rPr>
                        <a:t>Vikram Kumar </a:t>
                      </a:r>
                      <a:endParaRPr lang="en-US" sz="900">
                        <a:latin typeface="Calibri" panose="020F0502020204030204" pitchFamily="34" charset="0"/>
                        <a:cs typeface="Calibri" panose="020F0502020204030204" pitchFamily="34" charset="0"/>
                      </a:endParaRPr>
                    </a:p>
                  </a:txBody>
                  <a:tcPr marL="72660" marR="72660" marT="36330" marB="36330"/>
                </a:tc>
                <a:tc>
                  <a:txBody>
                    <a:bodyPr/>
                    <a:lstStyle/>
                    <a:p>
                      <a:pPr lvl="0">
                        <a:buNone/>
                      </a:pPr>
                      <a:r>
                        <a:rPr lang="en-US" sz="900" b="0" i="0" u="none" strike="noStrike" noProof="0">
                          <a:effectLst/>
                          <a:latin typeface="Calibri" panose="020F0502020204030204" pitchFamily="34" charset="0"/>
                          <a:cs typeface="Calibri" panose="020F0502020204030204" pitchFamily="34" charset="0"/>
                        </a:rPr>
                        <a:t>Brondesbury Medical Centre</a:t>
                      </a:r>
                      <a:endParaRPr lang="en-US">
                        <a:latin typeface="Calibri" panose="020F0502020204030204" pitchFamily="34" charset="0"/>
                        <a:cs typeface="Calibri" panose="020F0502020204030204" pitchFamily="34" charset="0"/>
                      </a:endParaRPr>
                    </a:p>
                  </a:txBody>
                  <a:tcPr marL="72660" marR="72660" marT="36330" marB="36330"/>
                </a:tc>
                <a:tc>
                  <a:txBody>
                    <a:bodyPr/>
                    <a:lstStyle/>
                    <a:p>
                      <a:pPr lvl="0">
                        <a:buNone/>
                      </a:pPr>
                      <a:r>
                        <a:rPr lang="en-US" sz="900">
                          <a:effectLst/>
                          <a:latin typeface="Calibri" panose="020F0502020204030204" pitchFamily="34" charset="0"/>
                          <a:cs typeface="Calibri" panose="020F0502020204030204" pitchFamily="34" charset="0"/>
                        </a:rPr>
                        <a:t>IT Lead </a:t>
                      </a:r>
                      <a:endParaRPr lang="en-US" sz="900">
                        <a:latin typeface="Calibri" panose="020F0502020204030204" pitchFamily="34" charset="0"/>
                        <a:cs typeface="Calibri" panose="020F0502020204030204" pitchFamily="34" charset="0"/>
                      </a:endParaRPr>
                    </a:p>
                  </a:txBody>
                  <a:tcPr marL="72660" marR="72660" marT="36330" marB="36330"/>
                </a:tc>
                <a:tc>
                  <a:txBody>
                    <a:bodyPr/>
                    <a:lstStyle/>
                    <a:p>
                      <a:pPr lvl="0">
                        <a:buNone/>
                      </a:pPr>
                      <a:r>
                        <a:rPr lang="en-US" sz="900">
                          <a:effectLst/>
                          <a:latin typeface="Calibri" panose="020F0502020204030204" pitchFamily="34" charset="0"/>
                          <a:cs typeface="Calibri" panose="020F0502020204030204" pitchFamily="34" charset="0"/>
                        </a:rPr>
                        <a:t>IT Support </a:t>
                      </a:r>
                      <a:endParaRPr lang="en-US" sz="900">
                        <a:latin typeface="Calibri" panose="020F0502020204030204" pitchFamily="34" charset="0"/>
                        <a:cs typeface="Calibri" panose="020F0502020204030204" pitchFamily="34" charset="0"/>
                      </a:endParaRPr>
                    </a:p>
                  </a:txBody>
                  <a:tcPr marL="72660" marR="72660" marT="36330" marB="36330"/>
                </a:tc>
                <a:extLst>
                  <a:ext uri="{0D108BD9-81ED-4DB2-BD59-A6C34878D82A}">
                    <a16:rowId xmlns:a16="http://schemas.microsoft.com/office/drawing/2014/main" val="1086047580"/>
                  </a:ext>
                </a:extLst>
              </a:tr>
            </a:tbl>
          </a:graphicData>
        </a:graphic>
      </p:graphicFrame>
    </p:spTree>
    <p:extLst>
      <p:ext uri="{BB962C8B-B14F-4D97-AF65-F5344CB8AC3E}">
        <p14:creationId xmlns:p14="http://schemas.microsoft.com/office/powerpoint/2010/main" val="5203405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956CD1A8-762E-4824-A569-8877AD0BB911}"/>
              </a:ext>
            </a:extLst>
          </p:cNvPr>
          <p:cNvSpPr>
            <a:spLocks noGrp="1"/>
          </p:cNvSpPr>
          <p:nvPr>
            <p:ph type="sldNum" sz="quarter" idx="14"/>
          </p:nvPr>
        </p:nvSpPr>
        <p:spPr/>
        <p:txBody>
          <a:bodyPr/>
          <a:lstStyle/>
          <a:p>
            <a:fld id="{8FC524A1-7B6A-464D-B8BC-8FE2E057339E}" type="slidenum">
              <a:rPr lang="en-GB" smtClean="0"/>
              <a:pPr/>
              <a:t>15</a:t>
            </a:fld>
            <a:endParaRPr lang="en-GB"/>
          </a:p>
        </p:txBody>
      </p:sp>
      <p:pic>
        <p:nvPicPr>
          <p:cNvPr id="15" name="Picture 15">
            <a:extLst>
              <a:ext uri="{FF2B5EF4-FFF2-40B4-BE49-F238E27FC236}">
                <a16:creationId xmlns:a16="http://schemas.microsoft.com/office/drawing/2014/main" id="{BF4B7560-20CA-19F2-E2BC-47CE6DF97768}"/>
              </a:ext>
            </a:extLst>
          </p:cNvPr>
          <p:cNvPicPr>
            <a:picLocks noGrp="1" noChangeAspect="1"/>
          </p:cNvPicPr>
          <p:nvPr>
            <p:ph sz="quarter" idx="15"/>
          </p:nvPr>
        </p:nvPicPr>
        <p:blipFill>
          <a:blip r:embed="rId3"/>
          <a:stretch>
            <a:fillRect/>
          </a:stretch>
        </p:blipFill>
        <p:spPr>
          <a:xfrm>
            <a:off x="729439" y="6380442"/>
            <a:ext cx="198031" cy="152400"/>
          </a:xfrm>
        </p:spPr>
      </p:pic>
      <p:sp>
        <p:nvSpPr>
          <p:cNvPr id="10" name="Title 1">
            <a:extLst>
              <a:ext uri="{FF2B5EF4-FFF2-40B4-BE49-F238E27FC236}">
                <a16:creationId xmlns:a16="http://schemas.microsoft.com/office/drawing/2014/main" id="{3CBE09F3-F15B-7D2C-33A1-460D61A6E65D}"/>
              </a:ext>
            </a:extLst>
          </p:cNvPr>
          <p:cNvSpPr>
            <a:spLocks noGrp="1"/>
          </p:cNvSpPr>
          <p:nvPr/>
        </p:nvSpPr>
        <p:spPr>
          <a:xfrm>
            <a:off x="0" y="283866"/>
            <a:ext cx="12192000" cy="434713"/>
          </a:xfrm>
          <a:prstGeom prst="rect">
            <a:avLst/>
          </a:prstGeom>
          <a:solidFill>
            <a:srgbClr val="2E75B6"/>
          </a:solidFill>
          <a:ln>
            <a:solidFill>
              <a:schemeClr val="accent4"/>
            </a:solidFill>
          </a:ln>
        </p:spPr>
        <p:txBody>
          <a:bodyPr lIns="68580" tIns="34290" rIns="68580" bIns="34290" anchor="t"/>
          <a:lstStyle>
            <a:lvl1pPr marL="71438" indent="0" algn="l" defTabSz="685800" rtl="0" eaLnBrk="1" latinLnBrk="0" hangingPunct="1">
              <a:spcBef>
                <a:spcPts val="450"/>
              </a:spcBef>
              <a:buNone/>
              <a:defRPr sz="1800" kern="1200" baseline="0">
                <a:solidFill>
                  <a:schemeClr val="bg1"/>
                </a:solidFill>
                <a:latin typeface="+mj-lt"/>
                <a:ea typeface="+mj-ea"/>
                <a:cs typeface="+mj-cs"/>
              </a:defRPr>
            </a:lvl1pPr>
          </a:lstStyle>
          <a:p>
            <a:pPr marL="71120">
              <a:spcBef>
                <a:spcPts val="0"/>
              </a:spcBef>
            </a:pPr>
            <a:r>
              <a:rPr lang="en-US" sz="2100"/>
              <a:t>  </a:t>
            </a:r>
            <a:r>
              <a:rPr lang="en-US" sz="2400" b="1">
                <a:latin typeface="Calibri" panose="020F0502020204030204" pitchFamily="34" charset="0"/>
                <a:cs typeface="Calibri" panose="020F0502020204030204" pitchFamily="34" charset="0"/>
              </a:rPr>
              <a:t>Feel Good Now CIC (SPIP 10) </a:t>
            </a:r>
          </a:p>
          <a:p>
            <a:pPr marL="71120">
              <a:spcBef>
                <a:spcPts val="0"/>
              </a:spcBef>
            </a:pPr>
            <a:r>
              <a:rPr lang="en-US" sz="2400" b="1">
                <a:latin typeface="Calibri" panose="020F0502020204030204" pitchFamily="34" charset="0"/>
                <a:cs typeface="Calibri" panose="020F0502020204030204" pitchFamily="34" charset="0"/>
              </a:rPr>
              <a:t>(SPIP 10)</a:t>
            </a:r>
            <a:endParaRPr lang="en-US" b="1">
              <a:latin typeface="Calibri" panose="020F0502020204030204" pitchFamily="34" charset="0"/>
              <a:cs typeface="Calibri" panose="020F0502020204030204" pitchFamily="34" charset="0"/>
            </a:endParaRPr>
          </a:p>
        </p:txBody>
      </p:sp>
      <p:pic>
        <p:nvPicPr>
          <p:cNvPr id="11" name="Picture 10" descr="Icon&#10;&#10;Description automatically generated">
            <a:extLst>
              <a:ext uri="{FF2B5EF4-FFF2-40B4-BE49-F238E27FC236}">
                <a16:creationId xmlns:a16="http://schemas.microsoft.com/office/drawing/2014/main" id="{3347DA4A-3621-334D-E4F2-EA2399BACBC5}"/>
              </a:ext>
            </a:extLst>
          </p:cNvPr>
          <p:cNvPicPr>
            <a:picLocks noChangeAspect="1"/>
          </p:cNvPicPr>
          <p:nvPr/>
        </p:nvPicPr>
        <p:blipFill>
          <a:blip r:embed="rId4"/>
          <a:stretch>
            <a:fillRect/>
          </a:stretch>
        </p:blipFill>
        <p:spPr>
          <a:xfrm>
            <a:off x="729870" y="6597723"/>
            <a:ext cx="201829" cy="155152"/>
          </a:xfrm>
          <a:prstGeom prst="rect">
            <a:avLst/>
          </a:prstGeom>
          <a:solidFill>
            <a:srgbClr val="5B9BD5">
              <a:lumMod val="75000"/>
            </a:srgbClr>
          </a:solidFill>
          <a:ln>
            <a:solidFill>
              <a:srgbClr val="5B9BD5">
                <a:lumMod val="75000"/>
              </a:srgbClr>
            </a:solidFill>
          </a:ln>
        </p:spPr>
      </p:pic>
      <p:sp>
        <p:nvSpPr>
          <p:cNvPr id="12" name="TextBox 5">
            <a:extLst>
              <a:ext uri="{FF2B5EF4-FFF2-40B4-BE49-F238E27FC236}">
                <a16:creationId xmlns:a16="http://schemas.microsoft.com/office/drawing/2014/main" id="{669ED469-5133-DCAB-7416-B0478827C16C}"/>
              </a:ext>
            </a:extLst>
          </p:cNvPr>
          <p:cNvSpPr txBox="1"/>
          <p:nvPr/>
        </p:nvSpPr>
        <p:spPr>
          <a:xfrm>
            <a:off x="967783" y="6315261"/>
            <a:ext cx="3595832" cy="489878"/>
          </a:xfrm>
          <a:prstGeom prst="rect">
            <a:avLst/>
          </a:prstGeom>
          <a:noFill/>
        </p:spPr>
        <p:txBody>
          <a:bodyPr wrap="square" lIns="68580" tIns="34290" rIns="68580" bIns="34290" rtlCol="0" anchor="t">
            <a:spAutoFit/>
          </a:bodyPr>
          <a:lstStyle>
            <a:defPPr>
              <a:defRPr lang="en-US"/>
            </a:defPPr>
            <a:lvl1pPr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1pPr>
            <a:lvl2pPr marL="4572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2pPr>
            <a:lvl3pPr marL="9144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3pPr>
            <a:lvl4pPr marL="13716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4pPr>
            <a:lvl5pPr marL="18288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5pPr>
            <a:lvl6pPr marL="22860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6pPr>
            <a:lvl7pPr marL="27432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7pPr>
            <a:lvl8pPr marL="32004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8pPr>
            <a:lvl9pPr marL="36576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9pPr>
          </a:lstStyle>
          <a:p>
            <a:pPr defTabSz="685800" fontAlgn="auto">
              <a:spcBef>
                <a:spcPts val="0"/>
              </a:spcBef>
              <a:spcAft>
                <a:spcPts val="420"/>
              </a:spcAft>
            </a:pPr>
            <a:r>
              <a:rPr lang="en-GB" sz="1200" b="1">
                <a:solidFill>
                  <a:srgbClr val="5B9BD5">
                    <a:lumMod val="75000"/>
                  </a:srgbClr>
                </a:solidFill>
                <a:latin typeface="Calibri" panose="020F0502020204030204"/>
                <a:ea typeface="+mn-ea"/>
                <a:cs typeface="+mn-cs"/>
              </a:rPr>
              <a:t>@SP_LDN</a:t>
            </a:r>
          </a:p>
          <a:p>
            <a:pPr defTabSz="685800" fontAlgn="auto">
              <a:spcBef>
                <a:spcPts val="0"/>
              </a:spcBef>
              <a:spcAft>
                <a:spcPts val="420"/>
              </a:spcAft>
            </a:pPr>
            <a:r>
              <a:rPr lang="en-GB" sz="1200" b="1">
                <a:solidFill>
                  <a:srgbClr val="5B9BD5">
                    <a:lumMod val="75000"/>
                  </a:srgbClr>
                </a:solidFill>
                <a:latin typeface="Calibri" panose="020F0502020204030204"/>
                <a:ea typeface="+mn-ea"/>
                <a:cs typeface="+mn-cs"/>
              </a:rPr>
              <a:t>hlp.socialprescribing@nhs.net</a:t>
            </a:r>
          </a:p>
        </p:txBody>
      </p:sp>
      <p:pic>
        <p:nvPicPr>
          <p:cNvPr id="13" name="Picture 12" descr="A group of people standing in a line&#10;&#10;Description automatically generated with low confidence">
            <a:extLst>
              <a:ext uri="{FF2B5EF4-FFF2-40B4-BE49-F238E27FC236}">
                <a16:creationId xmlns:a16="http://schemas.microsoft.com/office/drawing/2014/main" id="{35A8B70F-C997-5584-31DB-6FCB60EFFCA4}"/>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691650" y="6235899"/>
            <a:ext cx="2665228" cy="596035"/>
          </a:xfrm>
          <a:prstGeom prst="rect">
            <a:avLst/>
          </a:prstGeom>
        </p:spPr>
      </p:pic>
      <p:sp>
        <p:nvSpPr>
          <p:cNvPr id="14" name="Title 1">
            <a:extLst>
              <a:ext uri="{FF2B5EF4-FFF2-40B4-BE49-F238E27FC236}">
                <a16:creationId xmlns:a16="http://schemas.microsoft.com/office/drawing/2014/main" id="{892453A9-6BC6-1FAF-69D5-BA2FA543B1BE}"/>
              </a:ext>
            </a:extLst>
          </p:cNvPr>
          <p:cNvSpPr txBox="1">
            <a:spLocks/>
          </p:cNvSpPr>
          <p:nvPr/>
        </p:nvSpPr>
        <p:spPr>
          <a:xfrm>
            <a:off x="8860" y="6070123"/>
            <a:ext cx="12183139" cy="108883"/>
          </a:xfrm>
          <a:prstGeom prst="rect">
            <a:avLst/>
          </a:prstGeom>
          <a:solidFill>
            <a:srgbClr val="2E75B6"/>
          </a:solidFill>
          <a:ln>
            <a:solidFill>
              <a:schemeClr val="accent4"/>
            </a:solidFill>
          </a:ln>
        </p:spPr>
        <p:txBody>
          <a:bodyPr lIns="68580" tIns="34290" rIns="68580" bIns="34290" anchor="t"/>
          <a:lstStyle>
            <a:defPPr>
              <a:defRPr lang="en-US"/>
            </a:defPPr>
            <a:lvl1pPr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1pPr>
            <a:lvl2pPr marL="4572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2pPr>
            <a:lvl3pPr marL="9144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3pPr>
            <a:lvl4pPr marL="13716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4pPr>
            <a:lvl5pPr marL="18288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5pPr>
            <a:lvl6pPr marL="22860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6pPr>
            <a:lvl7pPr marL="27432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7pPr>
            <a:lvl8pPr marL="32004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8pPr>
            <a:lvl9pPr marL="36576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9pPr>
          </a:lstStyle>
          <a:p>
            <a:pPr fontAlgn="auto">
              <a:spcBef>
                <a:spcPts val="0"/>
              </a:spcBef>
              <a:spcAft>
                <a:spcPts val="0"/>
              </a:spcAft>
            </a:pPr>
            <a:endParaRPr lang="en-US" sz="2100"/>
          </a:p>
        </p:txBody>
      </p:sp>
      <p:sp>
        <p:nvSpPr>
          <p:cNvPr id="9" name="Rectangle 2">
            <a:extLst>
              <a:ext uri="{FF2B5EF4-FFF2-40B4-BE49-F238E27FC236}">
                <a16:creationId xmlns:a16="http://schemas.microsoft.com/office/drawing/2014/main" id="{7CA3A3AA-AF02-4432-A87D-88BBDEBE318E}"/>
              </a:ext>
            </a:extLst>
          </p:cNvPr>
          <p:cNvSpPr>
            <a:spLocks noChangeArrowheads="1"/>
          </p:cNvSpPr>
          <p:nvPr/>
        </p:nvSpPr>
        <p:spPr bwMode="auto">
          <a:xfrm>
            <a:off x="3876675" y="163353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 </a:t>
            </a:r>
            <a:endParaRPr kumimoji="0" lang="en-US" altLang="en-US" sz="1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 name="Rectangle 3">
            <a:extLst>
              <a:ext uri="{FF2B5EF4-FFF2-40B4-BE49-F238E27FC236}">
                <a16:creationId xmlns:a16="http://schemas.microsoft.com/office/drawing/2014/main" id="{F31E097A-82A0-4254-A4FC-976D52ADE9EF}"/>
              </a:ext>
            </a:extLst>
          </p:cNvPr>
          <p:cNvSpPr>
            <a:spLocks noChangeArrowheads="1"/>
          </p:cNvSpPr>
          <p:nvPr/>
        </p:nvSpPr>
        <p:spPr bwMode="auto">
          <a:xfrm>
            <a:off x="3876675" y="163353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 </a:t>
            </a:r>
            <a:endParaRPr kumimoji="0" lang="en-US" altLang="en-US" sz="1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 name="TextBox 15">
            <a:extLst>
              <a:ext uri="{FF2B5EF4-FFF2-40B4-BE49-F238E27FC236}">
                <a16:creationId xmlns:a16="http://schemas.microsoft.com/office/drawing/2014/main" id="{F78E74F9-6CB4-4EFB-90AF-412C6FD53EAD}"/>
              </a:ext>
            </a:extLst>
          </p:cNvPr>
          <p:cNvSpPr txBox="1"/>
          <p:nvPr/>
        </p:nvSpPr>
        <p:spPr>
          <a:xfrm>
            <a:off x="168168" y="854834"/>
            <a:ext cx="5762546" cy="4585871"/>
          </a:xfrm>
          <a:prstGeom prst="rect">
            <a:avLst/>
          </a:prstGeom>
          <a:noFill/>
          <a:ln>
            <a:solidFill>
              <a:srgbClr val="2E75B6"/>
            </a:solidFill>
          </a:ln>
        </p:spPr>
        <p:txBody>
          <a:bodyPr wrap="square" rtlCol="0">
            <a:spAutoFit/>
          </a:bodyPr>
          <a:lstStyle/>
          <a:p>
            <a:r>
              <a:rPr lang="en-GB" b="1">
                <a:latin typeface="Calibri" panose="020F0502020204030204" pitchFamily="34" charset="0"/>
                <a:cs typeface="Calibri" panose="020F0502020204030204" pitchFamily="34" charset="0"/>
              </a:rPr>
              <a:t>Challenge: </a:t>
            </a:r>
            <a:r>
              <a:rPr lang="en-GB" sz="1800" u="sng">
                <a:latin typeface="Calibri" panose="020F0502020204030204" pitchFamily="34" charset="0"/>
                <a:cs typeface="Calibri" panose="020F0502020204030204" pitchFamily="34" charset="0"/>
              </a:rPr>
              <a:t>Participant response in application</a:t>
            </a:r>
          </a:p>
          <a:p>
            <a:endParaRPr lang="en-GB" sz="1800">
              <a:latin typeface="Calibri" panose="020F0502020204030204" pitchFamily="34" charset="0"/>
              <a:cs typeface="Calibri" panose="020F0502020204030204" pitchFamily="34" charset="0"/>
            </a:endParaRPr>
          </a:p>
          <a:p>
            <a:r>
              <a:rPr lang="en-GB" sz="1600" b="0" i="1" u="none" strike="noStrike">
                <a:effectLst/>
                <a:latin typeface="Calibri" panose="020F0502020204030204" pitchFamily="34" charset="0"/>
                <a:cs typeface="Calibri" panose="020F0502020204030204" pitchFamily="34" charset="0"/>
              </a:rPr>
              <a:t>Regularly, social prescribing clients do not have their identified goals met by the service because their needs are complex; also there are huge waiting lists for example for mental health/housing.</a:t>
            </a:r>
          </a:p>
          <a:p>
            <a:endParaRPr lang="en-GB" sz="1600" i="1">
              <a:latin typeface="Calibri" panose="020F0502020204030204" pitchFamily="34" charset="0"/>
              <a:cs typeface="Calibri" panose="020F0502020204030204" pitchFamily="34" charset="0"/>
            </a:endParaRPr>
          </a:p>
          <a:p>
            <a:r>
              <a:rPr lang="en-GB" sz="1600" b="0" i="1" u="none" strike="noStrike">
                <a:effectLst/>
                <a:latin typeface="Calibri" panose="020F0502020204030204" pitchFamily="34" charset="0"/>
                <a:cs typeface="Calibri" panose="020F0502020204030204" pitchFamily="34" charset="0"/>
              </a:rPr>
              <a:t>I would like to show a tangible benefit from a social prescribing service in that my project will enable participants to improve their physical and mental wellbeing by attending. I also hope to meet the goals of retention difficulties because seeing a positive result from these events has supported me to stay in my role when I was feeling burnt out. </a:t>
            </a:r>
          </a:p>
          <a:p>
            <a:endParaRPr lang="en-GB" sz="1600" i="1">
              <a:latin typeface="Calibri" panose="020F0502020204030204" pitchFamily="34" charset="0"/>
              <a:cs typeface="Calibri" panose="020F0502020204030204" pitchFamily="34" charset="0"/>
            </a:endParaRPr>
          </a:p>
          <a:p>
            <a:r>
              <a:rPr lang="en-GB" sz="1600" i="1">
                <a:latin typeface="Calibri" panose="020F0502020204030204" pitchFamily="34" charset="0"/>
                <a:cs typeface="Calibri" panose="020F0502020204030204" pitchFamily="34" charset="0"/>
              </a:rPr>
              <a:t>I</a:t>
            </a:r>
            <a:r>
              <a:rPr lang="en-GB" sz="1600" b="0" i="1" u="none" strike="noStrike">
                <a:effectLst/>
                <a:latin typeface="Calibri" panose="020F0502020204030204" pitchFamily="34" charset="0"/>
                <a:cs typeface="Calibri" panose="020F0502020204030204" pitchFamily="34" charset="0"/>
              </a:rPr>
              <a:t>t also meets the challenge of reaching the right people because this event can be targeted to engage those hardest to reach and who would benefit most; homeless population, refugees, those with SMI etc. </a:t>
            </a:r>
          </a:p>
        </p:txBody>
      </p:sp>
      <p:sp>
        <p:nvSpPr>
          <p:cNvPr id="20" name="TextBox 19">
            <a:extLst>
              <a:ext uri="{FF2B5EF4-FFF2-40B4-BE49-F238E27FC236}">
                <a16:creationId xmlns:a16="http://schemas.microsoft.com/office/drawing/2014/main" id="{CF4DC584-5389-4220-A5AD-1A2CD5138330}"/>
              </a:ext>
            </a:extLst>
          </p:cNvPr>
          <p:cNvSpPr txBox="1"/>
          <p:nvPr/>
        </p:nvSpPr>
        <p:spPr>
          <a:xfrm>
            <a:off x="6060558" y="854835"/>
            <a:ext cx="6036848" cy="1354217"/>
          </a:xfrm>
          <a:prstGeom prst="rect">
            <a:avLst/>
          </a:prstGeom>
          <a:solidFill>
            <a:srgbClr val="0098D2"/>
          </a:solidFill>
          <a:ln/>
        </p:spPr>
        <p:style>
          <a:lnRef idx="3">
            <a:schemeClr val="lt1"/>
          </a:lnRef>
          <a:fillRef idx="1">
            <a:schemeClr val="accent6"/>
          </a:fillRef>
          <a:effectRef idx="1">
            <a:schemeClr val="accent6"/>
          </a:effectRef>
          <a:fontRef idx="minor">
            <a:schemeClr val="lt1"/>
          </a:fontRef>
        </p:style>
        <p:txBody>
          <a:bodyPr wrap="square" rtlCol="0">
            <a:spAutoFit/>
          </a:bodyPr>
          <a:lstStyle/>
          <a:p>
            <a:r>
              <a:rPr lang="en-GB" b="1">
                <a:latin typeface="Calibri" panose="020F0502020204030204" pitchFamily="34" charset="0"/>
                <a:cs typeface="Calibri" panose="020F0502020204030204" pitchFamily="34" charset="0"/>
              </a:rPr>
              <a:t>Project Summary:</a:t>
            </a:r>
          </a:p>
          <a:p>
            <a:endParaRPr lang="en-GB" sz="1600">
              <a:latin typeface="Calibri" panose="020F0502020204030204" pitchFamily="34" charset="0"/>
              <a:cs typeface="Calibri" panose="020F0502020204030204" pitchFamily="34" charset="0"/>
            </a:endParaRPr>
          </a:p>
          <a:p>
            <a:r>
              <a:rPr lang="en-GB" sz="1600">
                <a:latin typeface="Calibri" panose="020F0502020204030204" pitchFamily="34" charset="0"/>
                <a:cs typeface="Calibri" panose="020F0502020204030204" pitchFamily="34" charset="0"/>
              </a:rPr>
              <a:t>Aims to host holistic wellness events and promotions in multiple PCNs, bringing together statutory, health and VCSE organisations to evolve the SP offer in City and Hackney. </a:t>
            </a:r>
          </a:p>
        </p:txBody>
      </p:sp>
      <p:sp>
        <p:nvSpPr>
          <p:cNvPr id="21" name="TextBox 20">
            <a:extLst>
              <a:ext uri="{FF2B5EF4-FFF2-40B4-BE49-F238E27FC236}">
                <a16:creationId xmlns:a16="http://schemas.microsoft.com/office/drawing/2014/main" id="{F5898E5B-E6FB-4E71-B636-D2D1B4D6B716}"/>
              </a:ext>
            </a:extLst>
          </p:cNvPr>
          <p:cNvSpPr txBox="1"/>
          <p:nvPr/>
        </p:nvSpPr>
        <p:spPr>
          <a:xfrm>
            <a:off x="6060557" y="2396018"/>
            <a:ext cx="6036849" cy="3570208"/>
          </a:xfrm>
          <a:prstGeom prst="rect">
            <a:avLst/>
          </a:prstGeom>
          <a:noFill/>
          <a:ln>
            <a:solidFill>
              <a:srgbClr val="2E75B6"/>
            </a:solidFill>
          </a:ln>
        </p:spPr>
        <p:txBody>
          <a:bodyPr wrap="square" lIns="91440" tIns="45720" rIns="91440" bIns="45720" rtlCol="0" anchor="t">
            <a:spAutoFit/>
          </a:bodyPr>
          <a:lstStyle/>
          <a:p>
            <a:r>
              <a:rPr lang="en-GB" b="1">
                <a:latin typeface="Calibri" panose="020F0502020204030204" pitchFamily="34" charset="0"/>
                <a:cs typeface="Calibri" panose="020F0502020204030204" pitchFamily="34" charset="0"/>
              </a:rPr>
              <a:t>Project Team</a:t>
            </a:r>
          </a:p>
          <a:p>
            <a:endParaRPr lang="en-GB" sz="1600"/>
          </a:p>
          <a:p>
            <a:endParaRPr lang="en-GB" sz="1600"/>
          </a:p>
          <a:p>
            <a:endParaRPr lang="en-GB" sz="1600"/>
          </a:p>
          <a:p>
            <a:endParaRPr lang="en-GB" sz="1600"/>
          </a:p>
          <a:p>
            <a:endParaRPr lang="en-GB" sz="1600"/>
          </a:p>
          <a:p>
            <a:endParaRPr lang="en-GB" sz="1600"/>
          </a:p>
          <a:p>
            <a:endParaRPr lang="en-GB" sz="1600"/>
          </a:p>
          <a:p>
            <a:endParaRPr lang="en-GB" sz="1600"/>
          </a:p>
          <a:p>
            <a:endParaRPr lang="en-GB" sz="1600"/>
          </a:p>
          <a:p>
            <a:endParaRPr lang="en-GB" sz="1600"/>
          </a:p>
          <a:p>
            <a:endParaRPr lang="en-GB" sz="1600"/>
          </a:p>
          <a:p>
            <a:endParaRPr lang="en-GB" sz="1600"/>
          </a:p>
          <a:p>
            <a:endParaRPr lang="en-GB" sz="1600"/>
          </a:p>
        </p:txBody>
      </p:sp>
      <p:graphicFrame>
        <p:nvGraphicFramePr>
          <p:cNvPr id="5" name="Table 4">
            <a:extLst>
              <a:ext uri="{FF2B5EF4-FFF2-40B4-BE49-F238E27FC236}">
                <a16:creationId xmlns:a16="http://schemas.microsoft.com/office/drawing/2014/main" id="{E20767C4-3590-41F0-A295-0BB3DDAC2C4B}"/>
              </a:ext>
            </a:extLst>
          </p:cNvPr>
          <p:cNvGraphicFramePr>
            <a:graphicFrameLocks noGrp="1"/>
          </p:cNvGraphicFramePr>
          <p:nvPr>
            <p:extLst>
              <p:ext uri="{D42A27DB-BD31-4B8C-83A1-F6EECF244321}">
                <p14:modId xmlns:p14="http://schemas.microsoft.com/office/powerpoint/2010/main" val="4024962236"/>
              </p:ext>
            </p:extLst>
          </p:nvPr>
        </p:nvGraphicFramePr>
        <p:xfrm>
          <a:off x="6183378" y="2806657"/>
          <a:ext cx="5840451" cy="949758"/>
        </p:xfrm>
        <a:graphic>
          <a:graphicData uri="http://schemas.openxmlformats.org/drawingml/2006/table">
            <a:tbl>
              <a:tblPr>
                <a:tableStyleId>{93296810-A885-4BE3-A3E7-6D5BEEA58F35}</a:tableStyleId>
              </a:tblPr>
              <a:tblGrid>
                <a:gridCol w="1219200">
                  <a:extLst>
                    <a:ext uri="{9D8B030D-6E8A-4147-A177-3AD203B41FA5}">
                      <a16:colId xmlns:a16="http://schemas.microsoft.com/office/drawing/2014/main" val="1828736798"/>
                    </a:ext>
                  </a:extLst>
                </a:gridCol>
                <a:gridCol w="1306285">
                  <a:extLst>
                    <a:ext uri="{9D8B030D-6E8A-4147-A177-3AD203B41FA5}">
                      <a16:colId xmlns:a16="http://schemas.microsoft.com/office/drawing/2014/main" val="2782661569"/>
                    </a:ext>
                  </a:extLst>
                </a:gridCol>
                <a:gridCol w="1468444">
                  <a:extLst>
                    <a:ext uri="{9D8B030D-6E8A-4147-A177-3AD203B41FA5}">
                      <a16:colId xmlns:a16="http://schemas.microsoft.com/office/drawing/2014/main" val="554556484"/>
                    </a:ext>
                  </a:extLst>
                </a:gridCol>
                <a:gridCol w="1846522">
                  <a:extLst>
                    <a:ext uri="{9D8B030D-6E8A-4147-A177-3AD203B41FA5}">
                      <a16:colId xmlns:a16="http://schemas.microsoft.com/office/drawing/2014/main" val="2504096700"/>
                    </a:ext>
                  </a:extLst>
                </a:gridCol>
              </a:tblGrid>
              <a:tr h="557058">
                <a:tc>
                  <a:txBody>
                    <a:bodyPr/>
                    <a:lstStyle/>
                    <a:p>
                      <a:pPr fontAlgn="t"/>
                      <a:endParaRPr lang="en-GB" sz="1200">
                        <a:solidFill>
                          <a:schemeClr val="bg1"/>
                        </a:solidFill>
                        <a:effectLst/>
                        <a:latin typeface="Calibri"/>
                        <a:cs typeface="Calibri"/>
                      </a:endParaRPr>
                    </a:p>
                    <a:p>
                      <a:pPr algn="l" rtl="0" fontAlgn="base"/>
                      <a:r>
                        <a:rPr lang="en-GB" sz="1200" b="1">
                          <a:solidFill>
                            <a:schemeClr val="bg1"/>
                          </a:solidFill>
                          <a:effectLst/>
                          <a:latin typeface="Calibri"/>
                          <a:cs typeface="Calibri"/>
                        </a:rPr>
                        <a:t>Name </a:t>
                      </a:r>
                      <a:r>
                        <a:rPr lang="en-GB" sz="1200" b="0">
                          <a:solidFill>
                            <a:schemeClr val="bg1"/>
                          </a:solidFill>
                          <a:effectLst/>
                          <a:latin typeface="Calibri"/>
                          <a:cs typeface="Calibri"/>
                        </a:rPr>
                        <a:t> </a:t>
                      </a:r>
                      <a:endParaRPr lang="en-GB" sz="1200" b="0" i="0">
                        <a:solidFill>
                          <a:schemeClr val="bg1"/>
                        </a:solidFill>
                        <a:effectLst/>
                        <a:latin typeface="Calibri"/>
                        <a:cs typeface="Calibri"/>
                      </a:endParaRPr>
                    </a:p>
                  </a:txBody>
                  <a:tcPr marL="72660" marR="72660" marT="36330" marB="36330">
                    <a:solidFill>
                      <a:srgbClr val="0098D2"/>
                    </a:solidFill>
                  </a:tcPr>
                </a:tc>
                <a:tc>
                  <a:txBody>
                    <a:bodyPr/>
                    <a:lstStyle/>
                    <a:p>
                      <a:pPr algn="ctr" fontAlgn="t"/>
                      <a:endParaRPr lang="en-GB" sz="1200">
                        <a:solidFill>
                          <a:schemeClr val="bg1"/>
                        </a:solidFill>
                        <a:effectLst/>
                        <a:latin typeface="Calibri"/>
                        <a:cs typeface="Calibri"/>
                      </a:endParaRPr>
                    </a:p>
                    <a:p>
                      <a:pPr algn="l" rtl="0" fontAlgn="base"/>
                      <a:r>
                        <a:rPr lang="en-GB" sz="1200" b="1">
                          <a:solidFill>
                            <a:schemeClr val="bg1"/>
                          </a:solidFill>
                          <a:effectLst/>
                          <a:latin typeface="Calibri"/>
                          <a:cs typeface="Calibri"/>
                        </a:rPr>
                        <a:t>Organisation</a:t>
                      </a:r>
                      <a:r>
                        <a:rPr lang="en-GB" sz="1200" b="0">
                          <a:solidFill>
                            <a:schemeClr val="bg1"/>
                          </a:solidFill>
                          <a:effectLst/>
                          <a:latin typeface="Calibri"/>
                          <a:cs typeface="Calibri"/>
                        </a:rPr>
                        <a:t> </a:t>
                      </a:r>
                      <a:endParaRPr lang="en-GB" sz="1200" b="0" i="0">
                        <a:solidFill>
                          <a:schemeClr val="bg1"/>
                        </a:solidFill>
                        <a:effectLst/>
                        <a:latin typeface="Calibri"/>
                        <a:cs typeface="Calibri"/>
                      </a:endParaRPr>
                    </a:p>
                  </a:txBody>
                  <a:tcPr marL="72660" marR="72660" marT="36330" marB="36330">
                    <a:solidFill>
                      <a:srgbClr val="0098D2"/>
                    </a:solidFill>
                  </a:tcPr>
                </a:tc>
                <a:tc>
                  <a:txBody>
                    <a:bodyPr/>
                    <a:lstStyle/>
                    <a:p>
                      <a:pPr algn="ctr" fontAlgn="t"/>
                      <a:endParaRPr lang="en-GB" sz="1200">
                        <a:solidFill>
                          <a:schemeClr val="bg1"/>
                        </a:solidFill>
                        <a:effectLst/>
                        <a:latin typeface="Calibri"/>
                        <a:cs typeface="Calibri"/>
                      </a:endParaRPr>
                    </a:p>
                    <a:p>
                      <a:pPr algn="l" rtl="0" fontAlgn="base"/>
                      <a:r>
                        <a:rPr lang="en-GB" sz="1200" b="1">
                          <a:solidFill>
                            <a:schemeClr val="bg1"/>
                          </a:solidFill>
                          <a:effectLst/>
                          <a:latin typeface="Calibri"/>
                          <a:cs typeface="Calibri"/>
                        </a:rPr>
                        <a:t>Job role </a:t>
                      </a:r>
                      <a:r>
                        <a:rPr lang="en-GB" sz="1200" b="0">
                          <a:solidFill>
                            <a:schemeClr val="bg1"/>
                          </a:solidFill>
                          <a:effectLst/>
                          <a:latin typeface="Calibri"/>
                          <a:cs typeface="Calibri"/>
                        </a:rPr>
                        <a:t> </a:t>
                      </a:r>
                      <a:endParaRPr lang="en-GB" sz="1200" b="0" i="0">
                        <a:solidFill>
                          <a:schemeClr val="bg1"/>
                        </a:solidFill>
                        <a:effectLst/>
                        <a:latin typeface="Calibri"/>
                        <a:cs typeface="Calibri"/>
                      </a:endParaRPr>
                    </a:p>
                  </a:txBody>
                  <a:tcPr marL="72660" marR="72660" marT="36330" marB="36330">
                    <a:solidFill>
                      <a:srgbClr val="0098D2"/>
                    </a:solidFill>
                  </a:tcPr>
                </a:tc>
                <a:tc>
                  <a:txBody>
                    <a:bodyPr/>
                    <a:lstStyle/>
                    <a:p>
                      <a:pPr algn="ctr" fontAlgn="t"/>
                      <a:endParaRPr lang="en-GB" sz="1200">
                        <a:solidFill>
                          <a:schemeClr val="bg1"/>
                        </a:solidFill>
                        <a:effectLst/>
                        <a:latin typeface="Calibri"/>
                        <a:cs typeface="Calibri"/>
                      </a:endParaRPr>
                    </a:p>
                    <a:p>
                      <a:pPr algn="l" rtl="0" fontAlgn="base"/>
                      <a:r>
                        <a:rPr lang="en-GB" sz="1200" b="1">
                          <a:solidFill>
                            <a:schemeClr val="bg1"/>
                          </a:solidFill>
                          <a:effectLst/>
                          <a:latin typeface="Calibri"/>
                          <a:cs typeface="Calibri"/>
                        </a:rPr>
                        <a:t>Project role </a:t>
                      </a:r>
                      <a:r>
                        <a:rPr lang="en-GB" sz="1200" b="0">
                          <a:solidFill>
                            <a:schemeClr val="bg1"/>
                          </a:solidFill>
                          <a:effectLst/>
                          <a:latin typeface="Calibri"/>
                          <a:cs typeface="Calibri"/>
                        </a:rPr>
                        <a:t> </a:t>
                      </a:r>
                      <a:endParaRPr lang="en-GB" sz="1200" b="0" i="0">
                        <a:solidFill>
                          <a:schemeClr val="bg1"/>
                        </a:solidFill>
                        <a:effectLst/>
                        <a:latin typeface="Calibri"/>
                        <a:cs typeface="Calibri"/>
                      </a:endParaRPr>
                    </a:p>
                  </a:txBody>
                  <a:tcPr marL="72660" marR="72660" marT="36330" marB="36330">
                    <a:solidFill>
                      <a:srgbClr val="0098D2"/>
                    </a:solidFill>
                  </a:tcPr>
                </a:tc>
                <a:extLst>
                  <a:ext uri="{0D108BD9-81ED-4DB2-BD59-A6C34878D82A}">
                    <a16:rowId xmlns:a16="http://schemas.microsoft.com/office/drawing/2014/main" val="1406518765"/>
                  </a:ext>
                </a:extLst>
              </a:tr>
              <a:tr h="321059">
                <a:tc>
                  <a:txBody>
                    <a:bodyPr/>
                    <a:lstStyle/>
                    <a:p>
                      <a:pPr algn="l" fontAlgn="t"/>
                      <a:endParaRPr lang="en-GB" sz="1050">
                        <a:effectLst/>
                        <a:latin typeface="Calibri"/>
                        <a:cs typeface="Calibri"/>
                      </a:endParaRPr>
                    </a:p>
                    <a:p>
                      <a:pPr algn="l" rtl="0" fontAlgn="base"/>
                      <a:r>
                        <a:rPr lang="en-GB" sz="1050" b="0">
                          <a:effectLst/>
                          <a:latin typeface="Calibri"/>
                          <a:cs typeface="Calibri"/>
                        </a:rPr>
                        <a:t>Miranda Cook</a:t>
                      </a:r>
                      <a:endParaRPr lang="en-GB" sz="1050" b="0" i="0">
                        <a:effectLst/>
                        <a:latin typeface="Calibri"/>
                        <a:cs typeface="Calibri"/>
                      </a:endParaRPr>
                    </a:p>
                  </a:txBody>
                  <a:tcPr marL="72660" marR="72660" marT="36330" marB="36330" anchor="ctr"/>
                </a:tc>
                <a:tc>
                  <a:txBody>
                    <a:bodyPr/>
                    <a:lstStyle/>
                    <a:p>
                      <a:pPr lvl="0" algn="l">
                        <a:buNone/>
                      </a:pPr>
                      <a:endParaRPr lang="en-GB" sz="1050">
                        <a:effectLst/>
                        <a:latin typeface="Calibri"/>
                        <a:cs typeface="Calibri"/>
                      </a:endParaRPr>
                    </a:p>
                    <a:p>
                      <a:pPr lvl="0" algn="l">
                        <a:buNone/>
                      </a:pPr>
                      <a:r>
                        <a:rPr lang="en-GB" sz="1050">
                          <a:effectLst/>
                          <a:latin typeface="Calibri"/>
                          <a:cs typeface="Calibri"/>
                        </a:rPr>
                        <a:t>Feel Good Now CIC</a:t>
                      </a:r>
                      <a:endParaRPr lang="en-US" sz="1050">
                        <a:latin typeface="Calibri"/>
                      </a:endParaRPr>
                    </a:p>
                  </a:txBody>
                  <a:tcPr marL="72660" marR="72660" marT="36330" marB="36330" anchor="ctr"/>
                </a:tc>
                <a:tc>
                  <a:txBody>
                    <a:bodyPr/>
                    <a:lstStyle/>
                    <a:p>
                      <a:pPr algn="l" fontAlgn="t"/>
                      <a:endParaRPr lang="en-GB" sz="1050">
                        <a:effectLst/>
                        <a:latin typeface="Calibri"/>
                        <a:cs typeface="Calibri"/>
                      </a:endParaRPr>
                    </a:p>
                    <a:p>
                      <a:pPr algn="l" rtl="0" fontAlgn="base"/>
                      <a:r>
                        <a:rPr lang="en-GB" sz="1050" b="0">
                          <a:effectLst/>
                          <a:latin typeface="Calibri"/>
                          <a:cs typeface="Calibri"/>
                        </a:rPr>
                        <a:t>Director</a:t>
                      </a:r>
                    </a:p>
                  </a:txBody>
                  <a:tcPr marL="72660" marR="72660" marT="36330" marB="36330" anchor="ctr"/>
                </a:tc>
                <a:tc>
                  <a:txBody>
                    <a:bodyPr/>
                    <a:lstStyle/>
                    <a:p>
                      <a:pPr algn="l" fontAlgn="t"/>
                      <a:endParaRPr lang="en-GB" sz="1050">
                        <a:effectLst/>
                        <a:latin typeface="Calibri"/>
                        <a:cs typeface="Calibri"/>
                      </a:endParaRPr>
                    </a:p>
                    <a:p>
                      <a:pPr algn="l" rtl="0" fontAlgn="base"/>
                      <a:r>
                        <a:rPr lang="en-GB" sz="1050" b="0">
                          <a:effectLst/>
                          <a:latin typeface="Calibri"/>
                          <a:cs typeface="Calibri"/>
                        </a:rPr>
                        <a:t>Project lead</a:t>
                      </a:r>
                      <a:endParaRPr lang="en-GB" sz="1050" b="0" i="0">
                        <a:effectLst/>
                        <a:latin typeface="Calibri"/>
                        <a:cs typeface="Calibri"/>
                      </a:endParaRPr>
                    </a:p>
                  </a:txBody>
                  <a:tcPr marL="72660" marR="72660" marT="36330" marB="36330" anchor="ctr"/>
                </a:tc>
                <a:extLst>
                  <a:ext uri="{0D108BD9-81ED-4DB2-BD59-A6C34878D82A}">
                    <a16:rowId xmlns:a16="http://schemas.microsoft.com/office/drawing/2014/main" val="3179097141"/>
                  </a:ext>
                </a:extLst>
              </a:tr>
            </a:tbl>
          </a:graphicData>
        </a:graphic>
      </p:graphicFrame>
    </p:spTree>
    <p:extLst>
      <p:ext uri="{BB962C8B-B14F-4D97-AF65-F5344CB8AC3E}">
        <p14:creationId xmlns:p14="http://schemas.microsoft.com/office/powerpoint/2010/main" val="27176031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956CD1A8-762E-4824-A569-8877AD0BB911}"/>
              </a:ext>
            </a:extLst>
          </p:cNvPr>
          <p:cNvSpPr>
            <a:spLocks noGrp="1"/>
          </p:cNvSpPr>
          <p:nvPr>
            <p:ph type="sldNum" sz="quarter" idx="14"/>
          </p:nvPr>
        </p:nvSpPr>
        <p:spPr/>
        <p:txBody>
          <a:bodyPr/>
          <a:lstStyle/>
          <a:p>
            <a:fld id="{8FC524A1-7B6A-464D-B8BC-8FE2E057339E}" type="slidenum">
              <a:rPr lang="en-GB" smtClean="0"/>
              <a:pPr/>
              <a:t>16</a:t>
            </a:fld>
            <a:endParaRPr lang="en-GB"/>
          </a:p>
        </p:txBody>
      </p:sp>
      <p:pic>
        <p:nvPicPr>
          <p:cNvPr id="15" name="Picture 15">
            <a:extLst>
              <a:ext uri="{FF2B5EF4-FFF2-40B4-BE49-F238E27FC236}">
                <a16:creationId xmlns:a16="http://schemas.microsoft.com/office/drawing/2014/main" id="{BF4B7560-20CA-19F2-E2BC-47CE6DF97768}"/>
              </a:ext>
            </a:extLst>
          </p:cNvPr>
          <p:cNvPicPr>
            <a:picLocks noGrp="1" noChangeAspect="1"/>
          </p:cNvPicPr>
          <p:nvPr>
            <p:ph sz="quarter" idx="15"/>
          </p:nvPr>
        </p:nvPicPr>
        <p:blipFill>
          <a:blip r:embed="rId3"/>
          <a:stretch>
            <a:fillRect/>
          </a:stretch>
        </p:blipFill>
        <p:spPr>
          <a:xfrm>
            <a:off x="729439" y="6380442"/>
            <a:ext cx="198031" cy="152400"/>
          </a:xfrm>
        </p:spPr>
      </p:pic>
      <p:sp>
        <p:nvSpPr>
          <p:cNvPr id="10" name="Title 1">
            <a:extLst>
              <a:ext uri="{FF2B5EF4-FFF2-40B4-BE49-F238E27FC236}">
                <a16:creationId xmlns:a16="http://schemas.microsoft.com/office/drawing/2014/main" id="{3CBE09F3-F15B-7D2C-33A1-460D61A6E65D}"/>
              </a:ext>
            </a:extLst>
          </p:cNvPr>
          <p:cNvSpPr>
            <a:spLocks noGrp="1"/>
          </p:cNvSpPr>
          <p:nvPr/>
        </p:nvSpPr>
        <p:spPr>
          <a:xfrm>
            <a:off x="0" y="283866"/>
            <a:ext cx="12192000" cy="434713"/>
          </a:xfrm>
          <a:prstGeom prst="rect">
            <a:avLst/>
          </a:prstGeom>
          <a:solidFill>
            <a:srgbClr val="2E75B6"/>
          </a:solidFill>
          <a:ln>
            <a:solidFill>
              <a:schemeClr val="accent4"/>
            </a:solidFill>
          </a:ln>
        </p:spPr>
        <p:txBody>
          <a:bodyPr lIns="68580" tIns="34290" rIns="68580" bIns="34290" anchor="t"/>
          <a:lstStyle>
            <a:lvl1pPr marL="71438" indent="0" algn="l" defTabSz="685800" rtl="0" eaLnBrk="1" latinLnBrk="0" hangingPunct="1">
              <a:spcBef>
                <a:spcPts val="450"/>
              </a:spcBef>
              <a:buNone/>
              <a:defRPr sz="1800" kern="1200" baseline="0">
                <a:solidFill>
                  <a:schemeClr val="bg1"/>
                </a:solidFill>
                <a:latin typeface="+mj-lt"/>
                <a:ea typeface="+mj-ea"/>
                <a:cs typeface="+mj-cs"/>
              </a:defRPr>
            </a:lvl1pPr>
          </a:lstStyle>
          <a:p>
            <a:pPr marL="71120">
              <a:spcBef>
                <a:spcPts val="0"/>
              </a:spcBef>
            </a:pPr>
            <a:r>
              <a:rPr lang="en-US" sz="2100"/>
              <a:t>  </a:t>
            </a:r>
            <a:r>
              <a:rPr lang="en-US" sz="2400" b="1">
                <a:latin typeface="Calibri" panose="020F0502020204030204" pitchFamily="34" charset="0"/>
                <a:cs typeface="Calibri" panose="020F0502020204030204" pitchFamily="34" charset="0"/>
              </a:rPr>
              <a:t>HBD Women’s Health Network (SPIP 40)</a:t>
            </a:r>
            <a:endParaRPr lang="en-US" b="1">
              <a:latin typeface="Calibri" panose="020F0502020204030204" pitchFamily="34" charset="0"/>
              <a:cs typeface="Calibri" panose="020F0502020204030204" pitchFamily="34" charset="0"/>
            </a:endParaRPr>
          </a:p>
        </p:txBody>
      </p:sp>
      <p:pic>
        <p:nvPicPr>
          <p:cNvPr id="11" name="Picture 10" descr="Icon&#10;&#10;Description automatically generated">
            <a:extLst>
              <a:ext uri="{FF2B5EF4-FFF2-40B4-BE49-F238E27FC236}">
                <a16:creationId xmlns:a16="http://schemas.microsoft.com/office/drawing/2014/main" id="{3347DA4A-3621-334D-E4F2-EA2399BACBC5}"/>
              </a:ext>
            </a:extLst>
          </p:cNvPr>
          <p:cNvPicPr>
            <a:picLocks noChangeAspect="1"/>
          </p:cNvPicPr>
          <p:nvPr/>
        </p:nvPicPr>
        <p:blipFill>
          <a:blip r:embed="rId4"/>
          <a:stretch>
            <a:fillRect/>
          </a:stretch>
        </p:blipFill>
        <p:spPr>
          <a:xfrm>
            <a:off x="729870" y="6597723"/>
            <a:ext cx="201829" cy="155152"/>
          </a:xfrm>
          <a:prstGeom prst="rect">
            <a:avLst/>
          </a:prstGeom>
          <a:solidFill>
            <a:srgbClr val="5B9BD5">
              <a:lumMod val="75000"/>
            </a:srgbClr>
          </a:solidFill>
          <a:ln>
            <a:solidFill>
              <a:srgbClr val="5B9BD5">
                <a:lumMod val="75000"/>
              </a:srgbClr>
            </a:solidFill>
          </a:ln>
        </p:spPr>
      </p:pic>
      <p:sp>
        <p:nvSpPr>
          <p:cNvPr id="12" name="TextBox 5">
            <a:extLst>
              <a:ext uri="{FF2B5EF4-FFF2-40B4-BE49-F238E27FC236}">
                <a16:creationId xmlns:a16="http://schemas.microsoft.com/office/drawing/2014/main" id="{669ED469-5133-DCAB-7416-B0478827C16C}"/>
              </a:ext>
            </a:extLst>
          </p:cNvPr>
          <p:cNvSpPr txBox="1"/>
          <p:nvPr/>
        </p:nvSpPr>
        <p:spPr>
          <a:xfrm>
            <a:off x="967783" y="6315261"/>
            <a:ext cx="3595832" cy="489878"/>
          </a:xfrm>
          <a:prstGeom prst="rect">
            <a:avLst/>
          </a:prstGeom>
          <a:noFill/>
        </p:spPr>
        <p:txBody>
          <a:bodyPr wrap="square" lIns="68580" tIns="34290" rIns="68580" bIns="34290" rtlCol="0" anchor="t">
            <a:spAutoFit/>
          </a:bodyPr>
          <a:lstStyle>
            <a:defPPr>
              <a:defRPr lang="en-US"/>
            </a:defPPr>
            <a:lvl1pPr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1pPr>
            <a:lvl2pPr marL="4572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2pPr>
            <a:lvl3pPr marL="9144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3pPr>
            <a:lvl4pPr marL="13716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4pPr>
            <a:lvl5pPr marL="18288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5pPr>
            <a:lvl6pPr marL="22860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6pPr>
            <a:lvl7pPr marL="27432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7pPr>
            <a:lvl8pPr marL="32004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8pPr>
            <a:lvl9pPr marL="36576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9pPr>
          </a:lstStyle>
          <a:p>
            <a:pPr defTabSz="685800" fontAlgn="auto">
              <a:spcBef>
                <a:spcPts val="0"/>
              </a:spcBef>
              <a:spcAft>
                <a:spcPts val="420"/>
              </a:spcAft>
            </a:pPr>
            <a:r>
              <a:rPr lang="en-GB" sz="1200" b="1">
                <a:solidFill>
                  <a:srgbClr val="5B9BD5">
                    <a:lumMod val="75000"/>
                  </a:srgbClr>
                </a:solidFill>
                <a:latin typeface="Calibri" panose="020F0502020204030204"/>
                <a:ea typeface="+mn-ea"/>
                <a:cs typeface="+mn-cs"/>
              </a:rPr>
              <a:t>@SP_LDN</a:t>
            </a:r>
          </a:p>
          <a:p>
            <a:pPr defTabSz="685800" fontAlgn="auto">
              <a:spcBef>
                <a:spcPts val="0"/>
              </a:spcBef>
              <a:spcAft>
                <a:spcPts val="420"/>
              </a:spcAft>
            </a:pPr>
            <a:r>
              <a:rPr lang="en-GB" sz="1200" b="1">
                <a:solidFill>
                  <a:srgbClr val="5B9BD5">
                    <a:lumMod val="75000"/>
                  </a:srgbClr>
                </a:solidFill>
                <a:latin typeface="Calibri" panose="020F0502020204030204"/>
                <a:ea typeface="+mn-ea"/>
                <a:cs typeface="+mn-cs"/>
              </a:rPr>
              <a:t>hlp.socialprescribing@nhs.net</a:t>
            </a:r>
          </a:p>
        </p:txBody>
      </p:sp>
      <p:pic>
        <p:nvPicPr>
          <p:cNvPr id="13" name="Picture 12" descr="A group of people standing in a line&#10;&#10;Description automatically generated with low confidence">
            <a:extLst>
              <a:ext uri="{FF2B5EF4-FFF2-40B4-BE49-F238E27FC236}">
                <a16:creationId xmlns:a16="http://schemas.microsoft.com/office/drawing/2014/main" id="{35A8B70F-C997-5584-31DB-6FCB60EFFCA4}"/>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691650" y="6235899"/>
            <a:ext cx="2665228" cy="596035"/>
          </a:xfrm>
          <a:prstGeom prst="rect">
            <a:avLst/>
          </a:prstGeom>
        </p:spPr>
      </p:pic>
      <p:sp>
        <p:nvSpPr>
          <p:cNvPr id="14" name="Title 1">
            <a:extLst>
              <a:ext uri="{FF2B5EF4-FFF2-40B4-BE49-F238E27FC236}">
                <a16:creationId xmlns:a16="http://schemas.microsoft.com/office/drawing/2014/main" id="{892453A9-6BC6-1FAF-69D5-BA2FA543B1BE}"/>
              </a:ext>
            </a:extLst>
          </p:cNvPr>
          <p:cNvSpPr txBox="1">
            <a:spLocks/>
          </p:cNvSpPr>
          <p:nvPr/>
        </p:nvSpPr>
        <p:spPr>
          <a:xfrm>
            <a:off x="8860" y="6070123"/>
            <a:ext cx="12183139" cy="108883"/>
          </a:xfrm>
          <a:prstGeom prst="rect">
            <a:avLst/>
          </a:prstGeom>
          <a:solidFill>
            <a:srgbClr val="2E75B6"/>
          </a:solidFill>
          <a:ln>
            <a:solidFill>
              <a:schemeClr val="accent4"/>
            </a:solidFill>
          </a:ln>
        </p:spPr>
        <p:txBody>
          <a:bodyPr lIns="68580" tIns="34290" rIns="68580" bIns="34290" anchor="t"/>
          <a:lstStyle>
            <a:defPPr>
              <a:defRPr lang="en-US"/>
            </a:defPPr>
            <a:lvl1pPr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1pPr>
            <a:lvl2pPr marL="4572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2pPr>
            <a:lvl3pPr marL="9144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3pPr>
            <a:lvl4pPr marL="13716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4pPr>
            <a:lvl5pPr marL="18288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5pPr>
            <a:lvl6pPr marL="22860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6pPr>
            <a:lvl7pPr marL="27432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7pPr>
            <a:lvl8pPr marL="32004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8pPr>
            <a:lvl9pPr marL="36576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9pPr>
          </a:lstStyle>
          <a:p>
            <a:pPr fontAlgn="auto">
              <a:spcBef>
                <a:spcPts val="0"/>
              </a:spcBef>
              <a:spcAft>
                <a:spcPts val="0"/>
              </a:spcAft>
            </a:pPr>
            <a:endParaRPr lang="en-US" sz="2100"/>
          </a:p>
        </p:txBody>
      </p:sp>
      <p:sp>
        <p:nvSpPr>
          <p:cNvPr id="9" name="Rectangle 2">
            <a:extLst>
              <a:ext uri="{FF2B5EF4-FFF2-40B4-BE49-F238E27FC236}">
                <a16:creationId xmlns:a16="http://schemas.microsoft.com/office/drawing/2014/main" id="{7CA3A3AA-AF02-4432-A87D-88BBDEBE318E}"/>
              </a:ext>
            </a:extLst>
          </p:cNvPr>
          <p:cNvSpPr>
            <a:spLocks noChangeArrowheads="1"/>
          </p:cNvSpPr>
          <p:nvPr/>
        </p:nvSpPr>
        <p:spPr bwMode="auto">
          <a:xfrm>
            <a:off x="3876675" y="163353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 </a:t>
            </a:r>
            <a:endParaRPr kumimoji="0" lang="en-US" altLang="en-US" sz="1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 name="Rectangle 3">
            <a:extLst>
              <a:ext uri="{FF2B5EF4-FFF2-40B4-BE49-F238E27FC236}">
                <a16:creationId xmlns:a16="http://schemas.microsoft.com/office/drawing/2014/main" id="{F31E097A-82A0-4254-A4FC-976D52ADE9EF}"/>
              </a:ext>
            </a:extLst>
          </p:cNvPr>
          <p:cNvSpPr>
            <a:spLocks noChangeArrowheads="1"/>
          </p:cNvSpPr>
          <p:nvPr/>
        </p:nvSpPr>
        <p:spPr bwMode="auto">
          <a:xfrm>
            <a:off x="3876675" y="163353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 </a:t>
            </a:r>
            <a:endParaRPr kumimoji="0" lang="en-US" altLang="en-US" sz="1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 name="TextBox 15">
            <a:extLst>
              <a:ext uri="{FF2B5EF4-FFF2-40B4-BE49-F238E27FC236}">
                <a16:creationId xmlns:a16="http://schemas.microsoft.com/office/drawing/2014/main" id="{F78E74F9-6CB4-4EFB-90AF-412C6FD53EAD}"/>
              </a:ext>
            </a:extLst>
          </p:cNvPr>
          <p:cNvSpPr txBox="1"/>
          <p:nvPr/>
        </p:nvSpPr>
        <p:spPr>
          <a:xfrm>
            <a:off x="168167" y="807515"/>
            <a:ext cx="5972961" cy="5293757"/>
          </a:xfrm>
          <a:prstGeom prst="rect">
            <a:avLst/>
          </a:prstGeom>
          <a:noFill/>
          <a:ln>
            <a:solidFill>
              <a:srgbClr val="2E75B6"/>
            </a:solidFill>
          </a:ln>
        </p:spPr>
        <p:txBody>
          <a:bodyPr wrap="square" rtlCol="0">
            <a:spAutoFit/>
          </a:bodyPr>
          <a:lstStyle/>
          <a:p>
            <a:r>
              <a:rPr lang="en-GB" b="1">
                <a:latin typeface="Calibri" panose="020F0502020204030204" pitchFamily="34" charset="0"/>
                <a:cs typeface="Calibri" panose="020F0502020204030204" pitchFamily="34" charset="0"/>
              </a:rPr>
              <a:t>Challenge: </a:t>
            </a:r>
            <a:r>
              <a:rPr lang="en-GB" sz="1800" u="sng">
                <a:latin typeface="Calibri" panose="020F0502020204030204" pitchFamily="34" charset="0"/>
                <a:cs typeface="Calibri" panose="020F0502020204030204" pitchFamily="34" charset="0"/>
              </a:rPr>
              <a:t>Participant response in application</a:t>
            </a:r>
          </a:p>
          <a:p>
            <a:endParaRPr lang="en-GB" sz="1800" u="sng">
              <a:latin typeface="Calibri" panose="020F0502020204030204" pitchFamily="34" charset="0"/>
              <a:cs typeface="Calibri" panose="020F0502020204030204" pitchFamily="34" charset="0"/>
            </a:endParaRPr>
          </a:p>
          <a:p>
            <a:r>
              <a:rPr lang="en-GB" sz="1600" b="0" i="1" u="none" strike="noStrike">
                <a:effectLst/>
                <a:latin typeface="Calibri" panose="020F0502020204030204" pitchFamily="34" charset="0"/>
                <a:cs typeface="Calibri" panose="020F0502020204030204" pitchFamily="34" charset="0"/>
              </a:rPr>
              <a:t>To create a more holistic and unified approach to proactively supporting cohorts of patients to access a range of social prescribing and health interventions.</a:t>
            </a:r>
            <a:r>
              <a:rPr lang="en-GB" sz="1600" b="0" i="1">
                <a:effectLst/>
                <a:latin typeface="Calibri" panose="020F0502020204030204" pitchFamily="34" charset="0"/>
                <a:cs typeface="Calibri" panose="020F0502020204030204" pitchFamily="34" charset="0"/>
              </a:rPr>
              <a:t>​</a:t>
            </a:r>
          </a:p>
          <a:p>
            <a:endParaRPr lang="en-GB" sz="1400" b="1">
              <a:solidFill>
                <a:srgbClr val="FF0000"/>
              </a:solidFill>
              <a:effectLst/>
              <a:latin typeface="Calibri" panose="020F0502020204030204" pitchFamily="34" charset="0"/>
              <a:cs typeface="Calibri" panose="020F0502020204030204" pitchFamily="34" charset="0"/>
            </a:endParaRPr>
          </a:p>
          <a:p>
            <a:r>
              <a:rPr lang="en-GB" sz="1600" b="1" i="1">
                <a:effectLst/>
                <a:latin typeface="Calibri" panose="020F0502020204030204" pitchFamily="34" charset="0"/>
                <a:cs typeface="Calibri" panose="020F0502020204030204" pitchFamily="34" charset="0"/>
              </a:rPr>
              <a:t>Some of the current b</a:t>
            </a:r>
            <a:r>
              <a:rPr lang="en-GB" sz="1600" b="1" i="1" u="none" strike="noStrike">
                <a:effectLst/>
                <a:latin typeface="Calibri" panose="020F0502020204030204" pitchFamily="34" charset="0"/>
                <a:cs typeface="Calibri" panose="020F0502020204030204" pitchFamily="34" charset="0"/>
              </a:rPr>
              <a:t>arriers to offering a more transformative Social Prescribing service within primary care:</a:t>
            </a:r>
          </a:p>
          <a:p>
            <a:r>
              <a:rPr lang="en-GB" sz="1600" b="0" i="1" u="none" strike="noStrike">
                <a:effectLst/>
                <a:latin typeface="Calibri" panose="020F0502020204030204" pitchFamily="34" charset="0"/>
                <a:cs typeface="Calibri" panose="020F0502020204030204" pitchFamily="34" charset="0"/>
              </a:rPr>
              <a:t>-Complex cases; referrals to SPLWs for multiple issues at a time</a:t>
            </a:r>
            <a:r>
              <a:rPr lang="en-GB" sz="1600" b="0" i="1">
                <a:effectLst/>
                <a:latin typeface="Calibri" panose="020F0502020204030204" pitchFamily="34" charset="0"/>
                <a:cs typeface="Calibri" panose="020F0502020204030204" pitchFamily="34" charset="0"/>
              </a:rPr>
              <a:t>​ that can’t be addressed in the allocated timeframe.</a:t>
            </a:r>
            <a:br>
              <a:rPr lang="en-GB" sz="1600" b="0" i="1">
                <a:effectLst/>
                <a:latin typeface="Calibri" panose="020F0502020204030204" pitchFamily="34" charset="0"/>
                <a:cs typeface="Calibri" panose="020F0502020204030204" pitchFamily="34" charset="0"/>
              </a:rPr>
            </a:br>
            <a:r>
              <a:rPr lang="en-GB" sz="1600" b="0" i="1" u="none" strike="noStrike">
                <a:effectLst/>
                <a:latin typeface="Calibri" panose="020F0502020204030204" pitchFamily="34" charset="0"/>
                <a:cs typeface="Calibri" panose="020F0502020204030204" pitchFamily="34" charset="0"/>
              </a:rPr>
              <a:t>-</a:t>
            </a:r>
            <a:r>
              <a:rPr lang="en-GB" sz="1600" i="1">
                <a:latin typeface="Calibri" panose="020F0502020204030204" pitchFamily="34" charset="0"/>
                <a:cs typeface="Calibri" panose="020F0502020204030204" pitchFamily="34" charset="0"/>
              </a:rPr>
              <a:t>Wider social &amp; health</a:t>
            </a:r>
            <a:r>
              <a:rPr lang="en-GB" sz="1600" b="0" i="1" u="none" strike="noStrike">
                <a:effectLst/>
                <a:latin typeface="Calibri" panose="020F0502020204030204" pitchFamily="34" charset="0"/>
                <a:cs typeface="Calibri" panose="020F0502020204030204" pitchFamily="34" charset="0"/>
              </a:rPr>
              <a:t> inequalities lead to referrals for primarily ‘crisis’ issues &amp; not on-going personal development or life enriching activities</a:t>
            </a:r>
            <a:r>
              <a:rPr lang="en-GB" sz="1600" b="0" i="1">
                <a:effectLst/>
                <a:latin typeface="Calibri" panose="020F0502020204030204" pitchFamily="34" charset="0"/>
                <a:cs typeface="Calibri" panose="020F0502020204030204" pitchFamily="34" charset="0"/>
              </a:rPr>
              <a:t>​.</a:t>
            </a:r>
            <a:br>
              <a:rPr lang="en-GB" sz="1600" b="0" i="1">
                <a:effectLst/>
                <a:latin typeface="Calibri" panose="020F0502020204030204" pitchFamily="34" charset="0"/>
                <a:cs typeface="Calibri" panose="020F0502020204030204" pitchFamily="34" charset="0"/>
              </a:rPr>
            </a:br>
            <a:r>
              <a:rPr lang="en-GB" sz="1600" b="0" i="1" u="none" strike="noStrike">
                <a:effectLst/>
                <a:latin typeface="Calibri" panose="020F0502020204030204" pitchFamily="34" charset="0"/>
                <a:cs typeface="Calibri" panose="020F0502020204030204" pitchFamily="34" charset="0"/>
              </a:rPr>
              <a:t>-Helping patients make the necessary connection between their social </a:t>
            </a:r>
            <a:r>
              <a:rPr lang="en-GB" sz="1600" i="1">
                <a:latin typeface="Calibri" panose="020F0502020204030204" pitchFamily="34" charset="0"/>
                <a:cs typeface="Calibri" panose="020F0502020204030204" pitchFamily="34" charset="0"/>
              </a:rPr>
              <a:t>needs</a:t>
            </a:r>
            <a:r>
              <a:rPr lang="en-GB" sz="1600" b="0" i="1" u="none" strike="noStrike">
                <a:effectLst/>
                <a:latin typeface="Calibri" panose="020F0502020204030204" pitchFamily="34" charset="0"/>
                <a:cs typeface="Calibri" panose="020F0502020204030204" pitchFamily="34" charset="0"/>
              </a:rPr>
              <a:t> and their wellbeing issues </a:t>
            </a:r>
            <a:r>
              <a:rPr lang="en-GB" sz="1600" i="1">
                <a:latin typeface="Calibri" panose="020F0502020204030204" pitchFamily="34" charset="0"/>
                <a:cs typeface="Calibri" panose="020F0502020204030204" pitchFamily="34" charset="0"/>
              </a:rPr>
              <a:t>to be able to </a:t>
            </a:r>
            <a:r>
              <a:rPr lang="en-GB" sz="1600" b="0" i="1" u="none" strike="noStrike">
                <a:effectLst/>
                <a:latin typeface="Calibri" panose="020F0502020204030204" pitchFamily="34" charset="0"/>
                <a:cs typeface="Calibri" panose="020F0502020204030204" pitchFamily="34" charset="0"/>
              </a:rPr>
              <a:t>prioritise both.</a:t>
            </a:r>
            <a:br>
              <a:rPr lang="en-GB" sz="1600" b="0" i="1">
                <a:effectLst/>
                <a:latin typeface="Calibri" panose="020F0502020204030204" pitchFamily="34" charset="0"/>
                <a:cs typeface="Calibri" panose="020F0502020204030204" pitchFamily="34" charset="0"/>
              </a:rPr>
            </a:br>
            <a:r>
              <a:rPr lang="en-GB" sz="1600" b="0" i="1" u="none" strike="noStrike">
                <a:effectLst/>
                <a:latin typeface="Calibri" panose="020F0502020204030204" pitchFamily="34" charset="0"/>
                <a:cs typeface="Calibri" panose="020F0502020204030204" pitchFamily="34" charset="0"/>
              </a:rPr>
              <a:t>-Growing dependency on SPLWs can create a ‘revolving door’ dynamic which directly impacts referral waiting times and access to support.</a:t>
            </a:r>
            <a:br>
              <a:rPr lang="en-GB" sz="1600" b="0" i="1">
                <a:effectLst/>
                <a:latin typeface="Calibri" panose="020F0502020204030204" pitchFamily="34" charset="0"/>
                <a:cs typeface="Calibri" panose="020F0502020204030204" pitchFamily="34" charset="0"/>
              </a:rPr>
            </a:br>
            <a:r>
              <a:rPr lang="en-GB" sz="1600" b="0" i="1" u="none" strike="noStrike">
                <a:effectLst/>
                <a:latin typeface="Calibri" panose="020F0502020204030204" pitchFamily="34" charset="0"/>
                <a:cs typeface="Calibri" panose="020F0502020204030204" pitchFamily="34" charset="0"/>
              </a:rPr>
              <a:t>-Dependency on SPLWs does not nurture resilience, problem solving </a:t>
            </a:r>
            <a:r>
              <a:rPr lang="en-GB" sz="1600" i="1">
                <a:latin typeface="Calibri" panose="020F0502020204030204" pitchFamily="34" charset="0"/>
                <a:cs typeface="Calibri" panose="020F0502020204030204" pitchFamily="34" charset="0"/>
              </a:rPr>
              <a:t>skills</a:t>
            </a:r>
            <a:r>
              <a:rPr lang="en-GB" sz="1600" b="0" i="1" u="none" strike="noStrike">
                <a:effectLst/>
                <a:latin typeface="Calibri" panose="020F0502020204030204" pitchFamily="34" charset="0"/>
                <a:cs typeface="Calibri" panose="020F0502020204030204" pitchFamily="34" charset="0"/>
              </a:rPr>
              <a:t> or encourage patients to meaningfully build relationships with the relevant community based projects and appropriate health services</a:t>
            </a:r>
            <a:r>
              <a:rPr lang="en-GB" sz="1600" b="0" i="1">
                <a:effectLst/>
                <a:latin typeface="Calibri" panose="020F0502020204030204" pitchFamily="34" charset="0"/>
                <a:cs typeface="Calibri" panose="020F0502020204030204" pitchFamily="34" charset="0"/>
              </a:rPr>
              <a:t>​.</a:t>
            </a:r>
          </a:p>
        </p:txBody>
      </p:sp>
      <p:sp>
        <p:nvSpPr>
          <p:cNvPr id="20" name="TextBox 19">
            <a:extLst>
              <a:ext uri="{FF2B5EF4-FFF2-40B4-BE49-F238E27FC236}">
                <a16:creationId xmlns:a16="http://schemas.microsoft.com/office/drawing/2014/main" id="{CF4DC584-5389-4220-A5AD-1A2CD5138330}"/>
              </a:ext>
            </a:extLst>
          </p:cNvPr>
          <p:cNvSpPr txBox="1"/>
          <p:nvPr/>
        </p:nvSpPr>
        <p:spPr>
          <a:xfrm>
            <a:off x="6236208" y="803949"/>
            <a:ext cx="5843572" cy="1354217"/>
          </a:xfrm>
          <a:prstGeom prst="rect">
            <a:avLst/>
          </a:prstGeom>
          <a:solidFill>
            <a:srgbClr val="0098D2"/>
          </a:solidFill>
          <a:ln/>
        </p:spPr>
        <p:style>
          <a:lnRef idx="3">
            <a:schemeClr val="lt1"/>
          </a:lnRef>
          <a:fillRef idx="1">
            <a:schemeClr val="accent1"/>
          </a:fillRef>
          <a:effectRef idx="1">
            <a:schemeClr val="accent1"/>
          </a:effectRef>
          <a:fontRef idx="minor">
            <a:schemeClr val="lt1"/>
          </a:fontRef>
        </p:style>
        <p:txBody>
          <a:bodyPr wrap="square" rtlCol="0">
            <a:spAutoFit/>
          </a:bodyPr>
          <a:lstStyle/>
          <a:p>
            <a:r>
              <a:rPr lang="en-GB" b="1">
                <a:latin typeface="Calibri" panose="020F0502020204030204" pitchFamily="34" charset="0"/>
                <a:cs typeface="Calibri" panose="020F0502020204030204" pitchFamily="34" charset="0"/>
              </a:rPr>
              <a:t>Project Summary:</a:t>
            </a:r>
          </a:p>
          <a:p>
            <a:endParaRPr lang="en-GB" sz="1600">
              <a:latin typeface="Calibri" panose="020F0502020204030204" pitchFamily="34" charset="0"/>
              <a:cs typeface="Calibri" panose="020F0502020204030204" pitchFamily="34" charset="0"/>
            </a:endParaRPr>
          </a:p>
          <a:p>
            <a:r>
              <a:rPr lang="en-GB" sz="1600">
                <a:latin typeface="Calibri" panose="020F0502020204030204" pitchFamily="34" charset="0"/>
                <a:cs typeface="Calibri" panose="020F0502020204030204" pitchFamily="34" charset="0"/>
              </a:rPr>
              <a:t>Aims to proactively support cohorts to access SP, specifically patients with material/social issues &amp; wellbeing/mental issues, enabling SP services to be more holistic.</a:t>
            </a:r>
          </a:p>
        </p:txBody>
      </p:sp>
      <p:sp>
        <p:nvSpPr>
          <p:cNvPr id="21" name="TextBox 20">
            <a:extLst>
              <a:ext uri="{FF2B5EF4-FFF2-40B4-BE49-F238E27FC236}">
                <a16:creationId xmlns:a16="http://schemas.microsoft.com/office/drawing/2014/main" id="{F5898E5B-E6FB-4E71-B636-D2D1B4D6B716}"/>
              </a:ext>
            </a:extLst>
          </p:cNvPr>
          <p:cNvSpPr txBox="1"/>
          <p:nvPr/>
        </p:nvSpPr>
        <p:spPr>
          <a:xfrm>
            <a:off x="6236208" y="2329040"/>
            <a:ext cx="5843572" cy="3847207"/>
          </a:xfrm>
          <a:prstGeom prst="rect">
            <a:avLst/>
          </a:prstGeom>
          <a:noFill/>
          <a:ln>
            <a:solidFill>
              <a:srgbClr val="2E75B6"/>
            </a:solidFill>
          </a:ln>
        </p:spPr>
        <p:txBody>
          <a:bodyPr wrap="square" lIns="91440" tIns="45720" rIns="91440" bIns="45720" rtlCol="0" anchor="t">
            <a:spAutoFit/>
          </a:bodyPr>
          <a:lstStyle/>
          <a:p>
            <a:r>
              <a:rPr lang="en-GB" b="1">
                <a:latin typeface="Calibri" panose="020F0502020204030204" pitchFamily="34" charset="0"/>
                <a:cs typeface="Calibri" panose="020F0502020204030204" pitchFamily="34" charset="0"/>
              </a:rPr>
              <a:t>Project Team</a:t>
            </a:r>
          </a:p>
          <a:p>
            <a:endParaRPr lang="en-GB" b="1">
              <a:latin typeface="Calibri" panose="020F0502020204030204" pitchFamily="34" charset="0"/>
              <a:cs typeface="Calibri" panose="020F0502020204030204" pitchFamily="34" charset="0"/>
            </a:endParaRPr>
          </a:p>
          <a:p>
            <a:endParaRPr lang="en-GB" sz="1600"/>
          </a:p>
          <a:p>
            <a:endParaRPr lang="en-GB" sz="1600"/>
          </a:p>
          <a:p>
            <a:endParaRPr lang="en-GB" sz="1600"/>
          </a:p>
          <a:p>
            <a:endParaRPr lang="en-GB" sz="1600"/>
          </a:p>
          <a:p>
            <a:endParaRPr lang="en-GB" sz="1600"/>
          </a:p>
          <a:p>
            <a:endParaRPr lang="en-GB" sz="1600"/>
          </a:p>
          <a:p>
            <a:endParaRPr lang="en-GB" sz="1600"/>
          </a:p>
          <a:p>
            <a:endParaRPr lang="en-GB" sz="1600"/>
          </a:p>
          <a:p>
            <a:endParaRPr lang="en-GB" sz="1600"/>
          </a:p>
          <a:p>
            <a:endParaRPr lang="en-GB" sz="1600"/>
          </a:p>
          <a:p>
            <a:endParaRPr lang="en-GB" sz="1600"/>
          </a:p>
          <a:p>
            <a:endParaRPr lang="en-GB" sz="1600"/>
          </a:p>
          <a:p>
            <a:endParaRPr lang="en-GB" sz="1600"/>
          </a:p>
        </p:txBody>
      </p:sp>
      <p:graphicFrame>
        <p:nvGraphicFramePr>
          <p:cNvPr id="5" name="Table 4">
            <a:extLst>
              <a:ext uri="{FF2B5EF4-FFF2-40B4-BE49-F238E27FC236}">
                <a16:creationId xmlns:a16="http://schemas.microsoft.com/office/drawing/2014/main" id="{E20767C4-3590-41F0-A295-0BB3DDAC2C4B}"/>
              </a:ext>
            </a:extLst>
          </p:cNvPr>
          <p:cNvGraphicFramePr>
            <a:graphicFrameLocks noGrp="1"/>
          </p:cNvGraphicFramePr>
          <p:nvPr>
            <p:extLst>
              <p:ext uri="{D42A27DB-BD31-4B8C-83A1-F6EECF244321}">
                <p14:modId xmlns:p14="http://schemas.microsoft.com/office/powerpoint/2010/main" val="728243480"/>
              </p:ext>
            </p:extLst>
          </p:nvPr>
        </p:nvGraphicFramePr>
        <p:xfrm>
          <a:off x="6373368" y="2750184"/>
          <a:ext cx="5608215" cy="3149064"/>
        </p:xfrm>
        <a:graphic>
          <a:graphicData uri="http://schemas.openxmlformats.org/drawingml/2006/table">
            <a:tbl>
              <a:tblPr>
                <a:tableStyleId>{93296810-A885-4BE3-A3E7-6D5BEEA58F35}</a:tableStyleId>
              </a:tblPr>
              <a:tblGrid>
                <a:gridCol w="1060704">
                  <a:extLst>
                    <a:ext uri="{9D8B030D-6E8A-4147-A177-3AD203B41FA5}">
                      <a16:colId xmlns:a16="http://schemas.microsoft.com/office/drawing/2014/main" val="1828736798"/>
                    </a:ext>
                  </a:extLst>
                </a:gridCol>
                <a:gridCol w="1243584">
                  <a:extLst>
                    <a:ext uri="{9D8B030D-6E8A-4147-A177-3AD203B41FA5}">
                      <a16:colId xmlns:a16="http://schemas.microsoft.com/office/drawing/2014/main" val="2782661569"/>
                    </a:ext>
                  </a:extLst>
                </a:gridCol>
                <a:gridCol w="1457404">
                  <a:extLst>
                    <a:ext uri="{9D8B030D-6E8A-4147-A177-3AD203B41FA5}">
                      <a16:colId xmlns:a16="http://schemas.microsoft.com/office/drawing/2014/main" val="554556484"/>
                    </a:ext>
                  </a:extLst>
                </a:gridCol>
                <a:gridCol w="1846523">
                  <a:extLst>
                    <a:ext uri="{9D8B030D-6E8A-4147-A177-3AD203B41FA5}">
                      <a16:colId xmlns:a16="http://schemas.microsoft.com/office/drawing/2014/main" val="2504096700"/>
                    </a:ext>
                  </a:extLst>
                </a:gridCol>
              </a:tblGrid>
              <a:tr h="557058">
                <a:tc>
                  <a:txBody>
                    <a:bodyPr/>
                    <a:lstStyle/>
                    <a:p>
                      <a:pPr fontAlgn="t"/>
                      <a:endParaRPr lang="en-GB" sz="1400">
                        <a:solidFill>
                          <a:schemeClr val="bg1"/>
                        </a:solidFill>
                        <a:effectLst/>
                        <a:latin typeface="Calibri" panose="020F0502020204030204" pitchFamily="34" charset="0"/>
                        <a:cs typeface="Calibri" panose="020F0502020204030204" pitchFamily="34" charset="0"/>
                      </a:endParaRPr>
                    </a:p>
                    <a:p>
                      <a:pPr algn="l" rtl="0" fontAlgn="base"/>
                      <a:r>
                        <a:rPr lang="en-GB" sz="900" b="1">
                          <a:solidFill>
                            <a:schemeClr val="bg1"/>
                          </a:solidFill>
                          <a:effectLst/>
                          <a:latin typeface="Calibri" panose="020F0502020204030204" pitchFamily="34" charset="0"/>
                          <a:cs typeface="Calibri" panose="020F0502020204030204" pitchFamily="34" charset="0"/>
                        </a:rPr>
                        <a:t>Name </a:t>
                      </a:r>
                      <a:r>
                        <a:rPr lang="en-GB" sz="900" b="0">
                          <a:solidFill>
                            <a:schemeClr val="bg1"/>
                          </a:solidFill>
                          <a:effectLst/>
                          <a:latin typeface="Calibri" panose="020F0502020204030204" pitchFamily="34" charset="0"/>
                          <a:cs typeface="Calibri" panose="020F0502020204030204" pitchFamily="34" charset="0"/>
                        </a:rPr>
                        <a:t> </a:t>
                      </a:r>
                      <a:endParaRPr lang="en-GB" sz="1400" b="0" i="0">
                        <a:solidFill>
                          <a:schemeClr val="bg1"/>
                        </a:solidFill>
                        <a:effectLst/>
                        <a:latin typeface="Calibri" panose="020F0502020204030204" pitchFamily="34" charset="0"/>
                        <a:cs typeface="Calibri" panose="020F0502020204030204" pitchFamily="34" charset="0"/>
                      </a:endParaRPr>
                    </a:p>
                  </a:txBody>
                  <a:tcPr marL="72660" marR="72660" marT="36330" marB="36330">
                    <a:solidFill>
                      <a:srgbClr val="0098D2"/>
                    </a:solidFill>
                  </a:tcPr>
                </a:tc>
                <a:tc>
                  <a:txBody>
                    <a:bodyPr/>
                    <a:lstStyle/>
                    <a:p>
                      <a:pPr algn="ctr" fontAlgn="t"/>
                      <a:endParaRPr lang="en-GB" sz="1400">
                        <a:solidFill>
                          <a:schemeClr val="bg1"/>
                        </a:solidFill>
                        <a:effectLst/>
                        <a:latin typeface="Calibri" panose="020F0502020204030204" pitchFamily="34" charset="0"/>
                        <a:cs typeface="Calibri" panose="020F0502020204030204" pitchFamily="34" charset="0"/>
                      </a:endParaRPr>
                    </a:p>
                    <a:p>
                      <a:pPr algn="l" rtl="0" fontAlgn="base"/>
                      <a:r>
                        <a:rPr lang="en-GB" sz="900" b="1">
                          <a:solidFill>
                            <a:schemeClr val="bg1"/>
                          </a:solidFill>
                          <a:effectLst/>
                          <a:latin typeface="Calibri" panose="020F0502020204030204" pitchFamily="34" charset="0"/>
                          <a:cs typeface="Calibri" panose="020F0502020204030204" pitchFamily="34" charset="0"/>
                        </a:rPr>
                        <a:t>Organisation</a:t>
                      </a:r>
                      <a:r>
                        <a:rPr lang="en-GB" sz="900" b="0">
                          <a:solidFill>
                            <a:schemeClr val="bg1"/>
                          </a:solidFill>
                          <a:effectLst/>
                          <a:latin typeface="Calibri" panose="020F0502020204030204" pitchFamily="34" charset="0"/>
                          <a:cs typeface="Calibri" panose="020F0502020204030204" pitchFamily="34" charset="0"/>
                        </a:rPr>
                        <a:t> </a:t>
                      </a:r>
                      <a:endParaRPr lang="en-GB" sz="1400" b="0" i="0">
                        <a:solidFill>
                          <a:schemeClr val="bg1"/>
                        </a:solidFill>
                        <a:effectLst/>
                        <a:latin typeface="Calibri" panose="020F0502020204030204" pitchFamily="34" charset="0"/>
                        <a:cs typeface="Calibri" panose="020F0502020204030204" pitchFamily="34" charset="0"/>
                      </a:endParaRPr>
                    </a:p>
                  </a:txBody>
                  <a:tcPr marL="72660" marR="72660" marT="36330" marB="36330">
                    <a:solidFill>
                      <a:srgbClr val="0098D2"/>
                    </a:solidFill>
                  </a:tcPr>
                </a:tc>
                <a:tc>
                  <a:txBody>
                    <a:bodyPr/>
                    <a:lstStyle/>
                    <a:p>
                      <a:pPr algn="ctr" fontAlgn="t"/>
                      <a:endParaRPr lang="en-GB" sz="1400">
                        <a:solidFill>
                          <a:schemeClr val="bg1"/>
                        </a:solidFill>
                        <a:effectLst/>
                        <a:latin typeface="Calibri" panose="020F0502020204030204" pitchFamily="34" charset="0"/>
                        <a:cs typeface="Calibri" panose="020F0502020204030204" pitchFamily="34" charset="0"/>
                      </a:endParaRPr>
                    </a:p>
                    <a:p>
                      <a:pPr algn="l" rtl="0" fontAlgn="base"/>
                      <a:r>
                        <a:rPr lang="en-GB" sz="900" b="1">
                          <a:solidFill>
                            <a:schemeClr val="bg1"/>
                          </a:solidFill>
                          <a:effectLst/>
                          <a:latin typeface="Calibri" panose="020F0502020204030204" pitchFamily="34" charset="0"/>
                          <a:cs typeface="Calibri" panose="020F0502020204030204" pitchFamily="34" charset="0"/>
                        </a:rPr>
                        <a:t>Job role </a:t>
                      </a:r>
                      <a:r>
                        <a:rPr lang="en-GB" sz="900" b="0">
                          <a:solidFill>
                            <a:schemeClr val="bg1"/>
                          </a:solidFill>
                          <a:effectLst/>
                          <a:latin typeface="Calibri" panose="020F0502020204030204" pitchFamily="34" charset="0"/>
                          <a:cs typeface="Calibri" panose="020F0502020204030204" pitchFamily="34" charset="0"/>
                        </a:rPr>
                        <a:t> </a:t>
                      </a:r>
                      <a:endParaRPr lang="en-GB" sz="1400" b="0" i="0">
                        <a:solidFill>
                          <a:schemeClr val="bg1"/>
                        </a:solidFill>
                        <a:effectLst/>
                        <a:latin typeface="Calibri" panose="020F0502020204030204" pitchFamily="34" charset="0"/>
                        <a:cs typeface="Calibri" panose="020F0502020204030204" pitchFamily="34" charset="0"/>
                      </a:endParaRPr>
                    </a:p>
                  </a:txBody>
                  <a:tcPr marL="72660" marR="72660" marT="36330" marB="36330">
                    <a:solidFill>
                      <a:srgbClr val="0098D2"/>
                    </a:solidFill>
                  </a:tcPr>
                </a:tc>
                <a:tc>
                  <a:txBody>
                    <a:bodyPr/>
                    <a:lstStyle/>
                    <a:p>
                      <a:pPr algn="ctr" fontAlgn="t"/>
                      <a:endParaRPr lang="en-GB" sz="1400">
                        <a:solidFill>
                          <a:schemeClr val="bg1"/>
                        </a:solidFill>
                        <a:effectLst/>
                        <a:latin typeface="Calibri" panose="020F0502020204030204" pitchFamily="34" charset="0"/>
                        <a:cs typeface="Calibri" panose="020F0502020204030204" pitchFamily="34" charset="0"/>
                      </a:endParaRPr>
                    </a:p>
                    <a:p>
                      <a:pPr algn="l" rtl="0" fontAlgn="base"/>
                      <a:r>
                        <a:rPr lang="en-GB" sz="900" b="1">
                          <a:solidFill>
                            <a:schemeClr val="bg1"/>
                          </a:solidFill>
                          <a:effectLst/>
                          <a:latin typeface="Calibri" panose="020F0502020204030204" pitchFamily="34" charset="0"/>
                          <a:cs typeface="Calibri" panose="020F0502020204030204" pitchFamily="34" charset="0"/>
                        </a:rPr>
                        <a:t>Project role </a:t>
                      </a:r>
                      <a:r>
                        <a:rPr lang="en-GB" sz="900" b="0">
                          <a:solidFill>
                            <a:schemeClr val="bg1"/>
                          </a:solidFill>
                          <a:effectLst/>
                          <a:latin typeface="Calibri" panose="020F0502020204030204" pitchFamily="34" charset="0"/>
                          <a:cs typeface="Calibri" panose="020F0502020204030204" pitchFamily="34" charset="0"/>
                        </a:rPr>
                        <a:t> </a:t>
                      </a:r>
                      <a:endParaRPr lang="en-GB" sz="1400" b="0" i="0">
                        <a:solidFill>
                          <a:schemeClr val="bg1"/>
                        </a:solidFill>
                        <a:effectLst/>
                        <a:latin typeface="Calibri" panose="020F0502020204030204" pitchFamily="34" charset="0"/>
                        <a:cs typeface="Calibri" panose="020F0502020204030204" pitchFamily="34" charset="0"/>
                      </a:endParaRPr>
                    </a:p>
                  </a:txBody>
                  <a:tcPr marL="72660" marR="72660" marT="36330" marB="36330">
                    <a:solidFill>
                      <a:srgbClr val="0098D2"/>
                    </a:solidFill>
                  </a:tcPr>
                </a:tc>
                <a:extLst>
                  <a:ext uri="{0D108BD9-81ED-4DB2-BD59-A6C34878D82A}">
                    <a16:rowId xmlns:a16="http://schemas.microsoft.com/office/drawing/2014/main" val="1406518765"/>
                  </a:ext>
                </a:extLst>
              </a:tr>
              <a:tr h="321059">
                <a:tc>
                  <a:txBody>
                    <a:bodyPr/>
                    <a:lstStyle/>
                    <a:p>
                      <a:pPr lvl="0">
                        <a:buNone/>
                      </a:pPr>
                      <a:r>
                        <a:rPr lang="en-US" sz="900">
                          <a:effectLst/>
                          <a:latin typeface="Calibri" panose="020F0502020204030204" pitchFamily="34" charset="0"/>
                          <a:cs typeface="Calibri" panose="020F0502020204030204" pitchFamily="34" charset="0"/>
                        </a:rPr>
                        <a:t>Ruth Vidal-Tunkara</a:t>
                      </a:r>
                      <a:endParaRPr lang="en-US" sz="900">
                        <a:latin typeface="Calibri" panose="020F0502020204030204" pitchFamily="34" charset="0"/>
                        <a:cs typeface="Calibri" panose="020F0502020204030204" pitchFamily="34" charset="0"/>
                      </a:endParaRPr>
                    </a:p>
                  </a:txBody>
                  <a:tcPr marL="72660" marR="72660" marT="36330" marB="36330"/>
                </a:tc>
                <a:tc>
                  <a:txBody>
                    <a:bodyPr/>
                    <a:lstStyle/>
                    <a:p>
                      <a:pPr lvl="0">
                        <a:buNone/>
                      </a:pPr>
                      <a:r>
                        <a:rPr lang="en-US" sz="900">
                          <a:effectLst/>
                          <a:latin typeface="Calibri" panose="020F0502020204030204" pitchFamily="34" charset="0"/>
                          <a:cs typeface="Calibri" panose="020F0502020204030204" pitchFamily="34" charset="0"/>
                        </a:rPr>
                        <a:t>HBD PCN</a:t>
                      </a:r>
                      <a:endParaRPr lang="en-US" sz="900">
                        <a:latin typeface="Calibri" panose="020F0502020204030204" pitchFamily="34" charset="0"/>
                        <a:cs typeface="Calibri" panose="020F0502020204030204" pitchFamily="34" charset="0"/>
                      </a:endParaRPr>
                    </a:p>
                  </a:txBody>
                  <a:tcPr marL="72660" marR="72660" marT="36330" marB="36330"/>
                </a:tc>
                <a:tc>
                  <a:txBody>
                    <a:bodyPr/>
                    <a:lstStyle/>
                    <a:p>
                      <a:pPr lvl="0">
                        <a:buNone/>
                      </a:pPr>
                      <a:r>
                        <a:rPr lang="en-US" sz="900">
                          <a:effectLst/>
                          <a:latin typeface="Calibri" panose="020F0502020204030204" pitchFamily="34" charset="0"/>
                          <a:cs typeface="Calibri" panose="020F0502020204030204" pitchFamily="34" charset="0"/>
                        </a:rPr>
                        <a:t>SPLW</a:t>
                      </a:r>
                      <a:endParaRPr lang="en-US" sz="900">
                        <a:latin typeface="Calibri" panose="020F0502020204030204" pitchFamily="34" charset="0"/>
                        <a:cs typeface="Calibri" panose="020F0502020204030204" pitchFamily="34" charset="0"/>
                      </a:endParaRPr>
                    </a:p>
                  </a:txBody>
                  <a:tcPr marL="72660" marR="72660" marT="36330" marB="36330"/>
                </a:tc>
                <a:tc>
                  <a:txBody>
                    <a:bodyPr/>
                    <a:lstStyle/>
                    <a:p>
                      <a:pPr lvl="0">
                        <a:buNone/>
                      </a:pPr>
                      <a:r>
                        <a:rPr lang="en-US" sz="900">
                          <a:effectLst/>
                          <a:latin typeface="Calibri" panose="020F0502020204030204" pitchFamily="34" charset="0"/>
                          <a:cs typeface="Calibri" panose="020F0502020204030204" pitchFamily="34" charset="0"/>
                        </a:rPr>
                        <a:t>Project Lead &amp; Budget oversight</a:t>
                      </a:r>
                      <a:endParaRPr lang="en-US" sz="900">
                        <a:latin typeface="Calibri" panose="020F0502020204030204" pitchFamily="34" charset="0"/>
                        <a:cs typeface="Calibri" panose="020F0502020204030204" pitchFamily="34" charset="0"/>
                      </a:endParaRPr>
                    </a:p>
                  </a:txBody>
                  <a:tcPr marL="72660" marR="72660" marT="36330" marB="36330"/>
                </a:tc>
                <a:extLst>
                  <a:ext uri="{0D108BD9-81ED-4DB2-BD59-A6C34878D82A}">
                    <a16:rowId xmlns:a16="http://schemas.microsoft.com/office/drawing/2014/main" val="3179097141"/>
                  </a:ext>
                </a:extLst>
              </a:tr>
              <a:tr h="433907">
                <a:tc>
                  <a:txBody>
                    <a:bodyPr/>
                    <a:lstStyle/>
                    <a:p>
                      <a:pPr lvl="0">
                        <a:buNone/>
                      </a:pPr>
                      <a:r>
                        <a:rPr lang="en-US" sz="900">
                          <a:effectLst/>
                          <a:latin typeface="Calibri" panose="020F0502020204030204" pitchFamily="34" charset="0"/>
                          <a:cs typeface="Calibri" panose="020F0502020204030204" pitchFamily="34" charset="0"/>
                        </a:rPr>
                        <a:t>Cheryl Alfred</a:t>
                      </a:r>
                      <a:endParaRPr lang="en-US" sz="900">
                        <a:latin typeface="Calibri" panose="020F0502020204030204" pitchFamily="34" charset="0"/>
                        <a:cs typeface="Calibri" panose="020F0502020204030204" pitchFamily="34" charset="0"/>
                      </a:endParaRPr>
                    </a:p>
                  </a:txBody>
                  <a:tcPr marL="72660" marR="72660" marT="36330" marB="36330"/>
                </a:tc>
                <a:tc>
                  <a:txBody>
                    <a:bodyPr/>
                    <a:lstStyle/>
                    <a:p>
                      <a:pPr lvl="0">
                        <a:buNone/>
                      </a:pPr>
                      <a:r>
                        <a:rPr lang="en-US" sz="900">
                          <a:effectLst/>
                          <a:latin typeface="Calibri" panose="020F0502020204030204" pitchFamily="34" charset="0"/>
                          <a:cs typeface="Calibri" panose="020F0502020204030204" pitchFamily="34" charset="0"/>
                        </a:rPr>
                        <a:t>HBD PCN</a:t>
                      </a:r>
                      <a:endParaRPr lang="en-US" sz="900">
                        <a:latin typeface="Calibri" panose="020F0502020204030204" pitchFamily="34" charset="0"/>
                        <a:cs typeface="Calibri" panose="020F0502020204030204" pitchFamily="34" charset="0"/>
                      </a:endParaRPr>
                    </a:p>
                  </a:txBody>
                  <a:tcPr marL="72660" marR="72660" marT="36330" marB="36330"/>
                </a:tc>
                <a:tc>
                  <a:txBody>
                    <a:bodyPr/>
                    <a:lstStyle/>
                    <a:p>
                      <a:pPr lvl="0">
                        <a:buNone/>
                      </a:pPr>
                      <a:r>
                        <a:rPr lang="en-US" sz="900">
                          <a:effectLst/>
                          <a:latin typeface="Calibri" panose="020F0502020204030204" pitchFamily="34" charset="0"/>
                          <a:cs typeface="Calibri" panose="020F0502020204030204" pitchFamily="34" charset="0"/>
                        </a:rPr>
                        <a:t>PCN Project Support Assistant</a:t>
                      </a:r>
                      <a:endParaRPr lang="en-US" sz="900">
                        <a:latin typeface="Calibri" panose="020F0502020204030204" pitchFamily="34" charset="0"/>
                        <a:cs typeface="Calibri" panose="020F0502020204030204" pitchFamily="34" charset="0"/>
                      </a:endParaRPr>
                    </a:p>
                  </a:txBody>
                  <a:tcPr marL="72660" marR="72660" marT="36330" marB="36330"/>
                </a:tc>
                <a:tc>
                  <a:txBody>
                    <a:bodyPr/>
                    <a:lstStyle/>
                    <a:p>
                      <a:pPr lvl="0">
                        <a:buNone/>
                      </a:pPr>
                      <a:r>
                        <a:rPr lang="en-US" sz="900">
                          <a:effectLst/>
                          <a:latin typeface="Calibri" panose="020F0502020204030204" pitchFamily="34" charset="0"/>
                          <a:cs typeface="Calibri" panose="020F0502020204030204" pitchFamily="34" charset="0"/>
                        </a:rPr>
                        <a:t>Project Support Budget oversight</a:t>
                      </a:r>
                      <a:endParaRPr lang="en-US" sz="900">
                        <a:latin typeface="Calibri" panose="020F0502020204030204" pitchFamily="34" charset="0"/>
                        <a:cs typeface="Calibri" panose="020F0502020204030204" pitchFamily="34" charset="0"/>
                      </a:endParaRPr>
                    </a:p>
                  </a:txBody>
                  <a:tcPr marL="72660" marR="72660" marT="36330" marB="36330"/>
                </a:tc>
                <a:extLst>
                  <a:ext uri="{0D108BD9-81ED-4DB2-BD59-A6C34878D82A}">
                    <a16:rowId xmlns:a16="http://schemas.microsoft.com/office/drawing/2014/main" val="3021210958"/>
                  </a:ext>
                </a:extLst>
              </a:tr>
              <a:tr h="451944">
                <a:tc>
                  <a:txBody>
                    <a:bodyPr/>
                    <a:lstStyle/>
                    <a:p>
                      <a:pPr lvl="0">
                        <a:buNone/>
                      </a:pPr>
                      <a:r>
                        <a:rPr lang="en-US" sz="900" err="1">
                          <a:solidFill>
                            <a:schemeClr val="tx1"/>
                          </a:solidFill>
                          <a:effectLst/>
                          <a:latin typeface="Calibri" panose="020F0502020204030204" pitchFamily="34" charset="0"/>
                          <a:cs typeface="Calibri" panose="020F0502020204030204" pitchFamily="34" charset="0"/>
                        </a:rPr>
                        <a:t>Dr</a:t>
                      </a:r>
                      <a:r>
                        <a:rPr lang="en-US" sz="900" baseline="0">
                          <a:effectLst/>
                          <a:latin typeface="Calibri" panose="020F0502020204030204" pitchFamily="34" charset="0"/>
                          <a:cs typeface="Calibri" panose="020F0502020204030204" pitchFamily="34" charset="0"/>
                        </a:rPr>
                        <a:t> </a:t>
                      </a:r>
                      <a:r>
                        <a:rPr lang="en-US" sz="900" err="1">
                          <a:effectLst/>
                          <a:latin typeface="Calibri" panose="020F0502020204030204" pitchFamily="34" charset="0"/>
                          <a:cs typeface="Calibri" panose="020F0502020204030204" pitchFamily="34" charset="0"/>
                        </a:rPr>
                        <a:t>Sadru</a:t>
                      </a:r>
                      <a:r>
                        <a:rPr lang="en-US" sz="900">
                          <a:effectLst/>
                          <a:latin typeface="Calibri" panose="020F0502020204030204" pitchFamily="34" charset="0"/>
                          <a:cs typeface="Calibri" panose="020F0502020204030204" pitchFamily="34" charset="0"/>
                        </a:rPr>
                        <a:t> </a:t>
                      </a:r>
                      <a:r>
                        <a:rPr lang="en-US" sz="900" err="1">
                          <a:effectLst/>
                          <a:latin typeface="Calibri" panose="020F0502020204030204" pitchFamily="34" charset="0"/>
                          <a:cs typeface="Calibri" panose="020F0502020204030204" pitchFamily="34" charset="0"/>
                        </a:rPr>
                        <a:t>Kheraj</a:t>
                      </a:r>
                      <a:endParaRPr lang="en-US" sz="900">
                        <a:latin typeface="Calibri" panose="020F0502020204030204" pitchFamily="34" charset="0"/>
                        <a:cs typeface="Calibri" panose="020F0502020204030204" pitchFamily="34" charset="0"/>
                      </a:endParaRPr>
                    </a:p>
                  </a:txBody>
                  <a:tcPr marL="72660" marR="72660" marT="36330" marB="36330"/>
                </a:tc>
                <a:tc>
                  <a:txBody>
                    <a:bodyPr/>
                    <a:lstStyle/>
                    <a:p>
                      <a:pPr lvl="0">
                        <a:buNone/>
                      </a:pPr>
                      <a:r>
                        <a:rPr lang="en-US" sz="900">
                          <a:effectLst/>
                          <a:latin typeface="Calibri" panose="020F0502020204030204" pitchFamily="34" charset="0"/>
                          <a:cs typeface="Calibri" panose="020F0502020204030204" pitchFamily="34" charset="0"/>
                        </a:rPr>
                        <a:t>HBD PCN</a:t>
                      </a:r>
                      <a:endParaRPr lang="en-US" sz="900">
                        <a:latin typeface="Calibri" panose="020F0502020204030204" pitchFamily="34" charset="0"/>
                        <a:cs typeface="Calibri" panose="020F0502020204030204" pitchFamily="34" charset="0"/>
                      </a:endParaRPr>
                    </a:p>
                  </a:txBody>
                  <a:tcPr marL="72660" marR="72660" marT="36330" marB="36330"/>
                </a:tc>
                <a:tc>
                  <a:txBody>
                    <a:bodyPr/>
                    <a:lstStyle/>
                    <a:p>
                      <a:pPr lvl="0">
                        <a:buNone/>
                      </a:pPr>
                      <a:r>
                        <a:rPr lang="en-US" sz="900">
                          <a:effectLst/>
                          <a:latin typeface="Calibri" panose="020F0502020204030204" pitchFamily="34" charset="0"/>
                          <a:cs typeface="Calibri" panose="020F0502020204030204" pitchFamily="34" charset="0"/>
                        </a:rPr>
                        <a:t>Clinical Director</a:t>
                      </a:r>
                      <a:endParaRPr lang="en-US" sz="900">
                        <a:latin typeface="Calibri" panose="020F0502020204030204" pitchFamily="34" charset="0"/>
                        <a:cs typeface="Calibri" panose="020F0502020204030204" pitchFamily="34" charset="0"/>
                      </a:endParaRPr>
                    </a:p>
                  </a:txBody>
                  <a:tcPr marL="72660" marR="72660" marT="36330" marB="36330"/>
                </a:tc>
                <a:tc>
                  <a:txBody>
                    <a:bodyPr/>
                    <a:lstStyle/>
                    <a:p>
                      <a:pPr lvl="0">
                        <a:buNone/>
                      </a:pPr>
                      <a:r>
                        <a:rPr lang="en-US" sz="900">
                          <a:effectLst/>
                          <a:latin typeface="Calibri" panose="020F0502020204030204" pitchFamily="34" charset="0"/>
                          <a:cs typeface="Calibri" panose="020F0502020204030204" pitchFamily="34" charset="0"/>
                        </a:rPr>
                        <a:t>Project Oversight and PCN Director</a:t>
                      </a:r>
                      <a:endParaRPr lang="en-US" sz="900">
                        <a:latin typeface="Calibri" panose="020F0502020204030204" pitchFamily="34" charset="0"/>
                        <a:cs typeface="Calibri" panose="020F0502020204030204" pitchFamily="34" charset="0"/>
                      </a:endParaRPr>
                    </a:p>
                  </a:txBody>
                  <a:tcPr marL="72660" marR="72660" marT="36330" marB="36330"/>
                </a:tc>
                <a:extLst>
                  <a:ext uri="{0D108BD9-81ED-4DB2-BD59-A6C34878D82A}">
                    <a16:rowId xmlns:a16="http://schemas.microsoft.com/office/drawing/2014/main" val="2691913812"/>
                  </a:ext>
                </a:extLst>
              </a:tr>
              <a:tr h="546538">
                <a:tc>
                  <a:txBody>
                    <a:bodyPr/>
                    <a:lstStyle/>
                    <a:p>
                      <a:pPr lvl="0">
                        <a:buNone/>
                      </a:pPr>
                      <a:r>
                        <a:rPr lang="en-US" sz="900">
                          <a:effectLst/>
                          <a:latin typeface="Calibri" panose="020F0502020204030204" pitchFamily="34" charset="0"/>
                          <a:cs typeface="Calibri" panose="020F0502020204030204" pitchFamily="34" charset="0"/>
                        </a:rPr>
                        <a:t>Michele Izzo</a:t>
                      </a:r>
                      <a:endParaRPr lang="en-US" sz="900">
                        <a:latin typeface="Calibri" panose="020F0502020204030204" pitchFamily="34" charset="0"/>
                        <a:cs typeface="Calibri" panose="020F0502020204030204" pitchFamily="34" charset="0"/>
                      </a:endParaRPr>
                    </a:p>
                  </a:txBody>
                  <a:tcPr marL="72660" marR="72660" marT="36330" marB="36330"/>
                </a:tc>
                <a:tc>
                  <a:txBody>
                    <a:bodyPr/>
                    <a:lstStyle/>
                    <a:p>
                      <a:pPr lvl="0">
                        <a:buNone/>
                      </a:pPr>
                      <a:r>
                        <a:rPr lang="en-US" sz="900">
                          <a:effectLst/>
                          <a:latin typeface="Calibri" panose="020F0502020204030204" pitchFamily="34" charset="0"/>
                          <a:cs typeface="Calibri" panose="020F0502020204030204" pitchFamily="34" charset="0"/>
                        </a:rPr>
                        <a:t>HBD PCN</a:t>
                      </a:r>
                      <a:endParaRPr lang="en-US" sz="900">
                        <a:latin typeface="Calibri" panose="020F0502020204030204" pitchFamily="34" charset="0"/>
                        <a:cs typeface="Calibri" panose="020F0502020204030204" pitchFamily="34" charset="0"/>
                      </a:endParaRPr>
                    </a:p>
                  </a:txBody>
                  <a:tcPr marL="72660" marR="72660" marT="36330" marB="36330"/>
                </a:tc>
                <a:tc>
                  <a:txBody>
                    <a:bodyPr/>
                    <a:lstStyle/>
                    <a:p>
                      <a:pPr lvl="0">
                        <a:buNone/>
                      </a:pPr>
                      <a:r>
                        <a:rPr lang="en-US" sz="900">
                          <a:effectLst/>
                          <a:latin typeface="Calibri" panose="020F0502020204030204" pitchFamily="34" charset="0"/>
                          <a:cs typeface="Calibri" panose="020F0502020204030204" pitchFamily="34" charset="0"/>
                        </a:rPr>
                        <a:t>PCN business manager</a:t>
                      </a:r>
                      <a:endParaRPr lang="en-US" sz="900">
                        <a:latin typeface="Calibri" panose="020F0502020204030204" pitchFamily="34" charset="0"/>
                        <a:cs typeface="Calibri" panose="020F0502020204030204" pitchFamily="34" charset="0"/>
                      </a:endParaRPr>
                    </a:p>
                  </a:txBody>
                  <a:tcPr marL="72660" marR="72660" marT="36330" marB="36330"/>
                </a:tc>
                <a:tc>
                  <a:txBody>
                    <a:bodyPr/>
                    <a:lstStyle/>
                    <a:p>
                      <a:pPr lvl="0">
                        <a:buNone/>
                      </a:pPr>
                      <a:r>
                        <a:rPr lang="en-US" sz="900">
                          <a:effectLst/>
                          <a:latin typeface="Calibri" panose="020F0502020204030204" pitchFamily="34" charset="0"/>
                          <a:cs typeface="Calibri" panose="020F0502020204030204" pitchFamily="34" charset="0"/>
                        </a:rPr>
                        <a:t>Financial  oversight</a:t>
                      </a:r>
                      <a:endParaRPr lang="en-US" sz="900">
                        <a:latin typeface="Calibri" panose="020F0502020204030204" pitchFamily="34" charset="0"/>
                        <a:cs typeface="Calibri" panose="020F0502020204030204" pitchFamily="34" charset="0"/>
                      </a:endParaRPr>
                    </a:p>
                  </a:txBody>
                  <a:tcPr marL="72660" marR="72660" marT="36330" marB="36330"/>
                </a:tc>
                <a:extLst>
                  <a:ext uri="{0D108BD9-81ED-4DB2-BD59-A6C34878D82A}">
                    <a16:rowId xmlns:a16="http://schemas.microsoft.com/office/drawing/2014/main" val="1086047580"/>
                  </a:ext>
                </a:extLst>
              </a:tr>
              <a:tr h="419279">
                <a:tc>
                  <a:txBody>
                    <a:bodyPr/>
                    <a:lstStyle/>
                    <a:p>
                      <a:pPr lvl="0">
                        <a:buNone/>
                      </a:pPr>
                      <a:r>
                        <a:rPr lang="en-US" sz="900">
                          <a:effectLst/>
                          <a:latin typeface="Calibri" panose="020F0502020204030204" pitchFamily="34" charset="0"/>
                          <a:cs typeface="Calibri" panose="020F0502020204030204" pitchFamily="34" charset="0"/>
                        </a:rPr>
                        <a:t>Natalie Senior</a:t>
                      </a:r>
                      <a:endParaRPr lang="en-US" sz="900">
                        <a:latin typeface="Calibri" panose="020F0502020204030204" pitchFamily="34" charset="0"/>
                        <a:cs typeface="Calibri" panose="020F0502020204030204" pitchFamily="34" charset="0"/>
                      </a:endParaRPr>
                    </a:p>
                  </a:txBody>
                  <a:tcPr marL="72660" marR="72660" marT="36330" marB="36330"/>
                </a:tc>
                <a:tc>
                  <a:txBody>
                    <a:bodyPr/>
                    <a:lstStyle/>
                    <a:p>
                      <a:pPr lvl="0">
                        <a:buNone/>
                      </a:pPr>
                      <a:r>
                        <a:rPr lang="en-US" sz="900">
                          <a:effectLst/>
                          <a:latin typeface="Calibri" panose="020F0502020204030204" pitchFamily="34" charset="0"/>
                          <a:cs typeface="Calibri" panose="020F0502020204030204" pitchFamily="34" charset="0"/>
                        </a:rPr>
                        <a:t>HBD PCN</a:t>
                      </a:r>
                      <a:endParaRPr lang="en-US" sz="900">
                        <a:latin typeface="Calibri" panose="020F0502020204030204" pitchFamily="34" charset="0"/>
                        <a:cs typeface="Calibri" panose="020F0502020204030204" pitchFamily="34" charset="0"/>
                      </a:endParaRPr>
                    </a:p>
                  </a:txBody>
                  <a:tcPr marL="72660" marR="72660" marT="36330" marB="36330"/>
                </a:tc>
                <a:tc>
                  <a:txBody>
                    <a:bodyPr/>
                    <a:lstStyle/>
                    <a:p>
                      <a:pPr lvl="0">
                        <a:buNone/>
                      </a:pPr>
                      <a:r>
                        <a:rPr lang="en-US" sz="900">
                          <a:effectLst/>
                          <a:latin typeface="Calibri" panose="020F0502020204030204" pitchFamily="34" charset="0"/>
                          <a:cs typeface="Calibri" panose="020F0502020204030204" pitchFamily="34" charset="0"/>
                        </a:rPr>
                        <a:t>SPLW</a:t>
                      </a:r>
                      <a:endParaRPr lang="en-US" sz="900">
                        <a:latin typeface="Calibri" panose="020F0502020204030204" pitchFamily="34" charset="0"/>
                        <a:cs typeface="Calibri" panose="020F0502020204030204" pitchFamily="34" charset="0"/>
                      </a:endParaRPr>
                    </a:p>
                  </a:txBody>
                  <a:tcPr marL="72660" marR="72660" marT="36330" marB="36330"/>
                </a:tc>
                <a:tc>
                  <a:txBody>
                    <a:bodyPr/>
                    <a:lstStyle/>
                    <a:p>
                      <a:pPr lvl="0">
                        <a:buNone/>
                      </a:pPr>
                      <a:r>
                        <a:rPr lang="en-US" sz="900">
                          <a:effectLst/>
                          <a:latin typeface="Calibri" panose="020F0502020204030204" pitchFamily="34" charset="0"/>
                          <a:cs typeface="Calibri" panose="020F0502020204030204" pitchFamily="34" charset="0"/>
                        </a:rPr>
                        <a:t>Project team member</a:t>
                      </a:r>
                      <a:endParaRPr lang="en-US" sz="900">
                        <a:latin typeface="Calibri" panose="020F0502020204030204" pitchFamily="34" charset="0"/>
                        <a:cs typeface="Calibri" panose="020F0502020204030204" pitchFamily="34" charset="0"/>
                      </a:endParaRPr>
                    </a:p>
                  </a:txBody>
                  <a:tcPr marL="72660" marR="72660" marT="36330" marB="36330"/>
                </a:tc>
                <a:extLst>
                  <a:ext uri="{0D108BD9-81ED-4DB2-BD59-A6C34878D82A}">
                    <a16:rowId xmlns:a16="http://schemas.microsoft.com/office/drawing/2014/main" val="3092255654"/>
                  </a:ext>
                </a:extLst>
              </a:tr>
              <a:tr h="419279">
                <a:tc>
                  <a:txBody>
                    <a:bodyPr/>
                    <a:lstStyle/>
                    <a:p>
                      <a:pPr lvl="0">
                        <a:buNone/>
                      </a:pPr>
                      <a:r>
                        <a:rPr lang="en-US" sz="900">
                          <a:effectLst/>
                          <a:latin typeface="Calibri" panose="020F0502020204030204" pitchFamily="34" charset="0"/>
                          <a:cs typeface="Calibri" panose="020F0502020204030204" pitchFamily="34" charset="0"/>
                        </a:rPr>
                        <a:t>Malika</a:t>
                      </a:r>
                      <a:endParaRPr lang="en-US" sz="900">
                        <a:latin typeface="Calibri" panose="020F0502020204030204" pitchFamily="34" charset="0"/>
                        <a:cs typeface="Calibri" panose="020F0502020204030204" pitchFamily="34" charset="0"/>
                      </a:endParaRPr>
                    </a:p>
                  </a:txBody>
                  <a:tcPr marL="72660" marR="72660" marT="36330" marB="36330"/>
                </a:tc>
                <a:tc>
                  <a:txBody>
                    <a:bodyPr/>
                    <a:lstStyle/>
                    <a:p>
                      <a:pPr lvl="0">
                        <a:buNone/>
                      </a:pPr>
                      <a:r>
                        <a:rPr lang="en-US" sz="900">
                          <a:effectLst/>
                          <a:latin typeface="Calibri" panose="020F0502020204030204" pitchFamily="34" charset="0"/>
                          <a:cs typeface="Calibri" panose="020F0502020204030204" pitchFamily="34" charset="0"/>
                        </a:rPr>
                        <a:t>HBD PCN</a:t>
                      </a:r>
                      <a:endParaRPr lang="en-US" sz="900">
                        <a:latin typeface="Calibri" panose="020F0502020204030204" pitchFamily="34" charset="0"/>
                        <a:cs typeface="Calibri" panose="020F0502020204030204" pitchFamily="34" charset="0"/>
                      </a:endParaRPr>
                    </a:p>
                  </a:txBody>
                  <a:tcPr marL="72660" marR="72660" marT="36330" marB="36330"/>
                </a:tc>
                <a:tc>
                  <a:txBody>
                    <a:bodyPr/>
                    <a:lstStyle/>
                    <a:p>
                      <a:pPr lvl="0">
                        <a:buNone/>
                      </a:pPr>
                      <a:r>
                        <a:rPr lang="en-US" sz="900">
                          <a:effectLst/>
                          <a:latin typeface="Calibri" panose="020F0502020204030204" pitchFamily="34" charset="0"/>
                          <a:cs typeface="Calibri" panose="020F0502020204030204" pitchFamily="34" charset="0"/>
                        </a:rPr>
                        <a:t>SLPW</a:t>
                      </a:r>
                      <a:endParaRPr lang="en-US" sz="900">
                        <a:latin typeface="Calibri" panose="020F0502020204030204" pitchFamily="34" charset="0"/>
                        <a:cs typeface="Calibri" panose="020F0502020204030204" pitchFamily="34" charset="0"/>
                      </a:endParaRPr>
                    </a:p>
                  </a:txBody>
                  <a:tcPr marL="72660" marR="72660" marT="36330" marB="36330"/>
                </a:tc>
                <a:tc>
                  <a:txBody>
                    <a:bodyPr/>
                    <a:lstStyle/>
                    <a:p>
                      <a:pPr lvl="0">
                        <a:buNone/>
                      </a:pPr>
                      <a:r>
                        <a:rPr lang="en-US" sz="900">
                          <a:effectLst/>
                          <a:latin typeface="Calibri" panose="020F0502020204030204" pitchFamily="34" charset="0"/>
                          <a:cs typeface="Calibri" panose="020F0502020204030204" pitchFamily="34" charset="0"/>
                        </a:rPr>
                        <a:t>Project team member</a:t>
                      </a:r>
                      <a:endParaRPr lang="en-US" sz="900">
                        <a:latin typeface="Calibri" panose="020F0502020204030204" pitchFamily="34" charset="0"/>
                        <a:cs typeface="Calibri" panose="020F0502020204030204" pitchFamily="34" charset="0"/>
                      </a:endParaRPr>
                    </a:p>
                  </a:txBody>
                  <a:tcPr marL="72660" marR="72660" marT="36330" marB="36330"/>
                </a:tc>
                <a:extLst>
                  <a:ext uri="{0D108BD9-81ED-4DB2-BD59-A6C34878D82A}">
                    <a16:rowId xmlns:a16="http://schemas.microsoft.com/office/drawing/2014/main" val="4146216859"/>
                  </a:ext>
                </a:extLst>
              </a:tr>
            </a:tbl>
          </a:graphicData>
        </a:graphic>
      </p:graphicFrame>
    </p:spTree>
    <p:extLst>
      <p:ext uri="{BB962C8B-B14F-4D97-AF65-F5344CB8AC3E}">
        <p14:creationId xmlns:p14="http://schemas.microsoft.com/office/powerpoint/2010/main" val="32012202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956CD1A8-762E-4824-A569-8877AD0BB911}"/>
              </a:ext>
            </a:extLst>
          </p:cNvPr>
          <p:cNvSpPr>
            <a:spLocks noGrp="1"/>
          </p:cNvSpPr>
          <p:nvPr>
            <p:ph type="sldNum" sz="quarter" idx="14"/>
          </p:nvPr>
        </p:nvSpPr>
        <p:spPr/>
        <p:txBody>
          <a:bodyPr/>
          <a:lstStyle/>
          <a:p>
            <a:fld id="{8FC524A1-7B6A-464D-B8BC-8FE2E057339E}" type="slidenum">
              <a:rPr lang="en-GB" smtClean="0"/>
              <a:pPr/>
              <a:t>17</a:t>
            </a:fld>
            <a:endParaRPr lang="en-GB"/>
          </a:p>
        </p:txBody>
      </p:sp>
      <p:pic>
        <p:nvPicPr>
          <p:cNvPr id="15" name="Picture 15">
            <a:extLst>
              <a:ext uri="{FF2B5EF4-FFF2-40B4-BE49-F238E27FC236}">
                <a16:creationId xmlns:a16="http://schemas.microsoft.com/office/drawing/2014/main" id="{BF4B7560-20CA-19F2-E2BC-47CE6DF97768}"/>
              </a:ext>
            </a:extLst>
          </p:cNvPr>
          <p:cNvPicPr>
            <a:picLocks noGrp="1" noChangeAspect="1"/>
          </p:cNvPicPr>
          <p:nvPr>
            <p:ph sz="quarter" idx="15"/>
          </p:nvPr>
        </p:nvPicPr>
        <p:blipFill>
          <a:blip r:embed="rId3"/>
          <a:stretch>
            <a:fillRect/>
          </a:stretch>
        </p:blipFill>
        <p:spPr>
          <a:xfrm>
            <a:off x="729439" y="6380442"/>
            <a:ext cx="198031" cy="152400"/>
          </a:xfrm>
        </p:spPr>
      </p:pic>
      <p:sp>
        <p:nvSpPr>
          <p:cNvPr id="10" name="Title 1">
            <a:extLst>
              <a:ext uri="{FF2B5EF4-FFF2-40B4-BE49-F238E27FC236}">
                <a16:creationId xmlns:a16="http://schemas.microsoft.com/office/drawing/2014/main" id="{3CBE09F3-F15B-7D2C-33A1-460D61A6E65D}"/>
              </a:ext>
            </a:extLst>
          </p:cNvPr>
          <p:cNvSpPr>
            <a:spLocks noGrp="1"/>
          </p:cNvSpPr>
          <p:nvPr/>
        </p:nvSpPr>
        <p:spPr>
          <a:xfrm>
            <a:off x="0" y="283866"/>
            <a:ext cx="12192000" cy="434713"/>
          </a:xfrm>
          <a:prstGeom prst="rect">
            <a:avLst/>
          </a:prstGeom>
          <a:solidFill>
            <a:srgbClr val="2E75B6"/>
          </a:solidFill>
          <a:ln>
            <a:solidFill>
              <a:schemeClr val="accent4"/>
            </a:solidFill>
          </a:ln>
        </p:spPr>
        <p:txBody>
          <a:bodyPr lIns="68580" tIns="34290" rIns="68580" bIns="34290" anchor="t"/>
          <a:lstStyle>
            <a:lvl1pPr marL="71438" indent="0" algn="l" defTabSz="685800" rtl="0" eaLnBrk="1" latinLnBrk="0" hangingPunct="1">
              <a:spcBef>
                <a:spcPts val="450"/>
              </a:spcBef>
              <a:buNone/>
              <a:defRPr sz="1800" kern="1200" baseline="0">
                <a:solidFill>
                  <a:schemeClr val="bg1"/>
                </a:solidFill>
                <a:latin typeface="+mj-lt"/>
                <a:ea typeface="+mj-ea"/>
                <a:cs typeface="+mj-cs"/>
              </a:defRPr>
            </a:lvl1pPr>
          </a:lstStyle>
          <a:p>
            <a:pPr marL="71120">
              <a:spcBef>
                <a:spcPts val="0"/>
              </a:spcBef>
            </a:pPr>
            <a:r>
              <a:rPr lang="en-US" sz="2100"/>
              <a:t> </a:t>
            </a:r>
            <a:r>
              <a:rPr lang="en-US" sz="2400" b="1">
                <a:latin typeface="Calibri"/>
                <a:cs typeface="Calibri"/>
              </a:rPr>
              <a:t>What would you most like to get out of the </a:t>
            </a:r>
            <a:r>
              <a:rPr lang="en-US" sz="2400" b="1" err="1">
                <a:latin typeface="Calibri"/>
                <a:cs typeface="Calibri"/>
              </a:rPr>
              <a:t>programme</a:t>
            </a:r>
            <a:r>
              <a:rPr lang="en-US" sz="2400">
                <a:latin typeface="Arial Black"/>
                <a:cs typeface="Calibri"/>
              </a:rPr>
              <a:t>?</a:t>
            </a:r>
            <a:endParaRPr lang="en-US" sz="2400"/>
          </a:p>
        </p:txBody>
      </p:sp>
      <p:pic>
        <p:nvPicPr>
          <p:cNvPr id="11" name="Picture 10" descr="Icon&#10;&#10;Description automatically generated">
            <a:extLst>
              <a:ext uri="{FF2B5EF4-FFF2-40B4-BE49-F238E27FC236}">
                <a16:creationId xmlns:a16="http://schemas.microsoft.com/office/drawing/2014/main" id="{3347DA4A-3621-334D-E4F2-EA2399BACBC5}"/>
              </a:ext>
            </a:extLst>
          </p:cNvPr>
          <p:cNvPicPr>
            <a:picLocks noChangeAspect="1"/>
          </p:cNvPicPr>
          <p:nvPr/>
        </p:nvPicPr>
        <p:blipFill>
          <a:blip r:embed="rId4"/>
          <a:stretch>
            <a:fillRect/>
          </a:stretch>
        </p:blipFill>
        <p:spPr>
          <a:xfrm>
            <a:off x="729870" y="6597723"/>
            <a:ext cx="201829" cy="155152"/>
          </a:xfrm>
          <a:prstGeom prst="rect">
            <a:avLst/>
          </a:prstGeom>
          <a:solidFill>
            <a:srgbClr val="5B9BD5">
              <a:lumMod val="75000"/>
            </a:srgbClr>
          </a:solidFill>
          <a:ln>
            <a:solidFill>
              <a:srgbClr val="5B9BD5">
                <a:lumMod val="75000"/>
              </a:srgbClr>
            </a:solidFill>
          </a:ln>
        </p:spPr>
      </p:pic>
      <p:sp>
        <p:nvSpPr>
          <p:cNvPr id="12" name="TextBox 5">
            <a:extLst>
              <a:ext uri="{FF2B5EF4-FFF2-40B4-BE49-F238E27FC236}">
                <a16:creationId xmlns:a16="http://schemas.microsoft.com/office/drawing/2014/main" id="{669ED469-5133-DCAB-7416-B0478827C16C}"/>
              </a:ext>
            </a:extLst>
          </p:cNvPr>
          <p:cNvSpPr txBox="1"/>
          <p:nvPr/>
        </p:nvSpPr>
        <p:spPr>
          <a:xfrm>
            <a:off x="967783" y="6315261"/>
            <a:ext cx="3595832" cy="489878"/>
          </a:xfrm>
          <a:prstGeom prst="rect">
            <a:avLst/>
          </a:prstGeom>
          <a:noFill/>
        </p:spPr>
        <p:txBody>
          <a:bodyPr wrap="square" lIns="68580" tIns="34290" rIns="68580" bIns="34290" rtlCol="0" anchor="t">
            <a:spAutoFit/>
          </a:bodyPr>
          <a:lstStyle>
            <a:defPPr>
              <a:defRPr lang="en-US"/>
            </a:defPPr>
            <a:lvl1pPr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1pPr>
            <a:lvl2pPr marL="4572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2pPr>
            <a:lvl3pPr marL="9144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3pPr>
            <a:lvl4pPr marL="13716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4pPr>
            <a:lvl5pPr marL="18288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5pPr>
            <a:lvl6pPr marL="22860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6pPr>
            <a:lvl7pPr marL="27432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7pPr>
            <a:lvl8pPr marL="32004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8pPr>
            <a:lvl9pPr marL="36576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9pPr>
          </a:lstStyle>
          <a:p>
            <a:pPr defTabSz="685800" fontAlgn="auto">
              <a:spcBef>
                <a:spcPts val="0"/>
              </a:spcBef>
              <a:spcAft>
                <a:spcPts val="420"/>
              </a:spcAft>
            </a:pPr>
            <a:r>
              <a:rPr lang="en-GB" sz="1200" b="1">
                <a:solidFill>
                  <a:srgbClr val="5B9BD5">
                    <a:lumMod val="75000"/>
                  </a:srgbClr>
                </a:solidFill>
                <a:latin typeface="Calibri" panose="020F0502020204030204"/>
                <a:ea typeface="+mn-ea"/>
                <a:cs typeface="+mn-cs"/>
              </a:rPr>
              <a:t>@SP_LDN</a:t>
            </a:r>
          </a:p>
          <a:p>
            <a:pPr defTabSz="685800" fontAlgn="auto">
              <a:spcBef>
                <a:spcPts val="0"/>
              </a:spcBef>
              <a:spcAft>
                <a:spcPts val="420"/>
              </a:spcAft>
            </a:pPr>
            <a:r>
              <a:rPr lang="en-GB" sz="1200" b="1">
                <a:solidFill>
                  <a:srgbClr val="5B9BD5">
                    <a:lumMod val="75000"/>
                  </a:srgbClr>
                </a:solidFill>
                <a:latin typeface="Calibri" panose="020F0502020204030204"/>
                <a:ea typeface="+mn-ea"/>
                <a:cs typeface="+mn-cs"/>
              </a:rPr>
              <a:t>hlp.socialprescribing@nhs.net</a:t>
            </a:r>
          </a:p>
        </p:txBody>
      </p:sp>
      <p:pic>
        <p:nvPicPr>
          <p:cNvPr id="13" name="Picture 12" descr="A group of people standing in a line&#10;&#10;Description automatically generated with low confidence">
            <a:extLst>
              <a:ext uri="{FF2B5EF4-FFF2-40B4-BE49-F238E27FC236}">
                <a16:creationId xmlns:a16="http://schemas.microsoft.com/office/drawing/2014/main" id="{35A8B70F-C997-5584-31DB-6FCB60EFFCA4}"/>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691650" y="6235899"/>
            <a:ext cx="2665228" cy="596035"/>
          </a:xfrm>
          <a:prstGeom prst="rect">
            <a:avLst/>
          </a:prstGeom>
        </p:spPr>
      </p:pic>
      <p:sp>
        <p:nvSpPr>
          <p:cNvPr id="14" name="Title 1">
            <a:extLst>
              <a:ext uri="{FF2B5EF4-FFF2-40B4-BE49-F238E27FC236}">
                <a16:creationId xmlns:a16="http://schemas.microsoft.com/office/drawing/2014/main" id="{892453A9-6BC6-1FAF-69D5-BA2FA543B1BE}"/>
              </a:ext>
            </a:extLst>
          </p:cNvPr>
          <p:cNvSpPr txBox="1">
            <a:spLocks/>
          </p:cNvSpPr>
          <p:nvPr/>
        </p:nvSpPr>
        <p:spPr>
          <a:xfrm>
            <a:off x="8860" y="6070123"/>
            <a:ext cx="12183139" cy="108883"/>
          </a:xfrm>
          <a:prstGeom prst="rect">
            <a:avLst/>
          </a:prstGeom>
          <a:solidFill>
            <a:srgbClr val="2E75B6"/>
          </a:solidFill>
          <a:ln>
            <a:solidFill>
              <a:schemeClr val="accent4"/>
            </a:solidFill>
          </a:ln>
        </p:spPr>
        <p:txBody>
          <a:bodyPr lIns="68580" tIns="34290" rIns="68580" bIns="34290" anchor="t"/>
          <a:lstStyle>
            <a:defPPr>
              <a:defRPr lang="en-US"/>
            </a:defPPr>
            <a:lvl1pPr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1pPr>
            <a:lvl2pPr marL="4572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2pPr>
            <a:lvl3pPr marL="9144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3pPr>
            <a:lvl4pPr marL="13716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4pPr>
            <a:lvl5pPr marL="18288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5pPr>
            <a:lvl6pPr marL="22860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6pPr>
            <a:lvl7pPr marL="27432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7pPr>
            <a:lvl8pPr marL="32004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8pPr>
            <a:lvl9pPr marL="36576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9pPr>
          </a:lstStyle>
          <a:p>
            <a:pPr fontAlgn="auto">
              <a:spcBef>
                <a:spcPts val="0"/>
              </a:spcBef>
              <a:spcAft>
                <a:spcPts val="0"/>
              </a:spcAft>
            </a:pPr>
            <a:endParaRPr lang="en-US" sz="2100"/>
          </a:p>
        </p:txBody>
      </p:sp>
      <p:sp>
        <p:nvSpPr>
          <p:cNvPr id="9" name="Rectangle 2">
            <a:extLst>
              <a:ext uri="{FF2B5EF4-FFF2-40B4-BE49-F238E27FC236}">
                <a16:creationId xmlns:a16="http://schemas.microsoft.com/office/drawing/2014/main" id="{7CA3A3AA-AF02-4432-A87D-88BBDEBE318E}"/>
              </a:ext>
            </a:extLst>
          </p:cNvPr>
          <p:cNvSpPr>
            <a:spLocks noChangeArrowheads="1"/>
          </p:cNvSpPr>
          <p:nvPr/>
        </p:nvSpPr>
        <p:spPr bwMode="auto">
          <a:xfrm>
            <a:off x="3876675" y="163353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 </a:t>
            </a:r>
            <a:endParaRPr kumimoji="0" lang="en-US" altLang="en-US" sz="1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 name="Rectangle 3">
            <a:extLst>
              <a:ext uri="{FF2B5EF4-FFF2-40B4-BE49-F238E27FC236}">
                <a16:creationId xmlns:a16="http://schemas.microsoft.com/office/drawing/2014/main" id="{F31E097A-82A0-4254-A4FC-976D52ADE9EF}"/>
              </a:ext>
            </a:extLst>
          </p:cNvPr>
          <p:cNvSpPr>
            <a:spLocks noChangeArrowheads="1"/>
          </p:cNvSpPr>
          <p:nvPr/>
        </p:nvSpPr>
        <p:spPr bwMode="auto">
          <a:xfrm>
            <a:off x="3876675" y="163353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 </a:t>
            </a:r>
            <a:endParaRPr kumimoji="0" lang="en-US" altLang="en-US" sz="1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 name="Speech Bubble: Rectangle with Corners Rounded 1">
            <a:extLst>
              <a:ext uri="{FF2B5EF4-FFF2-40B4-BE49-F238E27FC236}">
                <a16:creationId xmlns:a16="http://schemas.microsoft.com/office/drawing/2014/main" id="{696F7EC9-4627-7931-1F26-9786BD86A326}"/>
              </a:ext>
            </a:extLst>
          </p:cNvPr>
          <p:cNvSpPr/>
          <p:nvPr/>
        </p:nvSpPr>
        <p:spPr>
          <a:xfrm>
            <a:off x="510777" y="1044768"/>
            <a:ext cx="2104029" cy="1467134"/>
          </a:xfrm>
          <a:prstGeom prst="wedgeRoundRectCallout">
            <a:avLst/>
          </a:prstGeom>
          <a:solidFill>
            <a:srgbClr val="A761A7"/>
          </a:solidFill>
          <a:ln>
            <a:solidFill>
              <a:srgbClr val="A761A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a:solidFill>
                  <a:schemeClr val="bg1"/>
                </a:solidFill>
                <a:latin typeface="Calibri" panose="020F0502020204030204" pitchFamily="34" charset="0"/>
              </a:rPr>
              <a:t>“T</a:t>
            </a:r>
            <a:r>
              <a:rPr lang="en-GB" sz="1200" b="0" i="0">
                <a:solidFill>
                  <a:schemeClr val="bg1"/>
                </a:solidFill>
                <a:effectLst/>
                <a:latin typeface="Calibri" panose="020F0502020204030204" pitchFamily="34" charset="0"/>
              </a:rPr>
              <a:t>o get a real understanding of what activities local men want and also how best to deliver them. We hope this will influence future projects of all kinds and help local partners too.”</a:t>
            </a:r>
            <a:endParaRPr lang="en-US" sz="1200">
              <a:solidFill>
                <a:schemeClr val="bg1"/>
              </a:solidFill>
            </a:endParaRPr>
          </a:p>
        </p:txBody>
      </p:sp>
      <p:sp>
        <p:nvSpPr>
          <p:cNvPr id="3" name="Speech Bubble: Oval 2">
            <a:extLst>
              <a:ext uri="{FF2B5EF4-FFF2-40B4-BE49-F238E27FC236}">
                <a16:creationId xmlns:a16="http://schemas.microsoft.com/office/drawing/2014/main" id="{B1A566F2-1A6A-81A8-C92A-465D953D86DD}"/>
              </a:ext>
            </a:extLst>
          </p:cNvPr>
          <p:cNvSpPr/>
          <p:nvPr/>
        </p:nvSpPr>
        <p:spPr>
          <a:xfrm>
            <a:off x="3027379" y="1624001"/>
            <a:ext cx="2722441" cy="1603611"/>
          </a:xfrm>
          <a:prstGeom prst="wedgeEllipseCallout">
            <a:avLst/>
          </a:prstGeom>
          <a:solidFill>
            <a:srgbClr val="298F93"/>
          </a:solidFill>
          <a:ln>
            <a:solidFill>
              <a:srgbClr val="2B8E9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a:latin typeface="Calibri" panose="020F0502020204030204" pitchFamily="34" charset="0"/>
                <a:cs typeface="Calibri" panose="020F0502020204030204" pitchFamily="34" charset="0"/>
              </a:rPr>
              <a:t>“To explore and test new ways of working for the SP team, to reach our most vulnerable residents. And to develop the innovation side of our programme, increase learning and team skills.” </a:t>
            </a:r>
            <a:endParaRPr lang="en-US" sz="1200">
              <a:latin typeface="Calibri" panose="020F0502020204030204" pitchFamily="34" charset="0"/>
              <a:cs typeface="Calibri" panose="020F0502020204030204" pitchFamily="34" charset="0"/>
            </a:endParaRPr>
          </a:p>
        </p:txBody>
      </p:sp>
      <p:sp>
        <p:nvSpPr>
          <p:cNvPr id="5" name="Thought Bubble: Cloud 4">
            <a:extLst>
              <a:ext uri="{FF2B5EF4-FFF2-40B4-BE49-F238E27FC236}">
                <a16:creationId xmlns:a16="http://schemas.microsoft.com/office/drawing/2014/main" id="{926604E6-4366-49CC-39A0-9DABE6278EC8}"/>
              </a:ext>
            </a:extLst>
          </p:cNvPr>
          <p:cNvSpPr/>
          <p:nvPr/>
        </p:nvSpPr>
        <p:spPr>
          <a:xfrm>
            <a:off x="248796" y="3179809"/>
            <a:ext cx="2778583" cy="2104835"/>
          </a:xfrm>
          <a:prstGeom prst="cloudCallout">
            <a:avLst/>
          </a:prstGeom>
          <a:solidFill>
            <a:srgbClr val="00AFAA"/>
          </a:solidFill>
          <a:ln>
            <a:solidFill>
              <a:srgbClr val="FEFFF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a:solidFill>
                  <a:schemeClr val="bg1"/>
                </a:solidFill>
                <a:latin typeface="Calibri" panose="020F0502020204030204" pitchFamily="34" charset="0"/>
                <a:cs typeface="Calibri" panose="020F0502020204030204" pitchFamily="34" charset="0"/>
              </a:rPr>
              <a:t>“Being part of a London-wide team testing service improvement ideas and the chance to share ideas/knowledge and support each other along the way.”</a:t>
            </a:r>
            <a:endParaRPr lang="en-US" sz="1200">
              <a:solidFill>
                <a:schemeClr val="bg1"/>
              </a:solidFill>
              <a:latin typeface="Calibri" panose="020F0502020204030204" pitchFamily="34" charset="0"/>
              <a:cs typeface="Calibri" panose="020F0502020204030204" pitchFamily="34" charset="0"/>
            </a:endParaRPr>
          </a:p>
        </p:txBody>
      </p:sp>
      <p:sp>
        <p:nvSpPr>
          <p:cNvPr id="6" name="Speech Bubble: Rectangle 5">
            <a:extLst>
              <a:ext uri="{FF2B5EF4-FFF2-40B4-BE49-F238E27FC236}">
                <a16:creationId xmlns:a16="http://schemas.microsoft.com/office/drawing/2014/main" id="{826CD903-1959-AB60-2529-D1B0576B606A}"/>
              </a:ext>
            </a:extLst>
          </p:cNvPr>
          <p:cNvSpPr/>
          <p:nvPr/>
        </p:nvSpPr>
        <p:spPr>
          <a:xfrm>
            <a:off x="3320844" y="3877593"/>
            <a:ext cx="2323908" cy="1912039"/>
          </a:xfrm>
          <a:prstGeom prst="wedgeRectCallout">
            <a:avLst/>
          </a:prstGeom>
          <a:solidFill>
            <a:srgbClr val="0098D2"/>
          </a:solid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1200">
                <a:latin typeface="Calibri"/>
                <a:ea typeface="+mn-lt"/>
                <a:cs typeface="+mn-lt"/>
              </a:rPr>
              <a:t> "To bring about creative solutions that support frontline workers to do their job and make our work more sustainable over the long term. I am excited by the possibility that we can improve our service to patients and offer more support to GP surgeries."</a:t>
            </a:r>
            <a:endParaRPr lang="en-US" sz="1200">
              <a:latin typeface="Calibri"/>
              <a:cs typeface="Arial"/>
            </a:endParaRPr>
          </a:p>
        </p:txBody>
      </p:sp>
      <p:sp>
        <p:nvSpPr>
          <p:cNvPr id="16" name="Thought Bubble: Cloud 15">
            <a:extLst>
              <a:ext uri="{FF2B5EF4-FFF2-40B4-BE49-F238E27FC236}">
                <a16:creationId xmlns:a16="http://schemas.microsoft.com/office/drawing/2014/main" id="{4D4FB689-F848-B2BC-40AB-9DFC7CD1D723}"/>
              </a:ext>
            </a:extLst>
          </p:cNvPr>
          <p:cNvSpPr/>
          <p:nvPr/>
        </p:nvSpPr>
        <p:spPr>
          <a:xfrm>
            <a:off x="5969000" y="871087"/>
            <a:ext cx="2724136" cy="1899178"/>
          </a:xfrm>
          <a:prstGeom prst="cloudCallout">
            <a:avLst/>
          </a:prstGeom>
          <a:solidFill>
            <a:srgbClr val="E64499"/>
          </a:solidFill>
          <a:ln>
            <a:solidFill>
              <a:srgbClr val="E64499"/>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1200">
                <a:latin typeface="Calibri"/>
                <a:ea typeface="+mn-lt"/>
                <a:cs typeface="+mn-lt"/>
              </a:rPr>
              <a:t>"To see volunteering alongside social prescribers </a:t>
            </a:r>
            <a:r>
              <a:rPr lang="en-US" sz="1200" err="1">
                <a:latin typeface="Calibri"/>
                <a:ea typeface="+mn-lt"/>
                <a:cs typeface="+mn-lt"/>
              </a:rPr>
              <a:t>recognised</a:t>
            </a:r>
            <a:r>
              <a:rPr lang="en-US" sz="1200">
                <a:latin typeface="Calibri"/>
                <a:ea typeface="+mn-lt"/>
                <a:cs typeface="+mn-lt"/>
              </a:rPr>
              <a:t> as an effective route into employment (and a way to aid retention of existing SP workforce)."</a:t>
            </a:r>
            <a:endParaRPr lang="en-US" sz="1200">
              <a:latin typeface="Calibri"/>
              <a:cs typeface="Arial"/>
            </a:endParaRPr>
          </a:p>
        </p:txBody>
      </p:sp>
      <p:sp>
        <p:nvSpPr>
          <p:cNvPr id="17" name="Speech Bubble: Rectangle with Corners Rounded 16">
            <a:extLst>
              <a:ext uri="{FF2B5EF4-FFF2-40B4-BE49-F238E27FC236}">
                <a16:creationId xmlns:a16="http://schemas.microsoft.com/office/drawing/2014/main" id="{2D90A1D6-49E0-6D2E-1C52-42AF870AF757}"/>
              </a:ext>
            </a:extLst>
          </p:cNvPr>
          <p:cNvSpPr/>
          <p:nvPr/>
        </p:nvSpPr>
        <p:spPr>
          <a:xfrm>
            <a:off x="6097293" y="3338286"/>
            <a:ext cx="2459770" cy="1606455"/>
          </a:xfrm>
          <a:prstGeom prst="wedgeRoundRectCallout">
            <a:avLst/>
          </a:prstGeom>
          <a:solidFill>
            <a:srgbClr val="04428B"/>
          </a:solidFill>
          <a:ln>
            <a:solidFill>
              <a:srgbClr val="04428B"/>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1200">
                <a:latin typeface="Calibri"/>
                <a:ea typeface="+mn-lt"/>
                <a:cs typeface="+mn-lt"/>
              </a:rPr>
              <a:t>"To learn new skills which will help me to improve my practice as a social prescriber and in innovating new services which would directly improve the health outcomes for my target group of patients."</a:t>
            </a:r>
            <a:endParaRPr lang="en-US" sz="1200">
              <a:latin typeface="Calibri"/>
              <a:cs typeface="Arial"/>
            </a:endParaRPr>
          </a:p>
        </p:txBody>
      </p:sp>
      <p:sp>
        <p:nvSpPr>
          <p:cNvPr id="7" name="Speech Bubble: Oval 6">
            <a:extLst>
              <a:ext uri="{FF2B5EF4-FFF2-40B4-BE49-F238E27FC236}">
                <a16:creationId xmlns:a16="http://schemas.microsoft.com/office/drawing/2014/main" id="{7930C5B1-3379-8AF8-095D-01677D491592}"/>
              </a:ext>
            </a:extLst>
          </p:cNvPr>
          <p:cNvSpPr/>
          <p:nvPr/>
        </p:nvSpPr>
        <p:spPr>
          <a:xfrm>
            <a:off x="9011840" y="1204603"/>
            <a:ext cx="2722441" cy="1739682"/>
          </a:xfrm>
          <a:prstGeom prst="wedgeEllipseCallout">
            <a:avLst/>
          </a:prstGeom>
          <a:solidFill>
            <a:srgbClr val="2E75B6"/>
          </a:solidFill>
          <a:ln>
            <a:solidFill>
              <a:srgbClr val="2E75B6"/>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GB" sz="1200">
                <a:latin typeface="Calibri"/>
                <a:ea typeface="+mn-lt"/>
                <a:cs typeface="+mn-lt"/>
              </a:rPr>
              <a:t>"To make good use of the support and leadership training offered by the programme, increase my project management experience and widen my knowledge of effective evaluation methods."</a:t>
            </a:r>
            <a:endParaRPr lang="en-GB" sz="1200">
              <a:latin typeface="Calibri" panose="020F0502020204030204" pitchFamily="34" charset="0"/>
              <a:cs typeface="Calibri" panose="020F0502020204030204" pitchFamily="34" charset="0"/>
            </a:endParaRPr>
          </a:p>
        </p:txBody>
      </p:sp>
      <p:sp>
        <p:nvSpPr>
          <p:cNvPr id="18" name="Thought Bubble: Cloud 17">
            <a:extLst>
              <a:ext uri="{FF2B5EF4-FFF2-40B4-BE49-F238E27FC236}">
                <a16:creationId xmlns:a16="http://schemas.microsoft.com/office/drawing/2014/main" id="{95A63916-5651-0D26-D6C4-61EBBCA078F9}"/>
              </a:ext>
            </a:extLst>
          </p:cNvPr>
          <p:cNvSpPr/>
          <p:nvPr/>
        </p:nvSpPr>
        <p:spPr>
          <a:xfrm>
            <a:off x="8992282" y="3373220"/>
            <a:ext cx="2950922" cy="2280177"/>
          </a:xfrm>
          <a:prstGeom prst="cloudCallout">
            <a:avLst/>
          </a:prstGeom>
          <a:solidFill>
            <a:srgbClr val="A761A7"/>
          </a:solidFill>
          <a:ln>
            <a:solidFill>
              <a:srgbClr val="A761A7"/>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1200">
                <a:latin typeface="Calibri"/>
                <a:ea typeface="+mn-lt"/>
                <a:cs typeface="+mn-lt"/>
              </a:rPr>
              <a:t>"</a:t>
            </a:r>
            <a:r>
              <a:rPr lang="en-US" sz="1200">
                <a:latin typeface="Calibri"/>
                <a:ea typeface="+mn-lt"/>
                <a:cs typeface="Arial"/>
              </a:rPr>
              <a:t>T</a:t>
            </a:r>
            <a:r>
              <a:rPr lang="en-US" sz="1200">
                <a:latin typeface="Calibri"/>
                <a:ea typeface="+mn-lt"/>
                <a:cs typeface="Calibri"/>
              </a:rPr>
              <a:t>o be able to develop and create practical and workable solutions to issues that social prescribers face, in collaboration with colleagues from HLP and from other voluntary </a:t>
            </a:r>
            <a:r>
              <a:rPr lang="en-US" sz="1200" err="1">
                <a:latin typeface="Calibri"/>
                <a:ea typeface="+mn-lt"/>
                <a:cs typeface="Calibri"/>
              </a:rPr>
              <a:t>organisations</a:t>
            </a:r>
            <a:r>
              <a:rPr lang="en-US" sz="1200">
                <a:latin typeface="Calibri"/>
                <a:ea typeface="+mn-lt"/>
                <a:cs typeface="Calibri"/>
              </a:rPr>
              <a:t>."</a:t>
            </a:r>
            <a:endParaRPr lang="en-US" sz="1200">
              <a:latin typeface="Calibri"/>
              <a:cs typeface="Arial"/>
            </a:endParaRPr>
          </a:p>
        </p:txBody>
      </p:sp>
    </p:spTree>
    <p:extLst>
      <p:ext uri="{BB962C8B-B14F-4D97-AF65-F5344CB8AC3E}">
        <p14:creationId xmlns:p14="http://schemas.microsoft.com/office/powerpoint/2010/main" val="28650927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956CD1A8-762E-4824-A569-8877AD0BB911}"/>
              </a:ext>
            </a:extLst>
          </p:cNvPr>
          <p:cNvSpPr>
            <a:spLocks noGrp="1"/>
          </p:cNvSpPr>
          <p:nvPr>
            <p:ph type="sldNum" sz="quarter" idx="14"/>
          </p:nvPr>
        </p:nvSpPr>
        <p:spPr/>
        <p:txBody>
          <a:bodyPr/>
          <a:lstStyle/>
          <a:p>
            <a:fld id="{8FC524A1-7B6A-464D-B8BC-8FE2E057339E}" type="slidenum">
              <a:rPr lang="en-GB" smtClean="0"/>
              <a:pPr/>
              <a:t>2</a:t>
            </a:fld>
            <a:endParaRPr lang="en-GB"/>
          </a:p>
        </p:txBody>
      </p:sp>
      <p:pic>
        <p:nvPicPr>
          <p:cNvPr id="15" name="Picture 15">
            <a:extLst>
              <a:ext uri="{FF2B5EF4-FFF2-40B4-BE49-F238E27FC236}">
                <a16:creationId xmlns:a16="http://schemas.microsoft.com/office/drawing/2014/main" id="{BF4B7560-20CA-19F2-E2BC-47CE6DF97768}"/>
              </a:ext>
            </a:extLst>
          </p:cNvPr>
          <p:cNvPicPr>
            <a:picLocks noGrp="1" noChangeAspect="1"/>
          </p:cNvPicPr>
          <p:nvPr>
            <p:ph sz="quarter" idx="15"/>
          </p:nvPr>
        </p:nvPicPr>
        <p:blipFill>
          <a:blip r:embed="rId2"/>
          <a:stretch>
            <a:fillRect/>
          </a:stretch>
        </p:blipFill>
        <p:spPr>
          <a:xfrm>
            <a:off x="729439" y="6380442"/>
            <a:ext cx="198031" cy="152400"/>
          </a:xfrm>
        </p:spPr>
      </p:pic>
      <p:sp>
        <p:nvSpPr>
          <p:cNvPr id="10" name="Title 1">
            <a:extLst>
              <a:ext uri="{FF2B5EF4-FFF2-40B4-BE49-F238E27FC236}">
                <a16:creationId xmlns:a16="http://schemas.microsoft.com/office/drawing/2014/main" id="{3CBE09F3-F15B-7D2C-33A1-460D61A6E65D}"/>
              </a:ext>
            </a:extLst>
          </p:cNvPr>
          <p:cNvSpPr>
            <a:spLocks noGrp="1"/>
          </p:cNvSpPr>
          <p:nvPr/>
        </p:nvSpPr>
        <p:spPr>
          <a:xfrm>
            <a:off x="0" y="283867"/>
            <a:ext cx="12121116" cy="413278"/>
          </a:xfrm>
          <a:prstGeom prst="rect">
            <a:avLst/>
          </a:prstGeom>
          <a:solidFill>
            <a:srgbClr val="2E75B6"/>
          </a:solidFill>
          <a:ln>
            <a:solidFill>
              <a:schemeClr val="accent4"/>
            </a:solidFill>
          </a:ln>
        </p:spPr>
        <p:txBody>
          <a:bodyPr lIns="68580" tIns="34290" rIns="68580" bIns="34290" anchor="t"/>
          <a:lstStyle>
            <a:lvl1pPr marL="71438" indent="0" algn="l" defTabSz="685800" rtl="0" eaLnBrk="1" latinLnBrk="0" hangingPunct="1">
              <a:spcBef>
                <a:spcPts val="450"/>
              </a:spcBef>
              <a:buNone/>
              <a:defRPr sz="1800" kern="1200" baseline="0">
                <a:solidFill>
                  <a:schemeClr val="bg1"/>
                </a:solidFill>
                <a:latin typeface="+mj-lt"/>
                <a:ea typeface="+mj-ea"/>
                <a:cs typeface="+mj-cs"/>
              </a:defRPr>
            </a:lvl1pPr>
          </a:lstStyle>
          <a:p>
            <a:pPr marL="71120">
              <a:spcBef>
                <a:spcPts val="0"/>
              </a:spcBef>
            </a:pPr>
            <a:r>
              <a:rPr lang="en-US" sz="2100"/>
              <a:t>  </a:t>
            </a:r>
            <a:r>
              <a:rPr lang="en-US" sz="2400" b="1">
                <a:latin typeface="Calibri" panose="020F0502020204030204" pitchFamily="34" charset="0"/>
                <a:cs typeface="Calibri" panose="020F0502020204030204" pitchFamily="34" charset="0"/>
              </a:rPr>
              <a:t>Social Prescribing Innovators </a:t>
            </a:r>
            <a:r>
              <a:rPr lang="en-US" sz="2400" b="1" err="1">
                <a:latin typeface="Calibri" panose="020F0502020204030204" pitchFamily="34" charset="0"/>
                <a:cs typeface="Calibri" panose="020F0502020204030204" pitchFamily="34" charset="0"/>
              </a:rPr>
              <a:t>Programme</a:t>
            </a:r>
            <a:endParaRPr lang="en-US" b="1">
              <a:latin typeface="Calibri" panose="020F0502020204030204" pitchFamily="34" charset="0"/>
              <a:cs typeface="Calibri" panose="020F0502020204030204" pitchFamily="34" charset="0"/>
            </a:endParaRPr>
          </a:p>
        </p:txBody>
      </p:sp>
      <p:pic>
        <p:nvPicPr>
          <p:cNvPr id="11" name="Picture 10" descr="Icon&#10;&#10;Description automatically generated">
            <a:extLst>
              <a:ext uri="{FF2B5EF4-FFF2-40B4-BE49-F238E27FC236}">
                <a16:creationId xmlns:a16="http://schemas.microsoft.com/office/drawing/2014/main" id="{3347DA4A-3621-334D-E4F2-EA2399BACBC5}"/>
              </a:ext>
            </a:extLst>
          </p:cNvPr>
          <p:cNvPicPr>
            <a:picLocks noChangeAspect="1"/>
          </p:cNvPicPr>
          <p:nvPr/>
        </p:nvPicPr>
        <p:blipFill>
          <a:blip r:embed="rId3"/>
          <a:stretch>
            <a:fillRect/>
          </a:stretch>
        </p:blipFill>
        <p:spPr>
          <a:xfrm>
            <a:off x="729870" y="6597723"/>
            <a:ext cx="201829" cy="155152"/>
          </a:xfrm>
          <a:prstGeom prst="rect">
            <a:avLst/>
          </a:prstGeom>
          <a:solidFill>
            <a:srgbClr val="5B9BD5">
              <a:lumMod val="75000"/>
            </a:srgbClr>
          </a:solidFill>
          <a:ln>
            <a:solidFill>
              <a:srgbClr val="5B9BD5">
                <a:lumMod val="75000"/>
              </a:srgbClr>
            </a:solidFill>
          </a:ln>
        </p:spPr>
      </p:pic>
      <p:sp>
        <p:nvSpPr>
          <p:cNvPr id="12" name="TextBox 5">
            <a:extLst>
              <a:ext uri="{FF2B5EF4-FFF2-40B4-BE49-F238E27FC236}">
                <a16:creationId xmlns:a16="http://schemas.microsoft.com/office/drawing/2014/main" id="{669ED469-5133-DCAB-7416-B0478827C16C}"/>
              </a:ext>
            </a:extLst>
          </p:cNvPr>
          <p:cNvSpPr txBox="1"/>
          <p:nvPr/>
        </p:nvSpPr>
        <p:spPr>
          <a:xfrm>
            <a:off x="967783" y="6315261"/>
            <a:ext cx="3595832" cy="489878"/>
          </a:xfrm>
          <a:prstGeom prst="rect">
            <a:avLst/>
          </a:prstGeom>
          <a:noFill/>
        </p:spPr>
        <p:txBody>
          <a:bodyPr wrap="square" lIns="68580" tIns="34290" rIns="68580" bIns="34290" rtlCol="0" anchor="t">
            <a:spAutoFit/>
          </a:bodyPr>
          <a:lstStyle>
            <a:defPPr>
              <a:defRPr lang="en-US"/>
            </a:defPPr>
            <a:lvl1pPr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1pPr>
            <a:lvl2pPr marL="4572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2pPr>
            <a:lvl3pPr marL="9144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3pPr>
            <a:lvl4pPr marL="13716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4pPr>
            <a:lvl5pPr marL="18288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5pPr>
            <a:lvl6pPr marL="22860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6pPr>
            <a:lvl7pPr marL="27432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7pPr>
            <a:lvl8pPr marL="32004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8pPr>
            <a:lvl9pPr marL="36576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9pPr>
          </a:lstStyle>
          <a:p>
            <a:pPr defTabSz="685800" fontAlgn="auto">
              <a:spcBef>
                <a:spcPts val="0"/>
              </a:spcBef>
              <a:spcAft>
                <a:spcPts val="420"/>
              </a:spcAft>
            </a:pPr>
            <a:r>
              <a:rPr lang="en-GB" sz="1200" b="1">
                <a:solidFill>
                  <a:srgbClr val="5B9BD5">
                    <a:lumMod val="75000"/>
                  </a:srgbClr>
                </a:solidFill>
                <a:latin typeface="Calibri" panose="020F0502020204030204"/>
                <a:ea typeface="+mn-ea"/>
                <a:cs typeface="+mn-cs"/>
              </a:rPr>
              <a:t>@SP_LDN</a:t>
            </a:r>
          </a:p>
          <a:p>
            <a:pPr defTabSz="685800" fontAlgn="auto">
              <a:spcBef>
                <a:spcPts val="0"/>
              </a:spcBef>
              <a:spcAft>
                <a:spcPts val="420"/>
              </a:spcAft>
            </a:pPr>
            <a:r>
              <a:rPr lang="en-GB" sz="1200" b="1">
                <a:solidFill>
                  <a:srgbClr val="5B9BD5">
                    <a:lumMod val="75000"/>
                  </a:srgbClr>
                </a:solidFill>
                <a:latin typeface="Calibri" panose="020F0502020204030204"/>
                <a:ea typeface="+mn-ea"/>
                <a:cs typeface="+mn-cs"/>
              </a:rPr>
              <a:t>hlp.socialprescribing@nhs.net</a:t>
            </a:r>
          </a:p>
        </p:txBody>
      </p:sp>
      <p:pic>
        <p:nvPicPr>
          <p:cNvPr id="13" name="Picture 12" descr="A group of people standing in a line&#10;&#10;Description automatically generated with low confidence">
            <a:extLst>
              <a:ext uri="{FF2B5EF4-FFF2-40B4-BE49-F238E27FC236}">
                <a16:creationId xmlns:a16="http://schemas.microsoft.com/office/drawing/2014/main" id="{35A8B70F-C997-5584-31DB-6FCB60EFFCA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691650" y="6235899"/>
            <a:ext cx="2665228" cy="596035"/>
          </a:xfrm>
          <a:prstGeom prst="rect">
            <a:avLst/>
          </a:prstGeom>
        </p:spPr>
      </p:pic>
      <p:sp>
        <p:nvSpPr>
          <p:cNvPr id="14" name="Title 1">
            <a:extLst>
              <a:ext uri="{FF2B5EF4-FFF2-40B4-BE49-F238E27FC236}">
                <a16:creationId xmlns:a16="http://schemas.microsoft.com/office/drawing/2014/main" id="{892453A9-6BC6-1FAF-69D5-BA2FA543B1BE}"/>
              </a:ext>
            </a:extLst>
          </p:cNvPr>
          <p:cNvSpPr txBox="1">
            <a:spLocks/>
          </p:cNvSpPr>
          <p:nvPr/>
        </p:nvSpPr>
        <p:spPr>
          <a:xfrm>
            <a:off x="8860" y="6070123"/>
            <a:ext cx="12183139" cy="108883"/>
          </a:xfrm>
          <a:prstGeom prst="rect">
            <a:avLst/>
          </a:prstGeom>
          <a:solidFill>
            <a:srgbClr val="2E75B6"/>
          </a:solidFill>
          <a:ln>
            <a:solidFill>
              <a:schemeClr val="accent4"/>
            </a:solidFill>
          </a:ln>
        </p:spPr>
        <p:txBody>
          <a:bodyPr lIns="68580" tIns="34290" rIns="68580" bIns="34290" anchor="t"/>
          <a:lstStyle>
            <a:defPPr>
              <a:defRPr lang="en-US"/>
            </a:defPPr>
            <a:lvl1pPr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1pPr>
            <a:lvl2pPr marL="4572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2pPr>
            <a:lvl3pPr marL="9144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3pPr>
            <a:lvl4pPr marL="13716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4pPr>
            <a:lvl5pPr marL="18288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5pPr>
            <a:lvl6pPr marL="22860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6pPr>
            <a:lvl7pPr marL="27432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7pPr>
            <a:lvl8pPr marL="32004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8pPr>
            <a:lvl9pPr marL="36576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9pPr>
          </a:lstStyle>
          <a:p>
            <a:pPr fontAlgn="auto">
              <a:spcBef>
                <a:spcPts val="0"/>
              </a:spcBef>
              <a:spcAft>
                <a:spcPts val="0"/>
              </a:spcAft>
            </a:pPr>
            <a:endParaRPr lang="en-US" sz="2100"/>
          </a:p>
        </p:txBody>
      </p:sp>
      <p:sp>
        <p:nvSpPr>
          <p:cNvPr id="9" name="Rectangle 2">
            <a:extLst>
              <a:ext uri="{FF2B5EF4-FFF2-40B4-BE49-F238E27FC236}">
                <a16:creationId xmlns:a16="http://schemas.microsoft.com/office/drawing/2014/main" id="{7CA3A3AA-AF02-4432-A87D-88BBDEBE318E}"/>
              </a:ext>
            </a:extLst>
          </p:cNvPr>
          <p:cNvSpPr>
            <a:spLocks noChangeArrowheads="1"/>
          </p:cNvSpPr>
          <p:nvPr/>
        </p:nvSpPr>
        <p:spPr bwMode="auto">
          <a:xfrm>
            <a:off x="3876675" y="163353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 </a:t>
            </a:r>
            <a:endParaRPr kumimoji="0" lang="en-US" altLang="en-US" sz="1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 name="Rectangle 3">
            <a:extLst>
              <a:ext uri="{FF2B5EF4-FFF2-40B4-BE49-F238E27FC236}">
                <a16:creationId xmlns:a16="http://schemas.microsoft.com/office/drawing/2014/main" id="{F31E097A-82A0-4254-A4FC-976D52ADE9EF}"/>
              </a:ext>
            </a:extLst>
          </p:cNvPr>
          <p:cNvSpPr>
            <a:spLocks noChangeArrowheads="1"/>
          </p:cNvSpPr>
          <p:nvPr/>
        </p:nvSpPr>
        <p:spPr bwMode="auto">
          <a:xfrm>
            <a:off x="3876675" y="163353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 </a:t>
            </a:r>
            <a:endParaRPr kumimoji="0" lang="en-US" altLang="en-US" sz="1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pic>
        <p:nvPicPr>
          <p:cNvPr id="23" name="Picture 22" descr="A person wearing glasses and a suit&#10;&#10;Description automatically generated with medium confidence">
            <a:extLst>
              <a:ext uri="{FF2B5EF4-FFF2-40B4-BE49-F238E27FC236}">
                <a16:creationId xmlns:a16="http://schemas.microsoft.com/office/drawing/2014/main" id="{5B513107-1E33-4666-9997-F21FBC9DB20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624712" y="1572397"/>
            <a:ext cx="2432245" cy="2432245"/>
          </a:xfrm>
          <a:prstGeom prst="rect">
            <a:avLst/>
          </a:prstGeom>
          <a:ln>
            <a:solidFill>
              <a:srgbClr val="2E75B6"/>
            </a:solidFill>
          </a:ln>
        </p:spPr>
      </p:pic>
      <p:sp>
        <p:nvSpPr>
          <p:cNvPr id="24" name="TextBox 23">
            <a:extLst>
              <a:ext uri="{FF2B5EF4-FFF2-40B4-BE49-F238E27FC236}">
                <a16:creationId xmlns:a16="http://schemas.microsoft.com/office/drawing/2014/main" id="{46C06E1F-4D6E-4B76-90F4-55EA6FA16D01}"/>
              </a:ext>
            </a:extLst>
          </p:cNvPr>
          <p:cNvSpPr txBox="1"/>
          <p:nvPr/>
        </p:nvSpPr>
        <p:spPr>
          <a:xfrm>
            <a:off x="8624713" y="4154310"/>
            <a:ext cx="2432244" cy="577081"/>
          </a:xfrm>
          <a:prstGeom prst="rect">
            <a:avLst/>
          </a:prstGeom>
          <a:noFill/>
          <a:ln>
            <a:solidFill>
              <a:srgbClr val="2E75B6"/>
            </a:solidFill>
          </a:ln>
        </p:spPr>
        <p:txBody>
          <a:bodyPr wrap="square" lIns="91440" tIns="45720" rIns="91440" bIns="45720" rtlCol="0" anchor="t">
            <a:spAutoFit/>
          </a:bodyPr>
          <a:lstStyle/>
          <a:p>
            <a:r>
              <a:rPr lang="en-GB" sz="1050">
                <a:cs typeface="Arial"/>
              </a:rPr>
              <a:t>Dr Jagan John </a:t>
            </a:r>
            <a:endParaRPr lang="en-GB" sz="1050"/>
          </a:p>
          <a:p>
            <a:r>
              <a:rPr lang="en-GB" sz="1050"/>
              <a:t>North East London CCG Chair,</a:t>
            </a:r>
            <a:endParaRPr lang="en-GB"/>
          </a:p>
          <a:p>
            <a:r>
              <a:rPr lang="en-GB" sz="1050"/>
              <a:t>Clinical Chair Barking and Dagenham</a:t>
            </a:r>
            <a:endParaRPr lang="en-GB" sz="1050">
              <a:cs typeface="Arial"/>
            </a:endParaRPr>
          </a:p>
        </p:txBody>
      </p:sp>
      <p:sp>
        <p:nvSpPr>
          <p:cNvPr id="27" name="TextBox 26">
            <a:extLst>
              <a:ext uri="{FF2B5EF4-FFF2-40B4-BE49-F238E27FC236}">
                <a16:creationId xmlns:a16="http://schemas.microsoft.com/office/drawing/2014/main" id="{C336A277-F46A-4981-BE22-05D5467BF576}"/>
              </a:ext>
            </a:extLst>
          </p:cNvPr>
          <p:cNvSpPr txBox="1"/>
          <p:nvPr/>
        </p:nvSpPr>
        <p:spPr>
          <a:xfrm>
            <a:off x="729439" y="1627438"/>
            <a:ext cx="7556917" cy="2308324"/>
          </a:xfrm>
          <a:prstGeom prst="rect">
            <a:avLst/>
          </a:prstGeom>
          <a:noFill/>
        </p:spPr>
        <p:txBody>
          <a:bodyPr wrap="square">
            <a:spAutoFit/>
          </a:bodyPr>
          <a:lstStyle/>
          <a:p>
            <a:r>
              <a:rPr lang="en-GB"/>
              <a:t>“</a:t>
            </a:r>
            <a:r>
              <a:rPr lang="en-GB">
                <a:latin typeface="Calibri" panose="020F0502020204030204" pitchFamily="34" charset="0"/>
                <a:cs typeface="Calibri" panose="020F0502020204030204" pitchFamily="34" charset="0"/>
              </a:rPr>
              <a:t>HLP’s Social Prescribing Innovators Programme will unleash powerful ideas from London’s vibrant social prescribing workforce to tackle some of the biggest issues we face across London’s health and care system. </a:t>
            </a:r>
          </a:p>
          <a:p>
            <a:endParaRPr lang="en-GB">
              <a:latin typeface="Calibri" panose="020F0502020204030204" pitchFamily="34" charset="0"/>
              <a:cs typeface="Calibri" panose="020F0502020204030204" pitchFamily="34" charset="0"/>
            </a:endParaRPr>
          </a:p>
          <a:p>
            <a:r>
              <a:rPr lang="en-GB">
                <a:latin typeface="Calibri" panose="020F0502020204030204" pitchFamily="34" charset="0"/>
                <a:cs typeface="Calibri" panose="020F0502020204030204" pitchFamily="34" charset="0"/>
              </a:rPr>
              <a:t>This programme will give talented individuals and teams the opportunity to have the support they need to test out new ideas for making sure we can rollout social prescribing right across London, taking a holistic approach to even more people’s health and wellbeing while easing the pressure on the NHS.”</a:t>
            </a:r>
          </a:p>
        </p:txBody>
      </p:sp>
    </p:spTree>
    <p:extLst>
      <p:ext uri="{BB962C8B-B14F-4D97-AF65-F5344CB8AC3E}">
        <p14:creationId xmlns:p14="http://schemas.microsoft.com/office/powerpoint/2010/main" val="5800965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956CD1A8-762E-4824-A569-8877AD0BB911}"/>
              </a:ext>
            </a:extLst>
          </p:cNvPr>
          <p:cNvSpPr>
            <a:spLocks noGrp="1"/>
          </p:cNvSpPr>
          <p:nvPr>
            <p:ph type="sldNum" sz="quarter" idx="14"/>
          </p:nvPr>
        </p:nvSpPr>
        <p:spPr/>
        <p:txBody>
          <a:bodyPr/>
          <a:lstStyle/>
          <a:p>
            <a:fld id="{8FC524A1-7B6A-464D-B8BC-8FE2E057339E}" type="slidenum">
              <a:rPr lang="en-GB" smtClean="0"/>
              <a:pPr/>
              <a:t>3</a:t>
            </a:fld>
            <a:endParaRPr lang="en-GB"/>
          </a:p>
        </p:txBody>
      </p:sp>
      <p:pic>
        <p:nvPicPr>
          <p:cNvPr id="15" name="Picture 15">
            <a:extLst>
              <a:ext uri="{FF2B5EF4-FFF2-40B4-BE49-F238E27FC236}">
                <a16:creationId xmlns:a16="http://schemas.microsoft.com/office/drawing/2014/main" id="{BF4B7560-20CA-19F2-E2BC-47CE6DF97768}"/>
              </a:ext>
            </a:extLst>
          </p:cNvPr>
          <p:cNvPicPr>
            <a:picLocks noGrp="1" noChangeAspect="1"/>
          </p:cNvPicPr>
          <p:nvPr>
            <p:ph sz="quarter" idx="15"/>
          </p:nvPr>
        </p:nvPicPr>
        <p:blipFill>
          <a:blip r:embed="rId3"/>
          <a:stretch>
            <a:fillRect/>
          </a:stretch>
        </p:blipFill>
        <p:spPr>
          <a:xfrm>
            <a:off x="729439" y="6380442"/>
            <a:ext cx="198031" cy="152400"/>
          </a:xfrm>
        </p:spPr>
      </p:pic>
      <p:sp>
        <p:nvSpPr>
          <p:cNvPr id="10" name="Title 1">
            <a:extLst>
              <a:ext uri="{FF2B5EF4-FFF2-40B4-BE49-F238E27FC236}">
                <a16:creationId xmlns:a16="http://schemas.microsoft.com/office/drawing/2014/main" id="{3CBE09F3-F15B-7D2C-33A1-460D61A6E65D}"/>
              </a:ext>
            </a:extLst>
          </p:cNvPr>
          <p:cNvSpPr>
            <a:spLocks noGrp="1"/>
          </p:cNvSpPr>
          <p:nvPr/>
        </p:nvSpPr>
        <p:spPr>
          <a:xfrm>
            <a:off x="0" y="283867"/>
            <a:ext cx="12183138" cy="412185"/>
          </a:xfrm>
          <a:prstGeom prst="rect">
            <a:avLst/>
          </a:prstGeom>
          <a:solidFill>
            <a:srgbClr val="2E75B6"/>
          </a:solidFill>
          <a:ln>
            <a:solidFill>
              <a:schemeClr val="accent4"/>
            </a:solidFill>
          </a:ln>
        </p:spPr>
        <p:txBody>
          <a:bodyPr lIns="68580" tIns="34290" rIns="68580" bIns="34290" anchor="t"/>
          <a:lstStyle>
            <a:lvl1pPr marL="71438" indent="0" algn="l" defTabSz="685800" rtl="0" eaLnBrk="1" latinLnBrk="0" hangingPunct="1">
              <a:spcBef>
                <a:spcPts val="450"/>
              </a:spcBef>
              <a:buNone/>
              <a:defRPr sz="1800" kern="1200" baseline="0">
                <a:solidFill>
                  <a:schemeClr val="bg1"/>
                </a:solidFill>
                <a:latin typeface="+mj-lt"/>
                <a:ea typeface="+mj-ea"/>
                <a:cs typeface="+mj-cs"/>
              </a:defRPr>
            </a:lvl1pPr>
          </a:lstStyle>
          <a:p>
            <a:pPr marL="71120">
              <a:spcBef>
                <a:spcPts val="0"/>
              </a:spcBef>
            </a:pPr>
            <a:r>
              <a:rPr lang="en-US" sz="2100"/>
              <a:t> </a:t>
            </a:r>
            <a:r>
              <a:rPr lang="en-US" sz="2100" b="1"/>
              <a:t> </a:t>
            </a:r>
            <a:r>
              <a:rPr lang="en-US" sz="2400" b="1">
                <a:latin typeface="Calibri"/>
                <a:cs typeface="Calibri"/>
              </a:rPr>
              <a:t>Social Prescribing Innovators </a:t>
            </a:r>
            <a:r>
              <a:rPr lang="en-US" sz="2400" b="1" err="1">
                <a:latin typeface="Calibri"/>
                <a:cs typeface="Calibri"/>
              </a:rPr>
              <a:t>Programme</a:t>
            </a:r>
            <a:endParaRPr lang="en-US" b="1">
              <a:latin typeface="Calibri"/>
              <a:cs typeface="Calibri"/>
            </a:endParaRPr>
          </a:p>
        </p:txBody>
      </p:sp>
      <p:pic>
        <p:nvPicPr>
          <p:cNvPr id="11" name="Picture 10" descr="Icon&#10;&#10;Description automatically generated">
            <a:extLst>
              <a:ext uri="{FF2B5EF4-FFF2-40B4-BE49-F238E27FC236}">
                <a16:creationId xmlns:a16="http://schemas.microsoft.com/office/drawing/2014/main" id="{3347DA4A-3621-334D-E4F2-EA2399BACBC5}"/>
              </a:ext>
            </a:extLst>
          </p:cNvPr>
          <p:cNvPicPr>
            <a:picLocks noChangeAspect="1"/>
          </p:cNvPicPr>
          <p:nvPr/>
        </p:nvPicPr>
        <p:blipFill>
          <a:blip r:embed="rId4"/>
          <a:stretch>
            <a:fillRect/>
          </a:stretch>
        </p:blipFill>
        <p:spPr>
          <a:xfrm>
            <a:off x="729870" y="6597723"/>
            <a:ext cx="201829" cy="155152"/>
          </a:xfrm>
          <a:prstGeom prst="rect">
            <a:avLst/>
          </a:prstGeom>
          <a:solidFill>
            <a:srgbClr val="5B9BD5">
              <a:lumMod val="75000"/>
            </a:srgbClr>
          </a:solidFill>
          <a:ln>
            <a:solidFill>
              <a:srgbClr val="5B9BD5">
                <a:lumMod val="75000"/>
              </a:srgbClr>
            </a:solidFill>
          </a:ln>
        </p:spPr>
      </p:pic>
      <p:sp>
        <p:nvSpPr>
          <p:cNvPr id="12" name="TextBox 5">
            <a:extLst>
              <a:ext uri="{FF2B5EF4-FFF2-40B4-BE49-F238E27FC236}">
                <a16:creationId xmlns:a16="http://schemas.microsoft.com/office/drawing/2014/main" id="{669ED469-5133-DCAB-7416-B0478827C16C}"/>
              </a:ext>
            </a:extLst>
          </p:cNvPr>
          <p:cNvSpPr txBox="1"/>
          <p:nvPr/>
        </p:nvSpPr>
        <p:spPr>
          <a:xfrm>
            <a:off x="967783" y="6315261"/>
            <a:ext cx="3595832" cy="489878"/>
          </a:xfrm>
          <a:prstGeom prst="rect">
            <a:avLst/>
          </a:prstGeom>
          <a:noFill/>
        </p:spPr>
        <p:txBody>
          <a:bodyPr wrap="square" lIns="68580" tIns="34290" rIns="68580" bIns="34290" rtlCol="0" anchor="t">
            <a:spAutoFit/>
          </a:bodyPr>
          <a:lstStyle>
            <a:defPPr>
              <a:defRPr lang="en-US"/>
            </a:defPPr>
            <a:lvl1pPr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1pPr>
            <a:lvl2pPr marL="4572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2pPr>
            <a:lvl3pPr marL="9144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3pPr>
            <a:lvl4pPr marL="13716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4pPr>
            <a:lvl5pPr marL="18288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5pPr>
            <a:lvl6pPr marL="22860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6pPr>
            <a:lvl7pPr marL="27432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7pPr>
            <a:lvl8pPr marL="32004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8pPr>
            <a:lvl9pPr marL="36576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9pPr>
          </a:lstStyle>
          <a:p>
            <a:pPr defTabSz="685800" fontAlgn="auto">
              <a:spcBef>
                <a:spcPts val="0"/>
              </a:spcBef>
              <a:spcAft>
                <a:spcPts val="420"/>
              </a:spcAft>
            </a:pPr>
            <a:r>
              <a:rPr lang="en-GB" sz="1200" b="1">
                <a:solidFill>
                  <a:srgbClr val="5B9BD5">
                    <a:lumMod val="75000"/>
                  </a:srgbClr>
                </a:solidFill>
                <a:latin typeface="Calibri" panose="020F0502020204030204"/>
                <a:ea typeface="+mn-ea"/>
                <a:cs typeface="+mn-cs"/>
              </a:rPr>
              <a:t>@SP_LDN</a:t>
            </a:r>
          </a:p>
          <a:p>
            <a:pPr defTabSz="685800" fontAlgn="auto">
              <a:spcBef>
                <a:spcPts val="0"/>
              </a:spcBef>
              <a:spcAft>
                <a:spcPts val="420"/>
              </a:spcAft>
            </a:pPr>
            <a:r>
              <a:rPr lang="en-GB" sz="1200" b="1">
                <a:solidFill>
                  <a:srgbClr val="5B9BD5">
                    <a:lumMod val="75000"/>
                  </a:srgbClr>
                </a:solidFill>
                <a:latin typeface="Calibri" panose="020F0502020204030204"/>
                <a:ea typeface="+mn-ea"/>
                <a:cs typeface="+mn-cs"/>
              </a:rPr>
              <a:t>hlp.socialprescribing@nhs.net</a:t>
            </a:r>
          </a:p>
        </p:txBody>
      </p:sp>
      <p:pic>
        <p:nvPicPr>
          <p:cNvPr id="13" name="Picture 12" descr="A group of people standing in a line&#10;&#10;Description automatically generated with low confidence">
            <a:extLst>
              <a:ext uri="{FF2B5EF4-FFF2-40B4-BE49-F238E27FC236}">
                <a16:creationId xmlns:a16="http://schemas.microsoft.com/office/drawing/2014/main" id="{35A8B70F-C997-5584-31DB-6FCB60EFFCA4}"/>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691650" y="6235899"/>
            <a:ext cx="2665228" cy="596035"/>
          </a:xfrm>
          <a:prstGeom prst="rect">
            <a:avLst/>
          </a:prstGeom>
        </p:spPr>
      </p:pic>
      <p:sp>
        <p:nvSpPr>
          <p:cNvPr id="14" name="Title 1">
            <a:extLst>
              <a:ext uri="{FF2B5EF4-FFF2-40B4-BE49-F238E27FC236}">
                <a16:creationId xmlns:a16="http://schemas.microsoft.com/office/drawing/2014/main" id="{892453A9-6BC6-1FAF-69D5-BA2FA543B1BE}"/>
              </a:ext>
            </a:extLst>
          </p:cNvPr>
          <p:cNvSpPr txBox="1">
            <a:spLocks/>
          </p:cNvSpPr>
          <p:nvPr/>
        </p:nvSpPr>
        <p:spPr>
          <a:xfrm>
            <a:off x="8860" y="6070123"/>
            <a:ext cx="12183139" cy="108883"/>
          </a:xfrm>
          <a:prstGeom prst="rect">
            <a:avLst/>
          </a:prstGeom>
          <a:solidFill>
            <a:srgbClr val="2E75B6"/>
          </a:solidFill>
          <a:ln>
            <a:solidFill>
              <a:schemeClr val="accent4"/>
            </a:solidFill>
          </a:ln>
        </p:spPr>
        <p:txBody>
          <a:bodyPr lIns="68580" tIns="34290" rIns="68580" bIns="34290" anchor="t"/>
          <a:lstStyle>
            <a:defPPr>
              <a:defRPr lang="en-US"/>
            </a:defPPr>
            <a:lvl1pPr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1pPr>
            <a:lvl2pPr marL="4572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2pPr>
            <a:lvl3pPr marL="9144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3pPr>
            <a:lvl4pPr marL="13716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4pPr>
            <a:lvl5pPr marL="18288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5pPr>
            <a:lvl6pPr marL="22860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6pPr>
            <a:lvl7pPr marL="27432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7pPr>
            <a:lvl8pPr marL="32004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8pPr>
            <a:lvl9pPr marL="36576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9pPr>
          </a:lstStyle>
          <a:p>
            <a:pPr fontAlgn="auto">
              <a:spcBef>
                <a:spcPts val="0"/>
              </a:spcBef>
              <a:spcAft>
                <a:spcPts val="0"/>
              </a:spcAft>
            </a:pPr>
            <a:endParaRPr lang="en-US" sz="2100"/>
          </a:p>
        </p:txBody>
      </p:sp>
      <p:sp>
        <p:nvSpPr>
          <p:cNvPr id="9" name="Rectangle 2">
            <a:extLst>
              <a:ext uri="{FF2B5EF4-FFF2-40B4-BE49-F238E27FC236}">
                <a16:creationId xmlns:a16="http://schemas.microsoft.com/office/drawing/2014/main" id="{7CA3A3AA-AF02-4432-A87D-88BBDEBE318E}"/>
              </a:ext>
            </a:extLst>
          </p:cNvPr>
          <p:cNvSpPr>
            <a:spLocks noChangeArrowheads="1"/>
          </p:cNvSpPr>
          <p:nvPr/>
        </p:nvSpPr>
        <p:spPr bwMode="auto">
          <a:xfrm>
            <a:off x="3876675" y="163353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 </a:t>
            </a:r>
            <a:endParaRPr kumimoji="0" lang="en-US" altLang="en-US" sz="1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 name="Rectangle 3">
            <a:extLst>
              <a:ext uri="{FF2B5EF4-FFF2-40B4-BE49-F238E27FC236}">
                <a16:creationId xmlns:a16="http://schemas.microsoft.com/office/drawing/2014/main" id="{F31E097A-82A0-4254-A4FC-976D52ADE9EF}"/>
              </a:ext>
            </a:extLst>
          </p:cNvPr>
          <p:cNvSpPr>
            <a:spLocks noChangeArrowheads="1"/>
          </p:cNvSpPr>
          <p:nvPr/>
        </p:nvSpPr>
        <p:spPr bwMode="auto">
          <a:xfrm>
            <a:off x="3876675" y="163353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 </a:t>
            </a:r>
            <a:endParaRPr kumimoji="0" lang="en-US" altLang="en-US" sz="1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 name="TextBox 4">
            <a:extLst>
              <a:ext uri="{FF2B5EF4-FFF2-40B4-BE49-F238E27FC236}">
                <a16:creationId xmlns:a16="http://schemas.microsoft.com/office/drawing/2014/main" id="{9D810217-C0AC-E584-D7CF-75E9E6F1C036}"/>
              </a:ext>
            </a:extLst>
          </p:cNvPr>
          <p:cNvSpPr txBox="1"/>
          <p:nvPr/>
        </p:nvSpPr>
        <p:spPr>
          <a:xfrm>
            <a:off x="276656" y="832307"/>
            <a:ext cx="11952220" cy="2862322"/>
          </a:xfrm>
          <a:prstGeom prst="rect">
            <a:avLst/>
          </a:prstGeom>
          <a:noFill/>
        </p:spPr>
        <p:txBody>
          <a:bodyPr wrap="square" lIns="91440" tIns="45720" rIns="91440" bIns="45720" anchor="t">
            <a:spAutoFit/>
          </a:bodyPr>
          <a:lstStyle/>
          <a:p>
            <a:r>
              <a:rPr lang="en-GB" sz="1600">
                <a:latin typeface="Calibri" panose="020F0502020204030204" pitchFamily="34" charset="0"/>
                <a:ea typeface="+mn-lt"/>
                <a:cs typeface="Calibri" panose="020F0502020204030204" pitchFamily="34" charset="0"/>
              </a:rPr>
              <a:t>The Programme aims to support </a:t>
            </a:r>
            <a:r>
              <a:rPr lang="en-GB" sz="1600" b="1">
                <a:latin typeface="Calibri" panose="020F0502020204030204" pitchFamily="34" charset="0"/>
                <a:ea typeface="+mn-lt"/>
                <a:cs typeface="Calibri" panose="020F0502020204030204" pitchFamily="34" charset="0"/>
              </a:rPr>
              <a:t>Social Prescribing services</a:t>
            </a:r>
            <a:r>
              <a:rPr lang="en-GB" sz="1600">
                <a:latin typeface="Calibri" panose="020F0502020204030204" pitchFamily="34" charset="0"/>
                <a:ea typeface="+mn-lt"/>
                <a:cs typeface="Calibri" panose="020F0502020204030204" pitchFamily="34" charset="0"/>
              </a:rPr>
              <a:t> and individual </a:t>
            </a:r>
            <a:r>
              <a:rPr lang="en-GB" sz="1600" b="1">
                <a:latin typeface="Calibri" panose="020F0502020204030204" pitchFamily="34" charset="0"/>
                <a:ea typeface="+mn-lt"/>
                <a:cs typeface="Calibri" panose="020F0502020204030204" pitchFamily="34" charset="0"/>
              </a:rPr>
              <a:t>Social Prescribing Link Workers </a:t>
            </a:r>
            <a:r>
              <a:rPr lang="en-GB" sz="1600">
                <a:latin typeface="Calibri" panose="020F0502020204030204" pitchFamily="34" charset="0"/>
                <a:ea typeface="+mn-lt"/>
                <a:cs typeface="Calibri" panose="020F0502020204030204" pitchFamily="34" charset="0"/>
              </a:rPr>
              <a:t>across </a:t>
            </a:r>
            <a:r>
              <a:rPr lang="en-GB" sz="1600" b="1">
                <a:latin typeface="Calibri" panose="020F0502020204030204" pitchFamily="34" charset="0"/>
                <a:ea typeface="+mn-lt"/>
                <a:cs typeface="Calibri" panose="020F0502020204030204" pitchFamily="34" charset="0"/>
              </a:rPr>
              <a:t>London </a:t>
            </a:r>
            <a:r>
              <a:rPr lang="en-GB" sz="1600">
                <a:latin typeface="Calibri" panose="020F0502020204030204" pitchFamily="34" charset="0"/>
                <a:ea typeface="+mn-lt"/>
                <a:cs typeface="Calibri" panose="020F0502020204030204" pitchFamily="34" charset="0"/>
              </a:rPr>
              <a:t>to mitigate challenges they face in delivering social prescribing in primary care by testing and sharing innovative ways of working.</a:t>
            </a:r>
          </a:p>
          <a:p>
            <a:pPr marL="514350" indent="-285750">
              <a:spcBef>
                <a:spcPts val="600"/>
              </a:spcBef>
              <a:buFont typeface="Arial,Sans-Serif"/>
              <a:buChar char="•"/>
            </a:pPr>
            <a:r>
              <a:rPr lang="en-GB" sz="1600">
                <a:latin typeface="Calibri" panose="020F0502020204030204" pitchFamily="34" charset="0"/>
                <a:ea typeface="+mn-lt"/>
                <a:cs typeface="Calibri" panose="020F0502020204030204" pitchFamily="34" charset="0"/>
              </a:rPr>
              <a:t>Successful applicants will benefit from a </a:t>
            </a:r>
            <a:r>
              <a:rPr lang="en-GB" sz="1600" b="1">
                <a:latin typeface="Calibri" panose="020F0502020204030204" pitchFamily="34" charset="0"/>
                <a:ea typeface="+mn-lt"/>
                <a:cs typeface="Calibri" panose="020F0502020204030204" pitchFamily="34" charset="0"/>
              </a:rPr>
              <a:t>6-month programme of support</a:t>
            </a:r>
            <a:r>
              <a:rPr lang="en-GB" sz="1600">
                <a:latin typeface="Calibri" panose="020F0502020204030204" pitchFamily="34" charset="0"/>
                <a:ea typeface="+mn-lt"/>
                <a:cs typeface="Calibri" panose="020F0502020204030204" pitchFamily="34" charset="0"/>
              </a:rPr>
              <a:t> between </a:t>
            </a:r>
            <a:r>
              <a:rPr lang="en-GB" sz="1600" b="1">
                <a:latin typeface="Calibri" panose="020F0502020204030204" pitchFamily="34" charset="0"/>
                <a:ea typeface="+mn-lt"/>
                <a:cs typeface="Calibri" panose="020F0502020204030204" pitchFamily="34" charset="0"/>
              </a:rPr>
              <a:t>Oct 22 - Mar 23 </a:t>
            </a:r>
            <a:r>
              <a:rPr lang="en-GB" sz="1600">
                <a:latin typeface="Calibri" panose="020F0502020204030204" pitchFamily="34" charset="0"/>
                <a:ea typeface="+mn-lt"/>
                <a:cs typeface="Calibri" panose="020F0502020204030204" pitchFamily="34" charset="0"/>
              </a:rPr>
              <a:t>to help deliver projects against their specified ‘challenge’, as well as up to </a:t>
            </a:r>
            <a:r>
              <a:rPr lang="en-GB" sz="1600" b="1">
                <a:latin typeface="Calibri" panose="020F0502020204030204" pitchFamily="34" charset="0"/>
                <a:ea typeface="+mn-lt"/>
                <a:cs typeface="Calibri" panose="020F0502020204030204" pitchFamily="34" charset="0"/>
              </a:rPr>
              <a:t>£10k funding </a:t>
            </a:r>
            <a:endParaRPr lang="en-GB" sz="1600" b="1">
              <a:latin typeface="Calibri" panose="020F0502020204030204" pitchFamily="34" charset="0"/>
              <a:cs typeface="Calibri" panose="020F0502020204030204" pitchFamily="34" charset="0"/>
            </a:endParaRPr>
          </a:p>
          <a:p>
            <a:pPr marL="514350" indent="-285750">
              <a:spcBef>
                <a:spcPts val="600"/>
              </a:spcBef>
              <a:buFont typeface="Arial,Sans-Serif"/>
              <a:buChar char="•"/>
            </a:pPr>
            <a:r>
              <a:rPr lang="en-GB" sz="1600">
                <a:latin typeface="Calibri" panose="020F0502020204030204" pitchFamily="34" charset="0"/>
                <a:cs typeface="Calibri" panose="020F0502020204030204" pitchFamily="34" charset="0"/>
              </a:rPr>
              <a:t>Results of the </a:t>
            </a:r>
            <a:r>
              <a:rPr lang="en-GB" sz="1600" b="1">
                <a:latin typeface="Calibri" panose="020F0502020204030204" pitchFamily="34" charset="0"/>
                <a:cs typeface="Calibri" panose="020F0502020204030204" pitchFamily="34" charset="0"/>
              </a:rPr>
              <a:t>pilot programme</a:t>
            </a:r>
            <a:r>
              <a:rPr lang="en-GB" sz="1600">
                <a:latin typeface="Calibri" panose="020F0502020204030204" pitchFamily="34" charset="0"/>
                <a:cs typeface="Calibri" panose="020F0502020204030204" pitchFamily="34" charset="0"/>
              </a:rPr>
              <a:t> will be shared across </a:t>
            </a:r>
            <a:r>
              <a:rPr lang="en-GB" sz="1600" b="1">
                <a:latin typeface="Calibri" panose="020F0502020204030204" pitchFamily="34" charset="0"/>
                <a:cs typeface="Calibri" panose="020F0502020204030204" pitchFamily="34" charset="0"/>
              </a:rPr>
              <a:t>London and Nationally in March 2023</a:t>
            </a:r>
          </a:p>
          <a:p>
            <a:endParaRPr lang="en-GB">
              <a:cs typeface="Arial"/>
            </a:endParaRPr>
          </a:p>
          <a:p>
            <a:pPr marL="285750" indent="-285750">
              <a:buFont typeface="Arial"/>
              <a:buChar char="•"/>
            </a:pPr>
            <a:endParaRPr lang="en-GB">
              <a:cs typeface="Arial"/>
            </a:endParaRPr>
          </a:p>
          <a:p>
            <a:pPr marL="285750" indent="-285750">
              <a:buFont typeface="Arial"/>
              <a:buChar char="•"/>
            </a:pPr>
            <a:endParaRPr lang="en-GB">
              <a:cs typeface="Arial"/>
            </a:endParaRPr>
          </a:p>
          <a:p>
            <a:endParaRPr lang="en-GB">
              <a:cs typeface="Arial"/>
            </a:endParaRPr>
          </a:p>
          <a:p>
            <a:endParaRPr lang="en-GB">
              <a:cs typeface="Arial"/>
            </a:endParaRPr>
          </a:p>
        </p:txBody>
      </p:sp>
      <p:graphicFrame>
        <p:nvGraphicFramePr>
          <p:cNvPr id="7" name="Table 6">
            <a:extLst>
              <a:ext uri="{FF2B5EF4-FFF2-40B4-BE49-F238E27FC236}">
                <a16:creationId xmlns:a16="http://schemas.microsoft.com/office/drawing/2014/main" id="{A47A848D-7FB2-AB2B-82CF-90E1A56C2215}"/>
              </a:ext>
            </a:extLst>
          </p:cNvPr>
          <p:cNvGraphicFramePr>
            <a:graphicFrameLocks noGrp="1"/>
          </p:cNvGraphicFramePr>
          <p:nvPr>
            <p:extLst>
              <p:ext uri="{D42A27DB-BD31-4B8C-83A1-F6EECF244321}">
                <p14:modId xmlns:p14="http://schemas.microsoft.com/office/powerpoint/2010/main" val="204748674"/>
              </p:ext>
            </p:extLst>
          </p:nvPr>
        </p:nvGraphicFramePr>
        <p:xfrm>
          <a:off x="397565" y="2794000"/>
          <a:ext cx="4999380" cy="2788920"/>
        </p:xfrm>
        <a:graphic>
          <a:graphicData uri="http://schemas.openxmlformats.org/drawingml/2006/table">
            <a:tbl>
              <a:tblPr firstRow="1" bandRow="1">
                <a:tableStyleId>{5C22544A-7EE6-4342-B048-85BDC9FD1C3A}</a:tableStyleId>
              </a:tblPr>
              <a:tblGrid>
                <a:gridCol w="3687417">
                  <a:extLst>
                    <a:ext uri="{9D8B030D-6E8A-4147-A177-3AD203B41FA5}">
                      <a16:colId xmlns:a16="http://schemas.microsoft.com/office/drawing/2014/main" val="2952125171"/>
                    </a:ext>
                  </a:extLst>
                </a:gridCol>
                <a:gridCol w="1311963">
                  <a:extLst>
                    <a:ext uri="{9D8B030D-6E8A-4147-A177-3AD203B41FA5}">
                      <a16:colId xmlns:a16="http://schemas.microsoft.com/office/drawing/2014/main" val="2439508478"/>
                    </a:ext>
                  </a:extLst>
                </a:gridCol>
              </a:tblGrid>
              <a:tr h="361950">
                <a:tc>
                  <a:txBody>
                    <a:bodyPr/>
                    <a:lstStyle/>
                    <a:p>
                      <a:pPr fontAlgn="base"/>
                      <a:r>
                        <a:rPr lang="en-US" sz="1600" err="1">
                          <a:effectLst/>
                          <a:latin typeface="Calibri" panose="020F0502020204030204" pitchFamily="34" charset="0"/>
                          <a:cs typeface="Calibri" panose="020F0502020204030204" pitchFamily="34" charset="0"/>
                        </a:rPr>
                        <a:t>Programme</a:t>
                      </a:r>
                      <a:r>
                        <a:rPr lang="en-US" sz="1600">
                          <a:effectLst/>
                          <a:latin typeface="Calibri" panose="020F0502020204030204" pitchFamily="34" charset="0"/>
                          <a:cs typeface="Calibri" panose="020F0502020204030204" pitchFamily="34" charset="0"/>
                        </a:rPr>
                        <a:t> offer​</a:t>
                      </a:r>
                      <a:endParaRPr lang="en-US" sz="1600" b="1">
                        <a:solidFill>
                          <a:srgbClr val="FFFFFF"/>
                        </a:solidFill>
                        <a:effectLst/>
                        <a:latin typeface="Calibri" panose="020F0502020204030204" pitchFamily="34" charset="0"/>
                        <a:cs typeface="Calibri" panose="020F0502020204030204" pitchFamily="34" charset="0"/>
                      </a:endParaRPr>
                    </a:p>
                  </a:txBody>
                  <a:tcPr/>
                </a:tc>
                <a:tc>
                  <a:txBody>
                    <a:bodyPr/>
                    <a:lstStyle/>
                    <a:p>
                      <a:pPr fontAlgn="base"/>
                      <a:r>
                        <a:rPr lang="en-US" sz="1600">
                          <a:effectLst/>
                          <a:latin typeface="Calibri" panose="020F0502020204030204" pitchFamily="34" charset="0"/>
                          <a:cs typeface="Calibri" panose="020F0502020204030204" pitchFamily="34" charset="0"/>
                        </a:rPr>
                        <a:t>Session timings ​</a:t>
                      </a:r>
                      <a:endParaRPr lang="en-US" sz="1600" b="1">
                        <a:solidFill>
                          <a:srgbClr val="FFFFFF"/>
                        </a:solidFill>
                        <a:effectLst/>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397102811"/>
                  </a:ext>
                </a:extLst>
              </a:tr>
              <a:tr h="419100">
                <a:tc>
                  <a:txBody>
                    <a:bodyPr/>
                    <a:lstStyle/>
                    <a:p>
                      <a:pPr fontAlgn="base"/>
                      <a:r>
                        <a:rPr lang="en-GB" sz="1600">
                          <a:effectLst/>
                          <a:latin typeface="Calibri" panose="020F0502020204030204" pitchFamily="34" charset="0"/>
                          <a:cs typeface="Calibri" panose="020F0502020204030204" pitchFamily="34" charset="0"/>
                        </a:rPr>
                        <a:t>4x monthly QI training sessions ​</a:t>
                      </a:r>
                      <a:endParaRPr lang="en-GB" sz="1600">
                        <a:solidFill>
                          <a:srgbClr val="3F3F3F"/>
                        </a:solidFill>
                        <a:effectLst/>
                        <a:latin typeface="Calibri" panose="020F0502020204030204" pitchFamily="34" charset="0"/>
                        <a:cs typeface="Calibri" panose="020F0502020204030204" pitchFamily="34" charset="0"/>
                      </a:endParaRPr>
                    </a:p>
                  </a:txBody>
                  <a:tcPr/>
                </a:tc>
                <a:tc>
                  <a:txBody>
                    <a:bodyPr/>
                    <a:lstStyle/>
                    <a:p>
                      <a:pPr fontAlgn="base"/>
                      <a:r>
                        <a:rPr lang="en-US" sz="1600">
                          <a:effectLst/>
                          <a:latin typeface="Calibri" panose="020F0502020204030204" pitchFamily="34" charset="0"/>
                          <a:cs typeface="Calibri" panose="020F0502020204030204" pitchFamily="34" charset="0"/>
                        </a:rPr>
                        <a:t>Half day ​</a:t>
                      </a:r>
                      <a:endParaRPr lang="en-US" sz="1600">
                        <a:solidFill>
                          <a:srgbClr val="3F3F3F"/>
                        </a:solidFill>
                        <a:effectLst/>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410994697"/>
                  </a:ext>
                </a:extLst>
              </a:tr>
              <a:tr h="476250">
                <a:tc>
                  <a:txBody>
                    <a:bodyPr/>
                    <a:lstStyle/>
                    <a:p>
                      <a:pPr fontAlgn="base"/>
                      <a:r>
                        <a:rPr lang="en-US" sz="1600">
                          <a:effectLst/>
                          <a:latin typeface="Calibri" panose="020F0502020204030204" pitchFamily="34" charset="0"/>
                          <a:cs typeface="Calibri" panose="020F0502020204030204" pitchFamily="34" charset="0"/>
                        </a:rPr>
                        <a:t>3x bi-monthly skills share ​</a:t>
                      </a:r>
                      <a:endParaRPr lang="en-US" sz="1600">
                        <a:solidFill>
                          <a:srgbClr val="3F3F3F"/>
                        </a:solidFill>
                        <a:effectLst/>
                        <a:latin typeface="Calibri" panose="020F0502020204030204" pitchFamily="34" charset="0"/>
                        <a:cs typeface="Calibri" panose="020F0502020204030204" pitchFamily="34" charset="0"/>
                      </a:endParaRPr>
                    </a:p>
                  </a:txBody>
                  <a:tcPr/>
                </a:tc>
                <a:tc>
                  <a:txBody>
                    <a:bodyPr/>
                    <a:lstStyle/>
                    <a:p>
                      <a:pPr fontAlgn="base"/>
                      <a:r>
                        <a:rPr lang="en-US" sz="1600">
                          <a:effectLst/>
                          <a:latin typeface="Calibri" panose="020F0502020204030204" pitchFamily="34" charset="0"/>
                          <a:cs typeface="Calibri" panose="020F0502020204030204" pitchFamily="34" charset="0"/>
                        </a:rPr>
                        <a:t>1.5 hours ​</a:t>
                      </a:r>
                      <a:endParaRPr lang="en-US" sz="1600">
                        <a:solidFill>
                          <a:srgbClr val="3F3F3F"/>
                        </a:solidFill>
                        <a:effectLst/>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83214524"/>
                  </a:ext>
                </a:extLst>
              </a:tr>
              <a:tr h="409575">
                <a:tc>
                  <a:txBody>
                    <a:bodyPr/>
                    <a:lstStyle/>
                    <a:p>
                      <a:pPr fontAlgn="base"/>
                      <a:r>
                        <a:rPr lang="en-GB" sz="1600">
                          <a:effectLst/>
                          <a:latin typeface="Calibri" panose="020F0502020204030204" pitchFamily="34" charset="0"/>
                          <a:cs typeface="Calibri" panose="020F0502020204030204" pitchFamily="34" charset="0"/>
                        </a:rPr>
                        <a:t>3x bi-monthly Co consulting peer groups​</a:t>
                      </a:r>
                      <a:endParaRPr lang="en-GB" sz="1600">
                        <a:solidFill>
                          <a:srgbClr val="3F3F3F"/>
                        </a:solidFill>
                        <a:effectLst/>
                        <a:latin typeface="Calibri" panose="020F0502020204030204" pitchFamily="34" charset="0"/>
                        <a:cs typeface="Calibri" panose="020F0502020204030204" pitchFamily="34" charset="0"/>
                      </a:endParaRPr>
                    </a:p>
                  </a:txBody>
                  <a:tcPr/>
                </a:tc>
                <a:tc>
                  <a:txBody>
                    <a:bodyPr/>
                    <a:lstStyle/>
                    <a:p>
                      <a:pPr fontAlgn="base"/>
                      <a:r>
                        <a:rPr lang="en-US" sz="1600">
                          <a:effectLst/>
                          <a:latin typeface="Calibri" panose="020F0502020204030204" pitchFamily="34" charset="0"/>
                          <a:cs typeface="Calibri" panose="020F0502020204030204" pitchFamily="34" charset="0"/>
                        </a:rPr>
                        <a:t>2 hours ​</a:t>
                      </a:r>
                      <a:endParaRPr lang="en-US" sz="1600">
                        <a:solidFill>
                          <a:srgbClr val="3F3F3F"/>
                        </a:solidFill>
                        <a:effectLst/>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273898857"/>
                  </a:ext>
                </a:extLst>
              </a:tr>
              <a:tr h="466725">
                <a:tc>
                  <a:txBody>
                    <a:bodyPr/>
                    <a:lstStyle/>
                    <a:p>
                      <a:pPr fontAlgn="base"/>
                      <a:r>
                        <a:rPr lang="en-US" sz="1600">
                          <a:effectLst/>
                          <a:latin typeface="Calibri" panose="020F0502020204030204" pitchFamily="34" charset="0"/>
                          <a:cs typeface="Calibri" panose="020F0502020204030204" pitchFamily="34" charset="0"/>
                        </a:rPr>
                        <a:t>3x bi-monthly 1:1 coaching sessions​</a:t>
                      </a:r>
                      <a:endParaRPr lang="en-US" sz="1600">
                        <a:solidFill>
                          <a:srgbClr val="3F3F3F"/>
                        </a:solidFill>
                        <a:effectLst/>
                        <a:latin typeface="Calibri" panose="020F0502020204030204" pitchFamily="34" charset="0"/>
                        <a:cs typeface="Calibri" panose="020F0502020204030204" pitchFamily="34" charset="0"/>
                      </a:endParaRPr>
                    </a:p>
                  </a:txBody>
                  <a:tcPr/>
                </a:tc>
                <a:tc>
                  <a:txBody>
                    <a:bodyPr/>
                    <a:lstStyle/>
                    <a:p>
                      <a:pPr fontAlgn="base"/>
                      <a:r>
                        <a:rPr lang="en-US" sz="1600">
                          <a:effectLst/>
                          <a:latin typeface="Calibri" panose="020F0502020204030204" pitchFamily="34" charset="0"/>
                          <a:cs typeface="Calibri" panose="020F0502020204030204" pitchFamily="34" charset="0"/>
                        </a:rPr>
                        <a:t>45 minutes ​</a:t>
                      </a:r>
                      <a:endParaRPr lang="en-US" sz="1600">
                        <a:solidFill>
                          <a:srgbClr val="3F3F3F"/>
                        </a:solidFill>
                        <a:effectLst/>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4200759760"/>
                  </a:ext>
                </a:extLst>
              </a:tr>
              <a:tr h="438150">
                <a:tc>
                  <a:txBody>
                    <a:bodyPr/>
                    <a:lstStyle/>
                    <a:p>
                      <a:pPr fontAlgn="base"/>
                      <a:r>
                        <a:rPr lang="en-US" sz="1600">
                          <a:effectLst/>
                          <a:latin typeface="Calibri" panose="020F0502020204030204" pitchFamily="34" charset="0"/>
                          <a:cs typeface="Calibri" panose="020F0502020204030204" pitchFamily="34" charset="0"/>
                        </a:rPr>
                        <a:t>Fortnightly drop-in support sessions ​</a:t>
                      </a:r>
                      <a:endParaRPr lang="en-US" sz="1600">
                        <a:solidFill>
                          <a:srgbClr val="3F3F3F"/>
                        </a:solidFill>
                        <a:effectLst/>
                        <a:latin typeface="Calibri" panose="020F0502020204030204" pitchFamily="34" charset="0"/>
                        <a:cs typeface="Calibri" panose="020F0502020204030204" pitchFamily="34" charset="0"/>
                      </a:endParaRPr>
                    </a:p>
                  </a:txBody>
                  <a:tcPr/>
                </a:tc>
                <a:tc>
                  <a:txBody>
                    <a:bodyPr/>
                    <a:lstStyle/>
                    <a:p>
                      <a:pPr fontAlgn="base"/>
                      <a:r>
                        <a:rPr lang="en-US" sz="1600">
                          <a:effectLst/>
                          <a:latin typeface="Calibri" panose="020F0502020204030204" pitchFamily="34" charset="0"/>
                          <a:cs typeface="Calibri" panose="020F0502020204030204" pitchFamily="34" charset="0"/>
                        </a:rPr>
                        <a:t>1.5 hours ​</a:t>
                      </a:r>
                      <a:endParaRPr lang="en-US" sz="1600">
                        <a:solidFill>
                          <a:srgbClr val="3F3F3F"/>
                        </a:solidFill>
                        <a:effectLst/>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665672998"/>
                  </a:ext>
                </a:extLst>
              </a:tr>
            </a:tbl>
          </a:graphicData>
        </a:graphic>
      </p:graphicFrame>
      <p:sp>
        <p:nvSpPr>
          <p:cNvPr id="16" name="TextBox 1">
            <a:extLst>
              <a:ext uri="{FF2B5EF4-FFF2-40B4-BE49-F238E27FC236}">
                <a16:creationId xmlns:a16="http://schemas.microsoft.com/office/drawing/2014/main" id="{E5AEF237-B0AC-99A2-B6BD-D962EC98F9C8}"/>
              </a:ext>
            </a:extLst>
          </p:cNvPr>
          <p:cNvSpPr txBox="1"/>
          <p:nvPr/>
        </p:nvSpPr>
        <p:spPr>
          <a:xfrm>
            <a:off x="6183833" y="2797777"/>
            <a:ext cx="5309985" cy="464871"/>
          </a:xfrm>
          <a:prstGeom prst="rect">
            <a:avLst/>
          </a:prstGeom>
          <a:ln w="6350"/>
        </p:spPr>
        <p:style>
          <a:lnRef idx="2">
            <a:schemeClr val="accent1"/>
          </a:lnRef>
          <a:fillRef idx="1">
            <a:schemeClr val="lt1"/>
          </a:fillRef>
          <a:effectRef idx="0">
            <a:schemeClr val="accent1"/>
          </a:effectRef>
          <a:fontRef idx="minor">
            <a:schemeClr val="dk1"/>
          </a:fontRef>
        </p:style>
        <p:txBody>
          <a:bodyPr wrap="square" lIns="91440" tIns="45720" rIns="91440" bIns="45720" anchor="t">
            <a:spAutoFit/>
          </a:bodyP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nSpc>
                <a:spcPct val="150000"/>
              </a:lnSpc>
            </a:pPr>
            <a:r>
              <a:rPr lang="en-GB">
                <a:latin typeface="Calibri" panose="020F0502020204030204" pitchFamily="34" charset="0"/>
                <a:cs typeface="Calibri" panose="020F0502020204030204" pitchFamily="34" charset="0"/>
              </a:rPr>
              <a:t>40 applications &gt; 20 shortlisted &gt;  </a:t>
            </a:r>
            <a:r>
              <a:rPr lang="en-GB" b="1">
                <a:latin typeface="Calibri" panose="020F0502020204030204" pitchFamily="34" charset="0"/>
                <a:cs typeface="Calibri" panose="020F0502020204030204" pitchFamily="34" charset="0"/>
              </a:rPr>
              <a:t>12 successful </a:t>
            </a:r>
          </a:p>
        </p:txBody>
      </p:sp>
      <p:sp>
        <p:nvSpPr>
          <p:cNvPr id="17" name="TextBox 1">
            <a:extLst>
              <a:ext uri="{FF2B5EF4-FFF2-40B4-BE49-F238E27FC236}">
                <a16:creationId xmlns:a16="http://schemas.microsoft.com/office/drawing/2014/main" id="{56A3A156-0E37-68BE-B03C-D1091C1B2A29}"/>
              </a:ext>
            </a:extLst>
          </p:cNvPr>
          <p:cNvSpPr txBox="1"/>
          <p:nvPr/>
        </p:nvSpPr>
        <p:spPr>
          <a:xfrm>
            <a:off x="5598529" y="3327864"/>
            <a:ext cx="6469549" cy="2632003"/>
          </a:xfrm>
          <a:prstGeom prst="rect">
            <a:avLst/>
          </a:prstGeom>
          <a:ln w="6350"/>
        </p:spPr>
        <p:style>
          <a:lnRef idx="2">
            <a:schemeClr val="accent1"/>
          </a:lnRef>
          <a:fillRef idx="1">
            <a:schemeClr val="lt1"/>
          </a:fillRef>
          <a:effectRef idx="0">
            <a:schemeClr val="accent1"/>
          </a:effectRef>
          <a:fontRef idx="minor">
            <a:schemeClr val="dk1"/>
          </a:fontRef>
        </p:style>
        <p:txBody>
          <a:bodyPr wrap="square" lIns="91440" tIns="45720" rIns="91440" bIns="45720" anchor="t">
            <a:spAutoFit/>
          </a:bodyP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nSpc>
                <a:spcPct val="150000"/>
              </a:lnSpc>
            </a:pPr>
            <a:r>
              <a:rPr lang="en-GB" sz="1600">
                <a:latin typeface="Calibri" panose="020F0502020204030204" pitchFamily="34" charset="0"/>
                <a:ea typeface="+mn-lt"/>
                <a:cs typeface="Calibri" panose="020F0502020204030204" pitchFamily="34" charset="0"/>
              </a:rPr>
              <a:t>The projects will each work on different </a:t>
            </a:r>
            <a:r>
              <a:rPr lang="en-GB" sz="1600" b="1">
                <a:latin typeface="Calibri" panose="020F0502020204030204" pitchFamily="34" charset="0"/>
                <a:ea typeface="+mn-lt"/>
                <a:cs typeface="Calibri" panose="020F0502020204030204" pitchFamily="34" charset="0"/>
              </a:rPr>
              <a:t>challenges</a:t>
            </a:r>
            <a:r>
              <a:rPr lang="en-GB" sz="1600">
                <a:latin typeface="Calibri" panose="020F0502020204030204" pitchFamily="34" charset="0"/>
                <a:ea typeface="+mn-lt"/>
                <a:cs typeface="Calibri" panose="020F0502020204030204" pitchFamily="34" charset="0"/>
              </a:rPr>
              <a:t>, including: </a:t>
            </a:r>
            <a:endParaRPr lang="en-US" sz="1600">
              <a:latin typeface="Calibri" panose="020F0502020204030204" pitchFamily="34" charset="0"/>
              <a:cs typeface="Calibri" panose="020F0502020204030204" pitchFamily="34" charset="0"/>
            </a:endParaRPr>
          </a:p>
          <a:p>
            <a:pPr marL="285750" indent="-285750">
              <a:lnSpc>
                <a:spcPct val="150000"/>
              </a:lnSpc>
              <a:buFont typeface="Arial"/>
              <a:buChar char="•"/>
            </a:pPr>
            <a:r>
              <a:rPr lang="en-GB" sz="1600">
                <a:latin typeface="Calibri" panose="020F0502020204030204" pitchFamily="34" charset="0"/>
                <a:ea typeface="+mn-lt"/>
                <a:cs typeface="Calibri" panose="020F0502020204030204" pitchFamily="34" charset="0"/>
              </a:rPr>
              <a:t>Supporting the </a:t>
            </a:r>
            <a:r>
              <a:rPr lang="en-GB" sz="1600" b="1">
                <a:latin typeface="Calibri" panose="020F0502020204030204" pitchFamily="34" charset="0"/>
                <a:ea typeface="+mn-lt"/>
                <a:cs typeface="Calibri" panose="020F0502020204030204" pitchFamily="34" charset="0"/>
              </a:rPr>
              <a:t>recruitment and retention</a:t>
            </a:r>
            <a:r>
              <a:rPr lang="en-GB" sz="1600">
                <a:latin typeface="Calibri" panose="020F0502020204030204" pitchFamily="34" charset="0"/>
                <a:ea typeface="+mn-lt"/>
                <a:cs typeface="Calibri" panose="020F0502020204030204" pitchFamily="34" charset="0"/>
              </a:rPr>
              <a:t> of social prescribing link workers</a:t>
            </a:r>
          </a:p>
          <a:p>
            <a:pPr marL="285750" indent="-285750">
              <a:lnSpc>
                <a:spcPct val="150000"/>
              </a:lnSpc>
              <a:buFont typeface="Arial"/>
              <a:buChar char="•"/>
            </a:pPr>
            <a:r>
              <a:rPr lang="en-GB" sz="1600">
                <a:latin typeface="Calibri" panose="020F0502020204030204" pitchFamily="34" charset="0"/>
                <a:ea typeface="+mn-lt"/>
                <a:cs typeface="Calibri" panose="020F0502020204030204" pitchFamily="34" charset="0"/>
              </a:rPr>
              <a:t>Improving </a:t>
            </a:r>
            <a:r>
              <a:rPr lang="en-GB" sz="1600" b="1">
                <a:latin typeface="Calibri" panose="020F0502020204030204" pitchFamily="34" charset="0"/>
                <a:ea typeface="+mn-lt"/>
                <a:cs typeface="Calibri" panose="020F0502020204030204" pitchFamily="34" charset="0"/>
              </a:rPr>
              <a:t>mental health</a:t>
            </a:r>
            <a:r>
              <a:rPr lang="en-GB" sz="1600">
                <a:latin typeface="Calibri" panose="020F0502020204030204" pitchFamily="34" charset="0"/>
                <a:ea typeface="+mn-lt"/>
                <a:cs typeface="Calibri" panose="020F0502020204030204" pitchFamily="34" charset="0"/>
              </a:rPr>
              <a:t> supports and services</a:t>
            </a:r>
          </a:p>
          <a:p>
            <a:pPr marL="285750" indent="-285750">
              <a:lnSpc>
                <a:spcPct val="150000"/>
              </a:lnSpc>
              <a:buFont typeface="Arial"/>
              <a:buChar char="•"/>
            </a:pPr>
            <a:r>
              <a:rPr lang="en-GB" sz="1600">
                <a:latin typeface="Calibri" panose="020F0502020204030204" pitchFamily="34" charset="0"/>
                <a:ea typeface="+mn-lt"/>
                <a:cs typeface="Calibri" panose="020F0502020204030204" pitchFamily="34" charset="0"/>
              </a:rPr>
              <a:t>Improving access to social prescribing for target cohorts, including asylum seekers or refugees, pre-diabetics as well as people experiencing social and material deprivation</a:t>
            </a:r>
            <a:endParaRPr lang="en-GB" sz="160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3966616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956CD1A8-762E-4824-A569-8877AD0BB911}"/>
              </a:ext>
            </a:extLst>
          </p:cNvPr>
          <p:cNvSpPr>
            <a:spLocks noGrp="1"/>
          </p:cNvSpPr>
          <p:nvPr>
            <p:ph type="sldNum" sz="quarter" idx="14"/>
          </p:nvPr>
        </p:nvSpPr>
        <p:spPr/>
        <p:txBody>
          <a:bodyPr/>
          <a:lstStyle/>
          <a:p>
            <a:fld id="{8FC524A1-7B6A-464D-B8BC-8FE2E057339E}" type="slidenum">
              <a:rPr lang="en-GB" smtClean="0"/>
              <a:pPr/>
              <a:t>4</a:t>
            </a:fld>
            <a:endParaRPr lang="en-GB"/>
          </a:p>
        </p:txBody>
      </p:sp>
      <p:pic>
        <p:nvPicPr>
          <p:cNvPr id="15" name="Picture 15">
            <a:extLst>
              <a:ext uri="{FF2B5EF4-FFF2-40B4-BE49-F238E27FC236}">
                <a16:creationId xmlns:a16="http://schemas.microsoft.com/office/drawing/2014/main" id="{BF4B7560-20CA-19F2-E2BC-47CE6DF97768}"/>
              </a:ext>
            </a:extLst>
          </p:cNvPr>
          <p:cNvPicPr>
            <a:picLocks noGrp="1" noChangeAspect="1"/>
          </p:cNvPicPr>
          <p:nvPr>
            <p:ph sz="quarter" idx="15"/>
          </p:nvPr>
        </p:nvPicPr>
        <p:blipFill>
          <a:blip r:embed="rId2"/>
          <a:stretch>
            <a:fillRect/>
          </a:stretch>
        </p:blipFill>
        <p:spPr>
          <a:xfrm>
            <a:off x="729439" y="6380442"/>
            <a:ext cx="198031" cy="152400"/>
          </a:xfrm>
        </p:spPr>
      </p:pic>
      <p:sp>
        <p:nvSpPr>
          <p:cNvPr id="10" name="Title 1">
            <a:extLst>
              <a:ext uri="{FF2B5EF4-FFF2-40B4-BE49-F238E27FC236}">
                <a16:creationId xmlns:a16="http://schemas.microsoft.com/office/drawing/2014/main" id="{3CBE09F3-F15B-7D2C-33A1-460D61A6E65D}"/>
              </a:ext>
            </a:extLst>
          </p:cNvPr>
          <p:cNvSpPr>
            <a:spLocks noGrp="1"/>
          </p:cNvSpPr>
          <p:nvPr/>
        </p:nvSpPr>
        <p:spPr>
          <a:xfrm>
            <a:off x="0" y="283867"/>
            <a:ext cx="12192000" cy="372643"/>
          </a:xfrm>
          <a:prstGeom prst="rect">
            <a:avLst/>
          </a:prstGeom>
          <a:solidFill>
            <a:srgbClr val="2E75B6"/>
          </a:solidFill>
          <a:ln>
            <a:solidFill>
              <a:schemeClr val="accent4"/>
            </a:solidFill>
          </a:ln>
        </p:spPr>
        <p:txBody>
          <a:bodyPr lIns="68580" tIns="34290" rIns="68580" bIns="34290" anchor="t"/>
          <a:lstStyle>
            <a:lvl1pPr marL="71438" indent="0" algn="l" defTabSz="685800" rtl="0" eaLnBrk="1" latinLnBrk="0" hangingPunct="1">
              <a:spcBef>
                <a:spcPts val="450"/>
              </a:spcBef>
              <a:buNone/>
              <a:defRPr sz="1800" kern="1200" baseline="0">
                <a:solidFill>
                  <a:schemeClr val="bg1"/>
                </a:solidFill>
                <a:latin typeface="+mj-lt"/>
                <a:ea typeface="+mj-ea"/>
                <a:cs typeface="+mj-cs"/>
              </a:defRPr>
            </a:lvl1pPr>
          </a:lstStyle>
          <a:p>
            <a:pPr marL="71120">
              <a:spcBef>
                <a:spcPts val="0"/>
              </a:spcBef>
            </a:pPr>
            <a:r>
              <a:rPr lang="en-US" sz="2100"/>
              <a:t>  </a:t>
            </a:r>
            <a:r>
              <a:rPr lang="en-US" sz="2400" b="1" err="1">
                <a:latin typeface="Calibri"/>
                <a:cs typeface="Calibri"/>
              </a:rPr>
              <a:t>Programme</a:t>
            </a:r>
            <a:r>
              <a:rPr lang="en-US" sz="2400" b="1">
                <a:latin typeface="Calibri"/>
                <a:cs typeface="Calibri"/>
              </a:rPr>
              <a:t> Participants </a:t>
            </a:r>
            <a:endParaRPr lang="en-US" b="1">
              <a:latin typeface="Calibri"/>
              <a:cs typeface="Calibri"/>
            </a:endParaRPr>
          </a:p>
        </p:txBody>
      </p:sp>
      <p:pic>
        <p:nvPicPr>
          <p:cNvPr id="11" name="Picture 10" descr="Icon&#10;&#10;Description automatically generated">
            <a:extLst>
              <a:ext uri="{FF2B5EF4-FFF2-40B4-BE49-F238E27FC236}">
                <a16:creationId xmlns:a16="http://schemas.microsoft.com/office/drawing/2014/main" id="{3347DA4A-3621-334D-E4F2-EA2399BACBC5}"/>
              </a:ext>
            </a:extLst>
          </p:cNvPr>
          <p:cNvPicPr>
            <a:picLocks noChangeAspect="1"/>
          </p:cNvPicPr>
          <p:nvPr/>
        </p:nvPicPr>
        <p:blipFill>
          <a:blip r:embed="rId3"/>
          <a:stretch>
            <a:fillRect/>
          </a:stretch>
        </p:blipFill>
        <p:spPr>
          <a:xfrm>
            <a:off x="729870" y="6597723"/>
            <a:ext cx="201829" cy="155152"/>
          </a:xfrm>
          <a:prstGeom prst="rect">
            <a:avLst/>
          </a:prstGeom>
          <a:solidFill>
            <a:srgbClr val="5B9BD5">
              <a:lumMod val="75000"/>
            </a:srgbClr>
          </a:solidFill>
          <a:ln>
            <a:solidFill>
              <a:srgbClr val="5B9BD5">
                <a:lumMod val="75000"/>
              </a:srgbClr>
            </a:solidFill>
          </a:ln>
        </p:spPr>
      </p:pic>
      <p:sp>
        <p:nvSpPr>
          <p:cNvPr id="12" name="TextBox 5">
            <a:extLst>
              <a:ext uri="{FF2B5EF4-FFF2-40B4-BE49-F238E27FC236}">
                <a16:creationId xmlns:a16="http://schemas.microsoft.com/office/drawing/2014/main" id="{669ED469-5133-DCAB-7416-B0478827C16C}"/>
              </a:ext>
            </a:extLst>
          </p:cNvPr>
          <p:cNvSpPr txBox="1"/>
          <p:nvPr/>
        </p:nvSpPr>
        <p:spPr>
          <a:xfrm>
            <a:off x="967783" y="6315261"/>
            <a:ext cx="3595832" cy="489878"/>
          </a:xfrm>
          <a:prstGeom prst="rect">
            <a:avLst/>
          </a:prstGeom>
          <a:noFill/>
        </p:spPr>
        <p:txBody>
          <a:bodyPr wrap="square" lIns="68580" tIns="34290" rIns="68580" bIns="34290" rtlCol="0" anchor="t">
            <a:spAutoFit/>
          </a:bodyPr>
          <a:lstStyle>
            <a:defPPr>
              <a:defRPr lang="en-US"/>
            </a:defPPr>
            <a:lvl1pPr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1pPr>
            <a:lvl2pPr marL="4572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2pPr>
            <a:lvl3pPr marL="9144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3pPr>
            <a:lvl4pPr marL="13716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4pPr>
            <a:lvl5pPr marL="18288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5pPr>
            <a:lvl6pPr marL="22860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6pPr>
            <a:lvl7pPr marL="27432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7pPr>
            <a:lvl8pPr marL="32004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8pPr>
            <a:lvl9pPr marL="36576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9pPr>
          </a:lstStyle>
          <a:p>
            <a:pPr defTabSz="685800" fontAlgn="auto">
              <a:spcBef>
                <a:spcPts val="0"/>
              </a:spcBef>
              <a:spcAft>
                <a:spcPts val="420"/>
              </a:spcAft>
            </a:pPr>
            <a:r>
              <a:rPr lang="en-GB" sz="1200" b="1">
                <a:solidFill>
                  <a:srgbClr val="5B9BD5">
                    <a:lumMod val="75000"/>
                  </a:srgbClr>
                </a:solidFill>
                <a:latin typeface="Calibri" panose="020F0502020204030204"/>
                <a:ea typeface="+mn-ea"/>
                <a:cs typeface="+mn-cs"/>
              </a:rPr>
              <a:t>@SP_LDN</a:t>
            </a:r>
          </a:p>
          <a:p>
            <a:pPr defTabSz="685800" fontAlgn="auto">
              <a:spcBef>
                <a:spcPts val="0"/>
              </a:spcBef>
              <a:spcAft>
                <a:spcPts val="420"/>
              </a:spcAft>
            </a:pPr>
            <a:r>
              <a:rPr lang="en-GB" sz="1200" b="1">
                <a:solidFill>
                  <a:srgbClr val="5B9BD5">
                    <a:lumMod val="75000"/>
                  </a:srgbClr>
                </a:solidFill>
                <a:latin typeface="Calibri" panose="020F0502020204030204"/>
                <a:ea typeface="+mn-ea"/>
                <a:cs typeface="+mn-cs"/>
              </a:rPr>
              <a:t>hlp.socialprescribing@nhs.net</a:t>
            </a:r>
          </a:p>
        </p:txBody>
      </p:sp>
      <p:pic>
        <p:nvPicPr>
          <p:cNvPr id="13" name="Picture 12" descr="A group of people standing in a line&#10;&#10;Description automatically generated with low confidence">
            <a:extLst>
              <a:ext uri="{FF2B5EF4-FFF2-40B4-BE49-F238E27FC236}">
                <a16:creationId xmlns:a16="http://schemas.microsoft.com/office/drawing/2014/main" id="{35A8B70F-C997-5584-31DB-6FCB60EFFCA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691650" y="6235899"/>
            <a:ext cx="2665228" cy="596035"/>
          </a:xfrm>
          <a:prstGeom prst="rect">
            <a:avLst/>
          </a:prstGeom>
        </p:spPr>
      </p:pic>
      <p:sp>
        <p:nvSpPr>
          <p:cNvPr id="14" name="Title 1">
            <a:extLst>
              <a:ext uri="{FF2B5EF4-FFF2-40B4-BE49-F238E27FC236}">
                <a16:creationId xmlns:a16="http://schemas.microsoft.com/office/drawing/2014/main" id="{892453A9-6BC6-1FAF-69D5-BA2FA543B1BE}"/>
              </a:ext>
            </a:extLst>
          </p:cNvPr>
          <p:cNvSpPr txBox="1">
            <a:spLocks/>
          </p:cNvSpPr>
          <p:nvPr/>
        </p:nvSpPr>
        <p:spPr>
          <a:xfrm>
            <a:off x="8860" y="6070123"/>
            <a:ext cx="12183139" cy="108883"/>
          </a:xfrm>
          <a:prstGeom prst="rect">
            <a:avLst/>
          </a:prstGeom>
          <a:solidFill>
            <a:srgbClr val="2E75B6"/>
          </a:solidFill>
          <a:ln>
            <a:solidFill>
              <a:schemeClr val="accent4"/>
            </a:solidFill>
          </a:ln>
        </p:spPr>
        <p:txBody>
          <a:bodyPr lIns="68580" tIns="34290" rIns="68580" bIns="34290" anchor="t"/>
          <a:lstStyle>
            <a:defPPr>
              <a:defRPr lang="en-US"/>
            </a:defPPr>
            <a:lvl1pPr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1pPr>
            <a:lvl2pPr marL="4572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2pPr>
            <a:lvl3pPr marL="9144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3pPr>
            <a:lvl4pPr marL="13716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4pPr>
            <a:lvl5pPr marL="18288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5pPr>
            <a:lvl6pPr marL="22860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6pPr>
            <a:lvl7pPr marL="27432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7pPr>
            <a:lvl8pPr marL="32004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8pPr>
            <a:lvl9pPr marL="36576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9pPr>
          </a:lstStyle>
          <a:p>
            <a:pPr fontAlgn="auto">
              <a:spcBef>
                <a:spcPts val="0"/>
              </a:spcBef>
              <a:spcAft>
                <a:spcPts val="0"/>
              </a:spcAft>
            </a:pPr>
            <a:endParaRPr lang="en-US" sz="2100"/>
          </a:p>
        </p:txBody>
      </p:sp>
      <p:graphicFrame>
        <p:nvGraphicFramePr>
          <p:cNvPr id="5" name="Table 4">
            <a:extLst>
              <a:ext uri="{FF2B5EF4-FFF2-40B4-BE49-F238E27FC236}">
                <a16:creationId xmlns:a16="http://schemas.microsoft.com/office/drawing/2014/main" id="{47CECDC3-826D-67CC-82EE-7F83D8011291}"/>
              </a:ext>
            </a:extLst>
          </p:cNvPr>
          <p:cNvGraphicFramePr>
            <a:graphicFrameLocks noGrp="1"/>
          </p:cNvGraphicFramePr>
          <p:nvPr>
            <p:extLst>
              <p:ext uri="{D42A27DB-BD31-4B8C-83A1-F6EECF244321}">
                <p14:modId xmlns:p14="http://schemas.microsoft.com/office/powerpoint/2010/main" val="2009912388"/>
              </p:ext>
            </p:extLst>
          </p:nvPr>
        </p:nvGraphicFramePr>
        <p:xfrm>
          <a:off x="259570" y="713403"/>
          <a:ext cx="11672859" cy="5324279"/>
        </p:xfrm>
        <a:graphic>
          <a:graphicData uri="http://schemas.openxmlformats.org/drawingml/2006/table">
            <a:tbl>
              <a:tblPr firstRow="1" firstCol="1" bandRow="1">
                <a:tableStyleId>{5C22544A-7EE6-4342-B048-85BDC9FD1C3A}</a:tableStyleId>
              </a:tblPr>
              <a:tblGrid>
                <a:gridCol w="982451">
                  <a:extLst>
                    <a:ext uri="{9D8B030D-6E8A-4147-A177-3AD203B41FA5}">
                      <a16:colId xmlns:a16="http://schemas.microsoft.com/office/drawing/2014/main" val="2756219544"/>
                    </a:ext>
                  </a:extLst>
                </a:gridCol>
                <a:gridCol w="1387207">
                  <a:extLst>
                    <a:ext uri="{9D8B030D-6E8A-4147-A177-3AD203B41FA5}">
                      <a16:colId xmlns:a16="http://schemas.microsoft.com/office/drawing/2014/main" val="375665478"/>
                    </a:ext>
                  </a:extLst>
                </a:gridCol>
                <a:gridCol w="661307">
                  <a:extLst>
                    <a:ext uri="{9D8B030D-6E8A-4147-A177-3AD203B41FA5}">
                      <a16:colId xmlns:a16="http://schemas.microsoft.com/office/drawing/2014/main" val="2629967938"/>
                    </a:ext>
                  </a:extLst>
                </a:gridCol>
                <a:gridCol w="3637375">
                  <a:extLst>
                    <a:ext uri="{9D8B030D-6E8A-4147-A177-3AD203B41FA5}">
                      <a16:colId xmlns:a16="http://schemas.microsoft.com/office/drawing/2014/main" val="42837573"/>
                    </a:ext>
                  </a:extLst>
                </a:gridCol>
                <a:gridCol w="2135163">
                  <a:extLst>
                    <a:ext uri="{9D8B030D-6E8A-4147-A177-3AD203B41FA5}">
                      <a16:colId xmlns:a16="http://schemas.microsoft.com/office/drawing/2014/main" val="1155780762"/>
                    </a:ext>
                  </a:extLst>
                </a:gridCol>
                <a:gridCol w="2869356">
                  <a:extLst>
                    <a:ext uri="{9D8B030D-6E8A-4147-A177-3AD203B41FA5}">
                      <a16:colId xmlns:a16="http://schemas.microsoft.com/office/drawing/2014/main" val="1423297358"/>
                    </a:ext>
                  </a:extLst>
                </a:gridCol>
              </a:tblGrid>
              <a:tr h="498928">
                <a:tc>
                  <a:txBody>
                    <a:bodyPr/>
                    <a:lstStyle/>
                    <a:p>
                      <a:pPr algn="ctr"/>
                      <a:r>
                        <a:rPr lang="en-US" sz="1400">
                          <a:effectLst/>
                          <a:latin typeface="Calibri"/>
                          <a:cs typeface="Calibri"/>
                        </a:rPr>
                        <a:t>Project </a:t>
                      </a:r>
                      <a:endParaRPr lang="en-US" sz="1400">
                        <a:latin typeface="Calibri"/>
                        <a:cs typeface="Calibri"/>
                      </a:endParaRPr>
                    </a:p>
                    <a:p>
                      <a:pPr lvl="0" algn="ctr">
                        <a:buNone/>
                      </a:pPr>
                      <a:r>
                        <a:rPr lang="en-US" sz="1400">
                          <a:effectLst/>
                          <a:latin typeface="Calibri"/>
                          <a:cs typeface="Calibri"/>
                        </a:rPr>
                        <a:t>number</a:t>
                      </a:r>
                    </a:p>
                  </a:txBody>
                  <a:tcPr marL="68580" marR="68580" marT="9525" marB="9525" anchor="b"/>
                </a:tc>
                <a:tc>
                  <a:txBody>
                    <a:bodyPr/>
                    <a:lstStyle/>
                    <a:p>
                      <a:pPr algn="ctr"/>
                      <a:r>
                        <a:rPr lang="en-US" sz="1400">
                          <a:effectLst/>
                          <a:latin typeface="Calibri"/>
                          <a:cs typeface="Calibri"/>
                        </a:rPr>
                        <a:t>Borough </a:t>
                      </a:r>
                    </a:p>
                  </a:txBody>
                  <a:tcPr marL="68580" marR="68580" marT="9525" marB="9525" anchor="b"/>
                </a:tc>
                <a:tc>
                  <a:txBody>
                    <a:bodyPr/>
                    <a:lstStyle/>
                    <a:p>
                      <a:pPr algn="ctr"/>
                      <a:r>
                        <a:rPr lang="en-US" sz="1400">
                          <a:effectLst/>
                          <a:latin typeface="Calibri"/>
                          <a:cs typeface="Calibri"/>
                        </a:rPr>
                        <a:t>ICS</a:t>
                      </a:r>
                    </a:p>
                  </a:txBody>
                  <a:tcPr marL="68580" marR="68580" marT="9525" marB="9525" anchor="b"/>
                </a:tc>
                <a:tc>
                  <a:txBody>
                    <a:bodyPr/>
                    <a:lstStyle/>
                    <a:p>
                      <a:pPr algn="ctr"/>
                      <a:r>
                        <a:rPr lang="en-US" sz="1400" err="1">
                          <a:effectLst/>
                          <a:latin typeface="Calibri"/>
                          <a:cs typeface="Calibri"/>
                        </a:rPr>
                        <a:t>Organisation</a:t>
                      </a:r>
                    </a:p>
                  </a:txBody>
                  <a:tcPr marL="68580" marR="68580" marT="9525" marB="9525" anchor="b"/>
                </a:tc>
                <a:tc>
                  <a:txBody>
                    <a:bodyPr/>
                    <a:lstStyle/>
                    <a:p>
                      <a:pPr algn="ctr"/>
                      <a:r>
                        <a:rPr lang="en-US" sz="1400">
                          <a:effectLst/>
                          <a:latin typeface="Calibri"/>
                          <a:cs typeface="Calibri"/>
                        </a:rPr>
                        <a:t>Project Lead</a:t>
                      </a:r>
                    </a:p>
                  </a:txBody>
                  <a:tcPr marL="68580" marR="68580" marT="9525" marB="9525" anchor="b"/>
                </a:tc>
                <a:tc>
                  <a:txBody>
                    <a:bodyPr/>
                    <a:lstStyle/>
                    <a:p>
                      <a:pPr marL="0" marR="0" lvl="0" indent="0" algn="ctr" rtl="0" eaLnBrk="1" fontAlgn="auto" latinLnBrk="0" hangingPunct="1">
                        <a:lnSpc>
                          <a:spcPct val="100000"/>
                        </a:lnSpc>
                        <a:spcBef>
                          <a:spcPts val="0"/>
                        </a:spcBef>
                        <a:spcAft>
                          <a:spcPts val="0"/>
                        </a:spcAft>
                        <a:buClrTx/>
                        <a:buSzTx/>
                        <a:buFontTx/>
                        <a:buNone/>
                      </a:pPr>
                      <a:r>
                        <a:rPr lang="en-US" sz="1400">
                          <a:effectLst/>
                          <a:latin typeface="Calibri"/>
                          <a:cs typeface="Calibri"/>
                        </a:rPr>
                        <a:t>Project Team Name</a:t>
                      </a:r>
                    </a:p>
                  </a:txBody>
                  <a:tcPr marL="68580" marR="68580" marT="9524" marB="9524" anchor="b"/>
                </a:tc>
                <a:extLst>
                  <a:ext uri="{0D108BD9-81ED-4DB2-BD59-A6C34878D82A}">
                    <a16:rowId xmlns:a16="http://schemas.microsoft.com/office/drawing/2014/main" val="2379948726"/>
                  </a:ext>
                </a:extLst>
              </a:tr>
              <a:tr h="228600">
                <a:tc>
                  <a:txBody>
                    <a:bodyPr/>
                    <a:lstStyle/>
                    <a:p>
                      <a:pPr algn="ctr"/>
                      <a:r>
                        <a:rPr lang="en-US" sz="1200">
                          <a:effectLst/>
                          <a:latin typeface="Calibri" panose="020F0502020204030204" pitchFamily="34" charset="0"/>
                          <a:cs typeface="Calibri" panose="020F0502020204030204" pitchFamily="34" charset="0"/>
                        </a:rPr>
                        <a:t>23</a:t>
                      </a:r>
                    </a:p>
                  </a:txBody>
                  <a:tcPr marL="68580" marR="68580" marT="9525" marB="9525" anchor="b"/>
                </a:tc>
                <a:tc>
                  <a:txBody>
                    <a:bodyPr/>
                    <a:lstStyle/>
                    <a:p>
                      <a:pPr algn="ctr"/>
                      <a:r>
                        <a:rPr lang="en-US" sz="1200" err="1">
                          <a:effectLst/>
                          <a:latin typeface="Calibri" panose="020F0502020204030204" pitchFamily="34" charset="0"/>
                          <a:cs typeface="Calibri" panose="020F0502020204030204" pitchFamily="34" charset="0"/>
                        </a:rPr>
                        <a:t>Ealing</a:t>
                      </a:r>
                      <a:endParaRPr lang="en-US" sz="1200">
                        <a:effectLst/>
                        <a:latin typeface="Calibri" panose="020F0502020204030204" pitchFamily="34" charset="0"/>
                        <a:cs typeface="Calibri" panose="020F0502020204030204" pitchFamily="34" charset="0"/>
                      </a:endParaRPr>
                    </a:p>
                  </a:txBody>
                  <a:tcPr marL="68580" marR="68580" marT="9525" marB="9525" anchor="b"/>
                </a:tc>
                <a:tc>
                  <a:txBody>
                    <a:bodyPr/>
                    <a:lstStyle/>
                    <a:p>
                      <a:pPr algn="ctr"/>
                      <a:r>
                        <a:rPr lang="en-US" sz="1200">
                          <a:effectLst/>
                          <a:latin typeface="Calibri" panose="020F0502020204030204" pitchFamily="34" charset="0"/>
                          <a:cs typeface="Calibri" panose="020F0502020204030204" pitchFamily="34" charset="0"/>
                        </a:rPr>
                        <a:t>NWL</a:t>
                      </a:r>
                    </a:p>
                  </a:txBody>
                  <a:tcPr marL="68580" marR="68580" marT="9525" marB="9525" anchor="b"/>
                </a:tc>
                <a:tc>
                  <a:txBody>
                    <a:bodyPr/>
                    <a:lstStyle/>
                    <a:p>
                      <a:pPr algn="ctr"/>
                      <a:r>
                        <a:rPr lang="en-US" sz="1200" err="1">
                          <a:effectLst/>
                          <a:latin typeface="Calibri" panose="020F0502020204030204" pitchFamily="34" charset="0"/>
                          <a:cs typeface="Calibri" panose="020F0502020204030204" pitchFamily="34" charset="0"/>
                        </a:rPr>
                        <a:t>Ealing</a:t>
                      </a:r>
                      <a:r>
                        <a:rPr lang="en-US" sz="1200">
                          <a:effectLst/>
                          <a:latin typeface="Calibri" panose="020F0502020204030204" pitchFamily="34" charset="0"/>
                          <a:cs typeface="Calibri" panose="020F0502020204030204" pitchFamily="34" charset="0"/>
                        </a:rPr>
                        <a:t> PCN 10</a:t>
                      </a:r>
                    </a:p>
                  </a:txBody>
                  <a:tcPr marL="68580" marR="68580" marT="9525" marB="9525" anchor="b"/>
                </a:tc>
                <a:tc>
                  <a:txBody>
                    <a:bodyPr/>
                    <a:lstStyle/>
                    <a:p>
                      <a:pPr algn="ctr"/>
                      <a:r>
                        <a:rPr lang="en-US" sz="1200">
                          <a:effectLst/>
                          <a:latin typeface="Calibri" panose="020F0502020204030204" pitchFamily="34" charset="0"/>
                          <a:cs typeface="Calibri" panose="020F0502020204030204" pitchFamily="34" charset="0"/>
                        </a:rPr>
                        <a:t>Caroline O'Leary</a:t>
                      </a:r>
                    </a:p>
                  </a:txBody>
                  <a:tcPr marL="68580" marR="68580" marT="9525" marB="9525" anchor="b"/>
                </a:tc>
                <a:tc>
                  <a:txBody>
                    <a:bodyPr/>
                    <a:lstStyle/>
                    <a:p>
                      <a:pPr lvl="0" algn="ctr">
                        <a:buNone/>
                      </a:pPr>
                      <a:r>
                        <a:rPr lang="en-US" sz="1200">
                          <a:effectLst/>
                          <a:latin typeface="Calibri" panose="020F0502020204030204" pitchFamily="34" charset="0"/>
                          <a:cs typeface="Calibri" panose="020F0502020204030204" pitchFamily="34" charset="0"/>
                        </a:rPr>
                        <a:t>A2Dominion Community Link Worker (Social Prescribing)</a:t>
                      </a:r>
                    </a:p>
                  </a:txBody>
                  <a:tcPr marL="68580" marR="68580" marT="9524" marB="9524"/>
                </a:tc>
                <a:extLst>
                  <a:ext uri="{0D108BD9-81ED-4DB2-BD59-A6C34878D82A}">
                    <a16:rowId xmlns:a16="http://schemas.microsoft.com/office/drawing/2014/main" val="1855150138"/>
                  </a:ext>
                </a:extLst>
              </a:tr>
              <a:tr h="209550">
                <a:tc>
                  <a:txBody>
                    <a:bodyPr/>
                    <a:lstStyle/>
                    <a:p>
                      <a:pPr algn="ctr"/>
                      <a:r>
                        <a:rPr lang="en-US" sz="1200">
                          <a:effectLst/>
                          <a:latin typeface="Calibri" panose="020F0502020204030204" pitchFamily="34" charset="0"/>
                          <a:cs typeface="Calibri" panose="020F0502020204030204" pitchFamily="34" charset="0"/>
                        </a:rPr>
                        <a:t>28</a:t>
                      </a:r>
                    </a:p>
                  </a:txBody>
                  <a:tcPr marL="68580" marR="68580" marT="9525" marB="9525" anchor="b"/>
                </a:tc>
                <a:tc>
                  <a:txBody>
                    <a:bodyPr/>
                    <a:lstStyle/>
                    <a:p>
                      <a:pPr algn="ctr"/>
                      <a:r>
                        <a:rPr lang="en-US" sz="1200" err="1">
                          <a:effectLst/>
                          <a:latin typeface="Calibri" panose="020F0502020204030204" pitchFamily="34" charset="0"/>
                          <a:cs typeface="Calibri" panose="020F0502020204030204" pitchFamily="34" charset="0"/>
                        </a:rPr>
                        <a:t>Hillingdon</a:t>
                      </a:r>
                      <a:endParaRPr lang="en-US" sz="1200">
                        <a:effectLst/>
                        <a:latin typeface="Calibri" panose="020F0502020204030204" pitchFamily="34" charset="0"/>
                        <a:cs typeface="Calibri" panose="020F0502020204030204" pitchFamily="34" charset="0"/>
                      </a:endParaRPr>
                    </a:p>
                  </a:txBody>
                  <a:tcPr marL="68580" marR="68580" marT="9525" marB="9525" anchor="b"/>
                </a:tc>
                <a:tc>
                  <a:txBody>
                    <a:bodyPr/>
                    <a:lstStyle/>
                    <a:p>
                      <a:pPr algn="ctr"/>
                      <a:r>
                        <a:rPr lang="en-US" sz="1200">
                          <a:effectLst/>
                          <a:latin typeface="Calibri" panose="020F0502020204030204" pitchFamily="34" charset="0"/>
                          <a:cs typeface="Calibri" panose="020F0502020204030204" pitchFamily="34" charset="0"/>
                        </a:rPr>
                        <a:t>NWL</a:t>
                      </a:r>
                    </a:p>
                  </a:txBody>
                  <a:tcPr marL="68580" marR="68580" marT="9525" marB="9525" anchor="b"/>
                </a:tc>
                <a:tc>
                  <a:txBody>
                    <a:bodyPr/>
                    <a:lstStyle/>
                    <a:p>
                      <a:pPr algn="ctr"/>
                      <a:r>
                        <a:rPr lang="en-US" sz="1200">
                          <a:effectLst/>
                          <a:latin typeface="Calibri" panose="020F0502020204030204" pitchFamily="34" charset="0"/>
                          <a:cs typeface="Calibri" panose="020F0502020204030204" pitchFamily="34" charset="0"/>
                        </a:rPr>
                        <a:t>The Confederation, </a:t>
                      </a:r>
                      <a:r>
                        <a:rPr lang="en-US" sz="1200" err="1">
                          <a:effectLst/>
                          <a:latin typeface="Calibri" panose="020F0502020204030204" pitchFamily="34" charset="0"/>
                          <a:cs typeface="Calibri" panose="020F0502020204030204" pitchFamily="34" charset="0"/>
                        </a:rPr>
                        <a:t>Hillingdon</a:t>
                      </a:r>
                      <a:r>
                        <a:rPr lang="en-US" sz="1200">
                          <a:effectLst/>
                          <a:latin typeface="Calibri" panose="020F0502020204030204" pitchFamily="34" charset="0"/>
                          <a:cs typeface="Calibri" panose="020F0502020204030204" pitchFamily="34" charset="0"/>
                        </a:rPr>
                        <a:t> CIC</a:t>
                      </a:r>
                    </a:p>
                  </a:txBody>
                  <a:tcPr marL="68580" marR="68580" marT="9525" marB="9525" anchor="b"/>
                </a:tc>
                <a:tc>
                  <a:txBody>
                    <a:bodyPr/>
                    <a:lstStyle/>
                    <a:p>
                      <a:pPr lvl="0" algn="ctr">
                        <a:buNone/>
                      </a:pPr>
                      <a:r>
                        <a:rPr lang="en-US" sz="1200" b="0" i="0" u="none" strike="noStrike" noProof="0">
                          <a:effectLst/>
                          <a:latin typeface="Calibri" panose="020F0502020204030204" pitchFamily="34" charset="0"/>
                          <a:cs typeface="Calibri" panose="020F0502020204030204" pitchFamily="34" charset="0"/>
                        </a:rPr>
                        <a:t>Rianna Breen and Samar Battikh </a:t>
                      </a:r>
                      <a:endParaRPr lang="en-US" sz="1200">
                        <a:effectLst/>
                        <a:latin typeface="Calibri" panose="020F0502020204030204" pitchFamily="34" charset="0"/>
                        <a:cs typeface="Calibri" panose="020F0502020204030204" pitchFamily="34" charset="0"/>
                      </a:endParaRPr>
                    </a:p>
                  </a:txBody>
                  <a:tcPr marL="68580" marR="68580" marT="9525" marB="9525" anchor="b"/>
                </a:tc>
                <a:tc>
                  <a:txBody>
                    <a:bodyPr/>
                    <a:lstStyle/>
                    <a:p>
                      <a:pPr lvl="0" algn="ctr">
                        <a:buNone/>
                      </a:pPr>
                      <a:endParaRPr lang="en-GB" sz="1200" b="0" i="0" u="none" strike="noStrike" noProof="0">
                        <a:effectLst/>
                        <a:latin typeface="Calibri" panose="020F0502020204030204" pitchFamily="34" charset="0"/>
                        <a:cs typeface="Calibri" panose="020F0502020204030204" pitchFamily="34" charset="0"/>
                      </a:endParaRPr>
                    </a:p>
                    <a:p>
                      <a:pPr lvl="0" algn="ctr">
                        <a:buNone/>
                      </a:pPr>
                      <a:r>
                        <a:rPr lang="en-GB" sz="1200" b="0" i="0" u="none" strike="noStrike" noProof="0">
                          <a:effectLst/>
                          <a:latin typeface="Calibri" panose="020F0502020204030204" pitchFamily="34" charset="0"/>
                          <a:cs typeface="Calibri" panose="020F0502020204030204" pitchFamily="34" charset="0"/>
                        </a:rPr>
                        <a:t>The Confederation, Hillingdon CIC  </a:t>
                      </a:r>
                      <a:endParaRPr lang="en-US" b="0">
                        <a:latin typeface="Calibri" panose="020F0502020204030204" pitchFamily="34" charset="0"/>
                        <a:cs typeface="Calibri" panose="020F0502020204030204" pitchFamily="34" charset="0"/>
                      </a:endParaRPr>
                    </a:p>
                  </a:txBody>
                  <a:tcPr marL="68580" marR="68580" marT="9524" marB="9524"/>
                </a:tc>
                <a:extLst>
                  <a:ext uri="{0D108BD9-81ED-4DB2-BD59-A6C34878D82A}">
                    <a16:rowId xmlns:a16="http://schemas.microsoft.com/office/drawing/2014/main" val="2840107079"/>
                  </a:ext>
                </a:extLst>
              </a:tr>
              <a:tr h="209550">
                <a:tc>
                  <a:txBody>
                    <a:bodyPr/>
                    <a:lstStyle/>
                    <a:p>
                      <a:pPr algn="ctr"/>
                      <a:r>
                        <a:rPr lang="en-US" sz="1200">
                          <a:effectLst/>
                          <a:latin typeface="Calibri" panose="020F0502020204030204" pitchFamily="34" charset="0"/>
                          <a:cs typeface="Calibri" panose="020F0502020204030204" pitchFamily="34" charset="0"/>
                        </a:rPr>
                        <a:t>33</a:t>
                      </a:r>
                    </a:p>
                  </a:txBody>
                  <a:tcPr marL="68580" marR="68580" marT="9525" marB="9525" anchor="b"/>
                </a:tc>
                <a:tc>
                  <a:txBody>
                    <a:bodyPr/>
                    <a:lstStyle/>
                    <a:p>
                      <a:pPr algn="ctr"/>
                      <a:r>
                        <a:rPr lang="en-US" sz="1200">
                          <a:effectLst/>
                          <a:latin typeface="Calibri" panose="020F0502020204030204" pitchFamily="34" charset="0"/>
                          <a:cs typeface="Calibri" panose="020F0502020204030204" pitchFamily="34" charset="0"/>
                        </a:rPr>
                        <a:t>Lambeth</a:t>
                      </a:r>
                    </a:p>
                  </a:txBody>
                  <a:tcPr marL="68580" marR="68580" marT="9525" marB="9525" anchor="b"/>
                </a:tc>
                <a:tc>
                  <a:txBody>
                    <a:bodyPr/>
                    <a:lstStyle/>
                    <a:p>
                      <a:pPr algn="ctr"/>
                      <a:r>
                        <a:rPr lang="en-US" sz="1200">
                          <a:effectLst/>
                          <a:latin typeface="Calibri" panose="020F0502020204030204" pitchFamily="34" charset="0"/>
                          <a:cs typeface="Calibri" panose="020F0502020204030204" pitchFamily="34" charset="0"/>
                        </a:rPr>
                        <a:t>SEL</a:t>
                      </a:r>
                    </a:p>
                  </a:txBody>
                  <a:tcPr marL="68580" marR="68580" marT="9525" marB="9525" anchor="b"/>
                </a:tc>
                <a:tc>
                  <a:txBody>
                    <a:bodyPr/>
                    <a:lstStyle/>
                    <a:p>
                      <a:pPr algn="ctr"/>
                      <a:r>
                        <a:rPr lang="en-US" sz="1200">
                          <a:effectLst/>
                          <a:latin typeface="Calibri" panose="020F0502020204030204" pitchFamily="34" charset="0"/>
                          <a:cs typeface="Calibri" panose="020F0502020204030204" pitchFamily="34" charset="0"/>
                        </a:rPr>
                        <a:t>Age UK Lambeth</a:t>
                      </a:r>
                    </a:p>
                  </a:txBody>
                  <a:tcPr marL="68580" marR="68580" marT="9525" marB="9525" anchor="b"/>
                </a:tc>
                <a:tc>
                  <a:txBody>
                    <a:bodyPr/>
                    <a:lstStyle/>
                    <a:p>
                      <a:pPr algn="ctr"/>
                      <a:r>
                        <a:rPr lang="en-US" sz="1200">
                          <a:effectLst/>
                          <a:latin typeface="Calibri" panose="020F0502020204030204" pitchFamily="34" charset="0"/>
                          <a:cs typeface="Calibri" panose="020F0502020204030204" pitchFamily="34" charset="0"/>
                        </a:rPr>
                        <a:t>Alexandra Norman</a:t>
                      </a:r>
                    </a:p>
                  </a:txBody>
                  <a:tcPr marL="68580" marR="68580" marT="9525" marB="9525" anchor="b"/>
                </a:tc>
                <a:tc>
                  <a:txBody>
                    <a:bodyPr/>
                    <a:lstStyle/>
                    <a:p>
                      <a:pPr lvl="0" algn="ctr">
                        <a:buNone/>
                      </a:pPr>
                      <a:endParaRPr lang="en-US" sz="1200">
                        <a:effectLst/>
                        <a:latin typeface="Calibri" panose="020F0502020204030204" pitchFamily="34" charset="0"/>
                        <a:cs typeface="Calibri" panose="020F0502020204030204" pitchFamily="34" charset="0"/>
                      </a:endParaRPr>
                    </a:p>
                    <a:p>
                      <a:pPr lvl="0" algn="ctr">
                        <a:buNone/>
                      </a:pPr>
                      <a:r>
                        <a:rPr lang="en-US" sz="1200">
                          <a:effectLst/>
                          <a:latin typeface="Calibri" panose="020F0502020204030204" pitchFamily="34" charset="0"/>
                          <a:cs typeface="Calibri" panose="020F0502020204030204" pitchFamily="34" charset="0"/>
                        </a:rPr>
                        <a:t>My Community</a:t>
                      </a:r>
                    </a:p>
                  </a:txBody>
                  <a:tcPr marL="68580" marR="68580" marT="9524" marB="9524"/>
                </a:tc>
                <a:extLst>
                  <a:ext uri="{0D108BD9-81ED-4DB2-BD59-A6C34878D82A}">
                    <a16:rowId xmlns:a16="http://schemas.microsoft.com/office/drawing/2014/main" val="2687380714"/>
                  </a:ext>
                </a:extLst>
              </a:tr>
              <a:tr h="209550">
                <a:tc>
                  <a:txBody>
                    <a:bodyPr/>
                    <a:lstStyle/>
                    <a:p>
                      <a:pPr algn="ctr"/>
                      <a:r>
                        <a:rPr lang="en-US" sz="1200">
                          <a:effectLst/>
                          <a:latin typeface="Calibri" panose="020F0502020204030204" pitchFamily="34" charset="0"/>
                          <a:cs typeface="Calibri" panose="020F0502020204030204" pitchFamily="34" charset="0"/>
                        </a:rPr>
                        <a:t>13</a:t>
                      </a:r>
                    </a:p>
                  </a:txBody>
                  <a:tcPr marL="68580" marR="68580" marT="9525" marB="9525" anchor="b"/>
                </a:tc>
                <a:tc>
                  <a:txBody>
                    <a:bodyPr/>
                    <a:lstStyle/>
                    <a:p>
                      <a:pPr algn="ctr"/>
                      <a:r>
                        <a:rPr lang="en-US" sz="1200">
                          <a:effectLst/>
                          <a:latin typeface="Calibri" panose="020F0502020204030204" pitchFamily="34" charset="0"/>
                          <a:cs typeface="Calibri" panose="020F0502020204030204" pitchFamily="34" charset="0"/>
                        </a:rPr>
                        <a:t>Camden</a:t>
                      </a:r>
                    </a:p>
                  </a:txBody>
                  <a:tcPr marL="68580" marR="68580" marT="9525" marB="9525" anchor="b"/>
                </a:tc>
                <a:tc>
                  <a:txBody>
                    <a:bodyPr/>
                    <a:lstStyle/>
                    <a:p>
                      <a:pPr algn="ctr"/>
                      <a:r>
                        <a:rPr lang="en-US" sz="1200">
                          <a:effectLst/>
                          <a:latin typeface="Calibri" panose="020F0502020204030204" pitchFamily="34" charset="0"/>
                          <a:cs typeface="Calibri" panose="020F0502020204030204" pitchFamily="34" charset="0"/>
                        </a:rPr>
                        <a:t>NCL</a:t>
                      </a:r>
                    </a:p>
                  </a:txBody>
                  <a:tcPr marL="68580" marR="68580" marT="9525" marB="9525" anchor="b"/>
                </a:tc>
                <a:tc>
                  <a:txBody>
                    <a:bodyPr/>
                    <a:lstStyle/>
                    <a:p>
                      <a:pPr algn="ctr"/>
                      <a:r>
                        <a:rPr lang="en-US" sz="1200">
                          <a:effectLst/>
                          <a:latin typeface="Calibri" panose="020F0502020204030204" pitchFamily="34" charset="0"/>
                          <a:cs typeface="Calibri" panose="020F0502020204030204" pitchFamily="34" charset="0"/>
                        </a:rPr>
                        <a:t>Camden Care Navigation and Social Prescribing Service. </a:t>
                      </a:r>
                      <a:r>
                        <a:rPr lang="en-US" sz="1200" err="1">
                          <a:effectLst/>
                          <a:latin typeface="Calibri" panose="020F0502020204030204" pitchFamily="34" charset="0"/>
                          <a:cs typeface="Calibri" panose="020F0502020204030204" pitchFamily="34" charset="0"/>
                        </a:rPr>
                        <a:t>AgeUK</a:t>
                      </a:r>
                      <a:r>
                        <a:rPr lang="en-US" sz="1200">
                          <a:effectLst/>
                          <a:latin typeface="Calibri" panose="020F0502020204030204" pitchFamily="34" charset="0"/>
                          <a:cs typeface="Calibri" panose="020F0502020204030204" pitchFamily="34" charset="0"/>
                        </a:rPr>
                        <a:t> Camden and Voluntary Action Camden</a:t>
                      </a:r>
                    </a:p>
                  </a:txBody>
                  <a:tcPr marL="68580" marR="68580" marT="9525" marB="9525" anchor="b"/>
                </a:tc>
                <a:tc>
                  <a:txBody>
                    <a:bodyPr/>
                    <a:lstStyle/>
                    <a:p>
                      <a:pPr algn="ctr"/>
                      <a:r>
                        <a:rPr lang="en-US" sz="1200">
                          <a:effectLst/>
                          <a:latin typeface="Calibri" panose="020F0502020204030204" pitchFamily="34" charset="0"/>
                          <a:cs typeface="Calibri" panose="020F0502020204030204" pitchFamily="34" charset="0"/>
                        </a:rPr>
                        <a:t>Donna Turnbull and Katalin Swann</a:t>
                      </a:r>
                    </a:p>
                  </a:txBody>
                  <a:tcPr marL="68580" marR="68580" marT="9525" marB="9525" anchor="b"/>
                </a:tc>
                <a:tc>
                  <a:txBody>
                    <a:bodyPr/>
                    <a:lstStyle/>
                    <a:p>
                      <a:pPr lvl="0" algn="ctr">
                        <a:buNone/>
                      </a:pPr>
                      <a:endParaRPr lang="en-GB" sz="1200">
                        <a:effectLst/>
                        <a:latin typeface="Calibri" panose="020F0502020204030204" pitchFamily="34" charset="0"/>
                        <a:cs typeface="Calibri" panose="020F0502020204030204" pitchFamily="34" charset="0"/>
                      </a:endParaRPr>
                    </a:p>
                    <a:p>
                      <a:pPr lvl="0" algn="ctr">
                        <a:buNone/>
                      </a:pPr>
                      <a:r>
                        <a:rPr lang="en-GB" sz="1200">
                          <a:effectLst/>
                          <a:latin typeface="Calibri" panose="020F0502020204030204" pitchFamily="34" charset="0"/>
                          <a:cs typeface="Calibri" panose="020F0502020204030204" pitchFamily="34" charset="0"/>
                        </a:rPr>
                        <a:t>Camden Care Navigation and Social Prescribing Service</a:t>
                      </a:r>
                      <a:endParaRPr lang="en-US" sz="1200">
                        <a:effectLst/>
                        <a:latin typeface="Calibri" panose="020F0502020204030204" pitchFamily="34" charset="0"/>
                        <a:cs typeface="Calibri" panose="020F0502020204030204" pitchFamily="34" charset="0"/>
                      </a:endParaRPr>
                    </a:p>
                  </a:txBody>
                  <a:tcPr marL="68580" marR="68580" marT="9524" marB="9524"/>
                </a:tc>
                <a:extLst>
                  <a:ext uri="{0D108BD9-81ED-4DB2-BD59-A6C34878D82A}">
                    <a16:rowId xmlns:a16="http://schemas.microsoft.com/office/drawing/2014/main" val="237864695"/>
                  </a:ext>
                </a:extLst>
              </a:tr>
              <a:tr h="361950">
                <a:tc>
                  <a:txBody>
                    <a:bodyPr/>
                    <a:lstStyle/>
                    <a:p>
                      <a:pPr algn="ctr"/>
                      <a:r>
                        <a:rPr lang="en-US" sz="1200">
                          <a:effectLst/>
                          <a:latin typeface="Calibri" panose="020F0502020204030204" pitchFamily="34" charset="0"/>
                          <a:cs typeface="Calibri" panose="020F0502020204030204" pitchFamily="34" charset="0"/>
                        </a:rPr>
                        <a:t>12</a:t>
                      </a:r>
                    </a:p>
                  </a:txBody>
                  <a:tcPr marL="68580" marR="68580" marT="9525" marB="9525" anchor="b"/>
                </a:tc>
                <a:tc>
                  <a:txBody>
                    <a:bodyPr/>
                    <a:lstStyle/>
                    <a:p>
                      <a:pPr algn="ctr"/>
                      <a:r>
                        <a:rPr lang="en-US" sz="1200">
                          <a:effectLst/>
                          <a:latin typeface="Calibri" panose="020F0502020204030204" pitchFamily="34" charset="0"/>
                          <a:cs typeface="Calibri" panose="020F0502020204030204" pitchFamily="34" charset="0"/>
                        </a:rPr>
                        <a:t>Barking and Dagenham</a:t>
                      </a:r>
                    </a:p>
                  </a:txBody>
                  <a:tcPr marL="68580" marR="68580" marT="9525" marB="9525" anchor="b"/>
                </a:tc>
                <a:tc>
                  <a:txBody>
                    <a:bodyPr/>
                    <a:lstStyle/>
                    <a:p>
                      <a:pPr algn="ctr"/>
                      <a:r>
                        <a:rPr lang="en-US" sz="1200">
                          <a:effectLst/>
                          <a:latin typeface="Calibri" panose="020F0502020204030204" pitchFamily="34" charset="0"/>
                          <a:cs typeface="Calibri" panose="020F0502020204030204" pitchFamily="34" charset="0"/>
                        </a:rPr>
                        <a:t>NEL</a:t>
                      </a:r>
                    </a:p>
                  </a:txBody>
                  <a:tcPr marL="68580" marR="68580" marT="9525" marB="9525" anchor="b"/>
                </a:tc>
                <a:tc>
                  <a:txBody>
                    <a:bodyPr/>
                    <a:lstStyle/>
                    <a:p>
                      <a:pPr algn="ctr"/>
                      <a:r>
                        <a:rPr lang="en-US" sz="1200">
                          <a:effectLst/>
                          <a:latin typeface="Calibri" panose="020F0502020204030204" pitchFamily="34" charset="0"/>
                          <a:cs typeface="Calibri" panose="020F0502020204030204" pitchFamily="34" charset="0"/>
                        </a:rPr>
                        <a:t>Barking and Dagenham Social prescribing and Care coordinator group</a:t>
                      </a:r>
                    </a:p>
                  </a:txBody>
                  <a:tcPr marL="68580" marR="68580" marT="9525" marB="9525" anchor="b"/>
                </a:tc>
                <a:tc>
                  <a:txBody>
                    <a:bodyPr/>
                    <a:lstStyle/>
                    <a:p>
                      <a:pPr algn="ctr"/>
                      <a:r>
                        <a:rPr lang="en-US" sz="1200">
                          <a:effectLst/>
                          <a:latin typeface="Calibri" panose="020F0502020204030204" pitchFamily="34" charset="0"/>
                          <a:cs typeface="Calibri" panose="020F0502020204030204" pitchFamily="34" charset="0"/>
                        </a:rPr>
                        <a:t>Lucy Walsh and </a:t>
                      </a:r>
                      <a:r>
                        <a:rPr lang="en-GB" sz="1200" b="0" i="0" u="none" strike="noStrike" noProof="0">
                          <a:effectLst/>
                          <a:latin typeface="Calibri" panose="020F0502020204030204" pitchFamily="34" charset="0"/>
                          <a:cs typeface="Calibri" panose="020F0502020204030204" pitchFamily="34" charset="0"/>
                        </a:rPr>
                        <a:t>Emma Gillan</a:t>
                      </a:r>
                      <a:endParaRPr lang="en-US" sz="1200" b="0" i="0" u="none" strike="noStrike" noProof="0">
                        <a:effectLst/>
                        <a:latin typeface="Calibri" panose="020F0502020204030204" pitchFamily="34" charset="0"/>
                        <a:cs typeface="Calibri" panose="020F0502020204030204" pitchFamily="34" charset="0"/>
                      </a:endParaRPr>
                    </a:p>
                  </a:txBody>
                  <a:tcPr marL="68580" marR="68580" marT="9525" marB="9525" anchor="b"/>
                </a:tc>
                <a:tc>
                  <a:txBody>
                    <a:bodyPr/>
                    <a:lstStyle/>
                    <a:p>
                      <a:pPr lvl="0" algn="ctr">
                        <a:buNone/>
                      </a:pPr>
                      <a:endParaRPr lang="en-US" sz="1200">
                        <a:effectLst/>
                        <a:latin typeface="Calibri" panose="020F0502020204030204" pitchFamily="34" charset="0"/>
                        <a:cs typeface="Calibri" panose="020F0502020204030204" pitchFamily="34" charset="0"/>
                      </a:endParaRPr>
                    </a:p>
                    <a:p>
                      <a:pPr lvl="0" algn="ctr">
                        <a:buNone/>
                      </a:pPr>
                      <a:r>
                        <a:rPr lang="en-GB" sz="1200" b="0" i="0" u="none" strike="noStrike" noProof="0">
                          <a:effectLst/>
                          <a:latin typeface="Calibri" panose="020F0502020204030204" pitchFamily="34" charset="0"/>
                          <a:cs typeface="Calibri" panose="020F0502020204030204" pitchFamily="34" charset="0"/>
                        </a:rPr>
                        <a:t>Barking and Dagenham SP Innovators</a:t>
                      </a:r>
                      <a:endParaRPr lang="en-US">
                        <a:latin typeface="Calibri" panose="020F0502020204030204" pitchFamily="34" charset="0"/>
                        <a:cs typeface="Calibri" panose="020F0502020204030204" pitchFamily="34" charset="0"/>
                      </a:endParaRPr>
                    </a:p>
                  </a:txBody>
                  <a:tcPr marL="68580" marR="68580" marT="9524" marB="9524"/>
                </a:tc>
                <a:extLst>
                  <a:ext uri="{0D108BD9-81ED-4DB2-BD59-A6C34878D82A}">
                    <a16:rowId xmlns:a16="http://schemas.microsoft.com/office/drawing/2014/main" val="1813716416"/>
                  </a:ext>
                </a:extLst>
              </a:tr>
              <a:tr h="190500">
                <a:tc>
                  <a:txBody>
                    <a:bodyPr/>
                    <a:lstStyle/>
                    <a:p>
                      <a:pPr algn="ctr"/>
                      <a:r>
                        <a:rPr lang="en-US" sz="1200">
                          <a:effectLst/>
                          <a:latin typeface="Calibri" panose="020F0502020204030204" pitchFamily="34" charset="0"/>
                          <a:cs typeface="Calibri" panose="020F0502020204030204" pitchFamily="34" charset="0"/>
                        </a:rPr>
                        <a:t>16</a:t>
                      </a:r>
                    </a:p>
                  </a:txBody>
                  <a:tcPr marL="68580" marR="68580" marT="9525" marB="9525" anchor="b"/>
                </a:tc>
                <a:tc>
                  <a:txBody>
                    <a:bodyPr/>
                    <a:lstStyle/>
                    <a:p>
                      <a:pPr algn="ctr"/>
                      <a:r>
                        <a:rPr lang="en-US" sz="1200">
                          <a:effectLst/>
                          <a:latin typeface="Calibri" panose="020F0502020204030204" pitchFamily="34" charset="0"/>
                          <a:cs typeface="Calibri" panose="020F0502020204030204" pitchFamily="34" charset="0"/>
                        </a:rPr>
                        <a:t>Tower Hamlets</a:t>
                      </a:r>
                    </a:p>
                  </a:txBody>
                  <a:tcPr marL="68580" marR="68580" marT="9525" marB="9525" anchor="b"/>
                </a:tc>
                <a:tc>
                  <a:txBody>
                    <a:bodyPr/>
                    <a:lstStyle/>
                    <a:p>
                      <a:pPr algn="ctr"/>
                      <a:r>
                        <a:rPr lang="en-US" sz="1200">
                          <a:effectLst/>
                          <a:latin typeface="Calibri" panose="020F0502020204030204" pitchFamily="34" charset="0"/>
                          <a:cs typeface="Calibri" panose="020F0502020204030204" pitchFamily="34" charset="0"/>
                        </a:rPr>
                        <a:t>NEL</a:t>
                      </a:r>
                    </a:p>
                  </a:txBody>
                  <a:tcPr marL="68580" marR="68580" marT="9525" marB="9525" anchor="b"/>
                </a:tc>
                <a:tc>
                  <a:txBody>
                    <a:bodyPr/>
                    <a:lstStyle/>
                    <a:p>
                      <a:pPr algn="ctr"/>
                      <a:r>
                        <a:rPr lang="en-US" sz="1200">
                          <a:effectLst/>
                          <a:latin typeface="Calibri" panose="020F0502020204030204" pitchFamily="34" charset="0"/>
                          <a:cs typeface="Calibri" panose="020F0502020204030204" pitchFamily="34" charset="0"/>
                        </a:rPr>
                        <a:t>St Margaret's House and Tower Hamlets GPCG</a:t>
                      </a:r>
                    </a:p>
                  </a:txBody>
                  <a:tcPr marL="68580" marR="68580" marT="9525" marB="9525" anchor="b"/>
                </a:tc>
                <a:tc>
                  <a:txBody>
                    <a:bodyPr/>
                    <a:lstStyle/>
                    <a:p>
                      <a:pPr algn="ctr"/>
                      <a:r>
                        <a:rPr lang="en-US" sz="1200">
                          <a:effectLst/>
                          <a:latin typeface="Calibri" panose="020F0502020204030204" pitchFamily="34" charset="0"/>
                          <a:cs typeface="Calibri" panose="020F0502020204030204" pitchFamily="34" charset="0"/>
                        </a:rPr>
                        <a:t>Stuart Cox, </a:t>
                      </a:r>
                      <a:r>
                        <a:rPr lang="en-GB" sz="1200" b="0" i="0" u="none" strike="noStrike" noProof="0">
                          <a:effectLst/>
                          <a:latin typeface="Calibri" panose="020F0502020204030204" pitchFamily="34" charset="0"/>
                          <a:cs typeface="Calibri" panose="020F0502020204030204" pitchFamily="34" charset="0"/>
                        </a:rPr>
                        <a:t>Sahdia </a:t>
                      </a:r>
                      <a:r>
                        <a:rPr lang="en-GB" sz="1200" b="0" i="0" u="none" strike="noStrike" noProof="0" err="1">
                          <a:effectLst/>
                          <a:latin typeface="Calibri" panose="020F0502020204030204" pitchFamily="34" charset="0"/>
                          <a:cs typeface="Calibri" panose="020F0502020204030204" pitchFamily="34" charset="0"/>
                        </a:rPr>
                        <a:t>Warraich</a:t>
                      </a:r>
                      <a:r>
                        <a:rPr lang="en-GB" sz="1200" b="0" i="0" u="none" strike="noStrike" noProof="0">
                          <a:effectLst/>
                          <a:latin typeface="Calibri" panose="020F0502020204030204" pitchFamily="34" charset="0"/>
                          <a:cs typeface="Calibri" panose="020F0502020204030204" pitchFamily="34" charset="0"/>
                        </a:rPr>
                        <a:t> and Ceri Durham </a:t>
                      </a:r>
                      <a:endParaRPr lang="en-US" sz="1200" b="0" i="0" u="none" strike="noStrike" noProof="0">
                        <a:effectLst/>
                        <a:latin typeface="Calibri" panose="020F0502020204030204" pitchFamily="34" charset="0"/>
                        <a:cs typeface="Calibri" panose="020F0502020204030204" pitchFamily="34" charset="0"/>
                      </a:endParaRPr>
                    </a:p>
                  </a:txBody>
                  <a:tcPr marL="68580" marR="68580" marT="9525" marB="9525" anchor="b"/>
                </a:tc>
                <a:tc>
                  <a:txBody>
                    <a:bodyPr/>
                    <a:lstStyle/>
                    <a:p>
                      <a:pPr lvl="0" algn="ctr">
                        <a:buNone/>
                      </a:pPr>
                      <a:r>
                        <a:rPr lang="en-US" sz="1200">
                          <a:effectLst/>
                          <a:latin typeface="Calibri" panose="020F0502020204030204" pitchFamily="34" charset="0"/>
                          <a:cs typeface="Calibri" panose="020F0502020204030204" pitchFamily="34" charset="0"/>
                        </a:rPr>
                        <a:t>Men’s Project</a:t>
                      </a:r>
                    </a:p>
                  </a:txBody>
                  <a:tcPr marL="68580" marR="68580" marT="9524" marB="9524" anchor="b"/>
                </a:tc>
                <a:extLst>
                  <a:ext uri="{0D108BD9-81ED-4DB2-BD59-A6C34878D82A}">
                    <a16:rowId xmlns:a16="http://schemas.microsoft.com/office/drawing/2014/main" val="908656916"/>
                  </a:ext>
                </a:extLst>
              </a:tr>
              <a:tr h="409575">
                <a:tc>
                  <a:txBody>
                    <a:bodyPr/>
                    <a:lstStyle/>
                    <a:p>
                      <a:pPr algn="ctr"/>
                      <a:r>
                        <a:rPr lang="en-US" sz="1200">
                          <a:effectLst/>
                          <a:latin typeface="Calibri" panose="020F0502020204030204" pitchFamily="34" charset="0"/>
                          <a:cs typeface="Calibri" panose="020F0502020204030204" pitchFamily="34" charset="0"/>
                        </a:rPr>
                        <a:t>25</a:t>
                      </a:r>
                    </a:p>
                  </a:txBody>
                  <a:tcPr marL="68580" marR="68580" marT="9525" marB="9525" anchor="b"/>
                </a:tc>
                <a:tc>
                  <a:txBody>
                    <a:bodyPr/>
                    <a:lstStyle/>
                    <a:p>
                      <a:pPr algn="ctr"/>
                      <a:r>
                        <a:rPr lang="en-US" sz="1200">
                          <a:effectLst/>
                          <a:latin typeface="Calibri" panose="020F0502020204030204" pitchFamily="34" charset="0"/>
                          <a:cs typeface="Calibri" panose="020F0502020204030204" pitchFamily="34" charset="0"/>
                        </a:rPr>
                        <a:t>Waltham Forest</a:t>
                      </a:r>
                    </a:p>
                  </a:txBody>
                  <a:tcPr marL="68580" marR="68580" marT="9525" marB="9525" anchor="b"/>
                </a:tc>
                <a:tc>
                  <a:txBody>
                    <a:bodyPr/>
                    <a:lstStyle/>
                    <a:p>
                      <a:pPr algn="ctr"/>
                      <a:r>
                        <a:rPr lang="en-US" sz="1200">
                          <a:effectLst/>
                          <a:latin typeface="Calibri" panose="020F0502020204030204" pitchFamily="34" charset="0"/>
                          <a:cs typeface="Calibri" panose="020F0502020204030204" pitchFamily="34" charset="0"/>
                        </a:rPr>
                        <a:t>NEL</a:t>
                      </a:r>
                    </a:p>
                  </a:txBody>
                  <a:tcPr marL="68580" marR="68580" marT="9525" marB="9525" anchor="b"/>
                </a:tc>
                <a:tc>
                  <a:txBody>
                    <a:bodyPr/>
                    <a:lstStyle/>
                    <a:p>
                      <a:pPr algn="ctr"/>
                      <a:r>
                        <a:rPr lang="en-US" sz="1200" err="1">
                          <a:effectLst/>
                          <a:latin typeface="Calibri" panose="020F0502020204030204" pitchFamily="34" charset="0"/>
                          <a:cs typeface="Calibri" panose="020F0502020204030204" pitchFamily="34" charset="0"/>
                        </a:rPr>
                        <a:t>Walthamstow</a:t>
                      </a:r>
                      <a:r>
                        <a:rPr lang="en-US" sz="1200">
                          <a:effectLst/>
                          <a:latin typeface="Calibri" panose="020F0502020204030204" pitchFamily="34" charset="0"/>
                          <a:cs typeface="Calibri" panose="020F0502020204030204" pitchFamily="34" charset="0"/>
                        </a:rPr>
                        <a:t> Central Primary Care Network</a:t>
                      </a:r>
                    </a:p>
                  </a:txBody>
                  <a:tcPr marL="68580" marR="68580" marT="9525" marB="9525" anchor="b"/>
                </a:tc>
                <a:tc>
                  <a:txBody>
                    <a:bodyPr/>
                    <a:lstStyle/>
                    <a:p>
                      <a:pPr algn="ctr"/>
                      <a:r>
                        <a:rPr lang="en-US" sz="1200">
                          <a:effectLst/>
                          <a:latin typeface="Calibri" panose="020F0502020204030204" pitchFamily="34" charset="0"/>
                          <a:cs typeface="Calibri" panose="020F0502020204030204" pitchFamily="34" charset="0"/>
                        </a:rPr>
                        <a:t>Sue Kofi</a:t>
                      </a:r>
                    </a:p>
                  </a:txBody>
                  <a:tcPr marL="68580" marR="68580" marT="9525" marB="9525" anchor="b"/>
                </a:tc>
                <a:tc>
                  <a:txBody>
                    <a:bodyPr/>
                    <a:lstStyle/>
                    <a:p>
                      <a:pPr lvl="0" algn="ctr">
                        <a:buNone/>
                      </a:pPr>
                      <a:endParaRPr lang="en-US" sz="1200">
                        <a:effectLst/>
                        <a:latin typeface="Calibri" panose="020F0502020204030204" pitchFamily="34" charset="0"/>
                        <a:cs typeface="Calibri" panose="020F0502020204030204" pitchFamily="34" charset="0"/>
                      </a:endParaRPr>
                    </a:p>
                    <a:p>
                      <a:pPr lvl="0" algn="ctr">
                        <a:buNone/>
                      </a:pPr>
                      <a:r>
                        <a:rPr lang="en-US" sz="1200">
                          <a:effectLst/>
                          <a:latin typeface="Calibri" panose="020F0502020204030204" pitchFamily="34" charset="0"/>
                          <a:cs typeface="Calibri" panose="020F0502020204030204" pitchFamily="34" charset="0"/>
                        </a:rPr>
                        <a:t>WCPCN Wellbeing Partnership </a:t>
                      </a:r>
                    </a:p>
                  </a:txBody>
                  <a:tcPr marL="68580" marR="68580" marT="9524" marB="9524"/>
                </a:tc>
                <a:extLst>
                  <a:ext uri="{0D108BD9-81ED-4DB2-BD59-A6C34878D82A}">
                    <a16:rowId xmlns:a16="http://schemas.microsoft.com/office/drawing/2014/main" val="3905592748"/>
                  </a:ext>
                </a:extLst>
              </a:tr>
              <a:tr h="228600">
                <a:tc>
                  <a:txBody>
                    <a:bodyPr/>
                    <a:lstStyle/>
                    <a:p>
                      <a:pPr algn="ctr"/>
                      <a:r>
                        <a:rPr lang="en-US" sz="1200">
                          <a:effectLst/>
                          <a:latin typeface="Calibri" panose="020F0502020204030204" pitchFamily="34" charset="0"/>
                          <a:cs typeface="Calibri" panose="020F0502020204030204" pitchFamily="34" charset="0"/>
                        </a:rPr>
                        <a:t>31</a:t>
                      </a:r>
                    </a:p>
                  </a:txBody>
                  <a:tcPr marL="68580" marR="68580" marT="9525" marB="9525" anchor="b"/>
                </a:tc>
                <a:tc>
                  <a:txBody>
                    <a:bodyPr/>
                    <a:lstStyle/>
                    <a:p>
                      <a:pPr algn="ctr"/>
                      <a:r>
                        <a:rPr lang="en-US" sz="1200">
                          <a:effectLst/>
                          <a:latin typeface="Calibri" panose="020F0502020204030204" pitchFamily="34" charset="0"/>
                          <a:cs typeface="Calibri" panose="020F0502020204030204" pitchFamily="34" charset="0"/>
                        </a:rPr>
                        <a:t>Hounslow</a:t>
                      </a:r>
                    </a:p>
                  </a:txBody>
                  <a:tcPr marL="68580" marR="68580" marT="9525" marB="9525" anchor="b"/>
                </a:tc>
                <a:tc>
                  <a:txBody>
                    <a:bodyPr/>
                    <a:lstStyle/>
                    <a:p>
                      <a:pPr algn="ctr"/>
                      <a:r>
                        <a:rPr lang="en-US" sz="1200">
                          <a:effectLst/>
                          <a:latin typeface="Calibri" panose="020F0502020204030204" pitchFamily="34" charset="0"/>
                          <a:cs typeface="Calibri" panose="020F0502020204030204" pitchFamily="34" charset="0"/>
                        </a:rPr>
                        <a:t>NWL</a:t>
                      </a:r>
                    </a:p>
                  </a:txBody>
                  <a:tcPr marL="68580" marR="68580" marT="9525" marB="9525" anchor="b"/>
                </a:tc>
                <a:tc>
                  <a:txBody>
                    <a:bodyPr/>
                    <a:lstStyle/>
                    <a:p>
                      <a:pPr algn="ctr"/>
                      <a:r>
                        <a:rPr lang="en-US" sz="1200">
                          <a:effectLst/>
                          <a:latin typeface="Calibri" panose="020F0502020204030204" pitchFamily="34" charset="0"/>
                          <a:cs typeface="Calibri" panose="020F0502020204030204" pitchFamily="34" charset="0"/>
                        </a:rPr>
                        <a:t>Groundwork London</a:t>
                      </a:r>
                    </a:p>
                  </a:txBody>
                  <a:tcPr marL="68580" marR="68580" marT="9525" marB="9525" anchor="b"/>
                </a:tc>
                <a:tc>
                  <a:txBody>
                    <a:bodyPr/>
                    <a:lstStyle/>
                    <a:p>
                      <a:pPr lvl="0" algn="ctr">
                        <a:buNone/>
                      </a:pPr>
                      <a:r>
                        <a:rPr lang="en-US" sz="1200" b="0" i="0" u="none" strike="noStrike" noProof="0">
                          <a:effectLst/>
                          <a:latin typeface="Calibri" panose="020F0502020204030204" pitchFamily="34" charset="0"/>
                          <a:cs typeface="Calibri" panose="020F0502020204030204" pitchFamily="34" charset="0"/>
                        </a:rPr>
                        <a:t>Cheryl Chin and Khadijah </a:t>
                      </a:r>
                      <a:r>
                        <a:rPr lang="en-US" sz="1200" b="0" i="0" u="none" strike="noStrike" noProof="0" err="1">
                          <a:effectLst/>
                          <a:latin typeface="Calibri" panose="020F0502020204030204" pitchFamily="34" charset="0"/>
                          <a:cs typeface="Calibri" panose="020F0502020204030204" pitchFamily="34" charset="0"/>
                        </a:rPr>
                        <a:t>Arije</a:t>
                      </a:r>
                      <a:endParaRPr lang="en-US" sz="1200">
                        <a:effectLst/>
                        <a:latin typeface="Calibri" panose="020F0502020204030204" pitchFamily="34" charset="0"/>
                        <a:cs typeface="Calibri" panose="020F0502020204030204" pitchFamily="34" charset="0"/>
                      </a:endParaRPr>
                    </a:p>
                  </a:txBody>
                  <a:tcPr marL="68580" marR="68580" marT="9525" marB="9525" anchor="b"/>
                </a:tc>
                <a:tc>
                  <a:txBody>
                    <a:bodyPr/>
                    <a:lstStyle/>
                    <a:p>
                      <a:pPr lvl="0" algn="ctr">
                        <a:buNone/>
                      </a:pPr>
                      <a:endParaRPr lang="en-US" sz="1200" b="0" i="0" u="none" strike="noStrike" noProof="0">
                        <a:effectLst/>
                        <a:latin typeface="Calibri" panose="020F0502020204030204" pitchFamily="34" charset="0"/>
                        <a:cs typeface="Calibri" panose="020F0502020204030204" pitchFamily="34" charset="0"/>
                      </a:endParaRPr>
                    </a:p>
                    <a:p>
                      <a:pPr lvl="0" algn="ctr">
                        <a:buNone/>
                      </a:pPr>
                      <a:r>
                        <a:rPr lang="en-US" sz="1200" b="0" i="0" u="none" strike="noStrike" noProof="0">
                          <a:effectLst/>
                          <a:latin typeface="Calibri" panose="020F0502020204030204" pitchFamily="34" charset="0"/>
                          <a:cs typeface="Calibri" panose="020F0502020204030204" pitchFamily="34" charset="0"/>
                        </a:rPr>
                        <a:t>Hounslow Social Prescribing</a:t>
                      </a:r>
                      <a:endParaRPr lang="en-US" sz="1200">
                        <a:latin typeface="Calibri" panose="020F0502020204030204" pitchFamily="34" charset="0"/>
                        <a:cs typeface="Calibri" panose="020F0502020204030204" pitchFamily="34" charset="0"/>
                      </a:endParaRPr>
                    </a:p>
                  </a:txBody>
                  <a:tcPr marL="68580" marR="68580" marT="9524" marB="9524"/>
                </a:tc>
                <a:extLst>
                  <a:ext uri="{0D108BD9-81ED-4DB2-BD59-A6C34878D82A}">
                    <a16:rowId xmlns:a16="http://schemas.microsoft.com/office/drawing/2014/main" val="2410099956"/>
                  </a:ext>
                </a:extLst>
              </a:tr>
              <a:tr h="304800">
                <a:tc>
                  <a:txBody>
                    <a:bodyPr/>
                    <a:lstStyle/>
                    <a:p>
                      <a:pPr algn="ctr"/>
                      <a:r>
                        <a:rPr lang="en-US" sz="1200">
                          <a:effectLst/>
                          <a:latin typeface="Calibri" panose="020F0502020204030204" pitchFamily="34" charset="0"/>
                          <a:cs typeface="Calibri" panose="020F0502020204030204" pitchFamily="34" charset="0"/>
                        </a:rPr>
                        <a:t>7</a:t>
                      </a:r>
                    </a:p>
                  </a:txBody>
                  <a:tcPr marL="68580" marR="68580" marT="9525" marB="9525" anchor="b"/>
                </a:tc>
                <a:tc>
                  <a:txBody>
                    <a:bodyPr/>
                    <a:lstStyle/>
                    <a:p>
                      <a:pPr algn="ctr"/>
                      <a:r>
                        <a:rPr lang="en-US" sz="1200">
                          <a:effectLst/>
                          <a:latin typeface="Calibri" panose="020F0502020204030204" pitchFamily="34" charset="0"/>
                          <a:cs typeface="Calibri" panose="020F0502020204030204" pitchFamily="34" charset="0"/>
                        </a:rPr>
                        <a:t>Waltham Forest</a:t>
                      </a:r>
                    </a:p>
                  </a:txBody>
                  <a:tcPr marL="68580" marR="68580" marT="9525" marB="9525" anchor="b"/>
                </a:tc>
                <a:tc>
                  <a:txBody>
                    <a:bodyPr/>
                    <a:lstStyle/>
                    <a:p>
                      <a:pPr algn="ctr"/>
                      <a:r>
                        <a:rPr lang="en-US" sz="1200">
                          <a:effectLst/>
                          <a:latin typeface="Calibri" panose="020F0502020204030204" pitchFamily="34" charset="0"/>
                          <a:cs typeface="Calibri" panose="020F0502020204030204" pitchFamily="34" charset="0"/>
                        </a:rPr>
                        <a:t>NEL</a:t>
                      </a:r>
                    </a:p>
                  </a:txBody>
                  <a:tcPr marL="68580" marR="68580" marT="9525" marB="9525" anchor="b"/>
                </a:tc>
                <a:tc>
                  <a:txBody>
                    <a:bodyPr/>
                    <a:lstStyle/>
                    <a:p>
                      <a:pPr algn="ctr"/>
                      <a:r>
                        <a:rPr lang="en-US" sz="1200" err="1">
                          <a:effectLst/>
                          <a:latin typeface="Calibri" panose="020F0502020204030204" pitchFamily="34" charset="0"/>
                          <a:cs typeface="Calibri" panose="020F0502020204030204" pitchFamily="34" charset="0"/>
                        </a:rPr>
                        <a:t>Walthamstow</a:t>
                      </a:r>
                      <a:r>
                        <a:rPr lang="en-US" sz="1200">
                          <a:effectLst/>
                          <a:latin typeface="Calibri" panose="020F0502020204030204" pitchFamily="34" charset="0"/>
                          <a:cs typeface="Calibri" panose="020F0502020204030204" pitchFamily="34" charset="0"/>
                        </a:rPr>
                        <a:t> West Primary Care network</a:t>
                      </a:r>
                    </a:p>
                  </a:txBody>
                  <a:tcPr marL="68580" marR="68580" marT="9525" marB="9525" anchor="b"/>
                </a:tc>
                <a:tc>
                  <a:txBody>
                    <a:bodyPr/>
                    <a:lstStyle/>
                    <a:p>
                      <a:pPr algn="ctr"/>
                      <a:r>
                        <a:rPr lang="en-US" sz="1200">
                          <a:effectLst/>
                          <a:latin typeface="Calibri" panose="020F0502020204030204" pitchFamily="34" charset="0"/>
                          <a:cs typeface="Calibri" panose="020F0502020204030204" pitchFamily="34" charset="0"/>
                        </a:rPr>
                        <a:t>Farah Ahmed</a:t>
                      </a:r>
                    </a:p>
                  </a:txBody>
                  <a:tcPr marL="68580" marR="68580" marT="9525" marB="9525" anchor="b"/>
                </a:tc>
                <a:tc>
                  <a:txBody>
                    <a:bodyPr/>
                    <a:lstStyle/>
                    <a:p>
                      <a:pPr lvl="0" algn="ctr">
                        <a:buNone/>
                      </a:pPr>
                      <a:endParaRPr lang="en-US" sz="1200">
                        <a:effectLst/>
                        <a:latin typeface="Calibri" panose="020F0502020204030204" pitchFamily="34" charset="0"/>
                        <a:cs typeface="Calibri" panose="020F0502020204030204" pitchFamily="34" charset="0"/>
                      </a:endParaRPr>
                    </a:p>
                    <a:p>
                      <a:pPr lvl="0" algn="ctr">
                        <a:buNone/>
                      </a:pPr>
                      <a:r>
                        <a:rPr lang="en-US" sz="1200" b="0" i="0" u="none" strike="noStrike" noProof="0" err="1">
                          <a:effectLst/>
                          <a:latin typeface="Calibri" panose="020F0502020204030204" pitchFamily="34" charset="0"/>
                          <a:cs typeface="Calibri" panose="020F0502020204030204" pitchFamily="34" charset="0"/>
                        </a:rPr>
                        <a:t>Walthamstow</a:t>
                      </a:r>
                      <a:r>
                        <a:rPr lang="en-US" sz="1200" b="0" i="0" u="none" strike="noStrike" noProof="0">
                          <a:effectLst/>
                          <a:latin typeface="Calibri" panose="020F0502020204030204" pitchFamily="34" charset="0"/>
                          <a:cs typeface="Calibri" panose="020F0502020204030204" pitchFamily="34" charset="0"/>
                        </a:rPr>
                        <a:t> West PCN</a:t>
                      </a:r>
                      <a:endParaRPr lang="en-US">
                        <a:latin typeface="Calibri" panose="020F0502020204030204" pitchFamily="34" charset="0"/>
                        <a:cs typeface="Calibri" panose="020F0502020204030204" pitchFamily="34" charset="0"/>
                      </a:endParaRPr>
                    </a:p>
                  </a:txBody>
                  <a:tcPr marL="68580" marR="68580" marT="9524" marB="9524"/>
                </a:tc>
                <a:extLst>
                  <a:ext uri="{0D108BD9-81ED-4DB2-BD59-A6C34878D82A}">
                    <a16:rowId xmlns:a16="http://schemas.microsoft.com/office/drawing/2014/main" val="1241908908"/>
                  </a:ext>
                </a:extLst>
              </a:tr>
              <a:tr h="352425">
                <a:tc>
                  <a:txBody>
                    <a:bodyPr/>
                    <a:lstStyle/>
                    <a:p>
                      <a:pPr algn="ctr"/>
                      <a:r>
                        <a:rPr lang="en-US" sz="1200">
                          <a:effectLst/>
                          <a:latin typeface="Calibri" panose="020F0502020204030204" pitchFamily="34" charset="0"/>
                          <a:cs typeface="Calibri" panose="020F0502020204030204" pitchFamily="34" charset="0"/>
                        </a:rPr>
                        <a:t>26</a:t>
                      </a:r>
                    </a:p>
                  </a:txBody>
                  <a:tcPr marL="68580" marR="68580" marT="9525" marB="9525" anchor="b"/>
                </a:tc>
                <a:tc>
                  <a:txBody>
                    <a:bodyPr/>
                    <a:lstStyle/>
                    <a:p>
                      <a:pPr algn="ctr"/>
                      <a:r>
                        <a:rPr lang="en-US" sz="1200">
                          <a:effectLst/>
                          <a:latin typeface="Calibri" panose="020F0502020204030204" pitchFamily="34" charset="0"/>
                          <a:cs typeface="Calibri" panose="020F0502020204030204" pitchFamily="34" charset="0"/>
                        </a:rPr>
                        <a:t>Camden</a:t>
                      </a:r>
                    </a:p>
                  </a:txBody>
                  <a:tcPr marL="68580" marR="68580" marT="9525" marB="9525" anchor="b"/>
                </a:tc>
                <a:tc>
                  <a:txBody>
                    <a:bodyPr/>
                    <a:lstStyle/>
                    <a:p>
                      <a:pPr algn="ctr"/>
                      <a:r>
                        <a:rPr lang="en-US" sz="1200">
                          <a:effectLst/>
                          <a:latin typeface="Calibri" panose="020F0502020204030204" pitchFamily="34" charset="0"/>
                          <a:cs typeface="Calibri" panose="020F0502020204030204" pitchFamily="34" charset="0"/>
                        </a:rPr>
                        <a:t>NCL</a:t>
                      </a:r>
                    </a:p>
                  </a:txBody>
                  <a:tcPr marL="68580" marR="68580" marT="9525" marB="9525" anchor="b"/>
                </a:tc>
                <a:tc>
                  <a:txBody>
                    <a:bodyPr/>
                    <a:lstStyle/>
                    <a:p>
                      <a:pPr algn="ctr"/>
                      <a:r>
                        <a:rPr lang="en-US" sz="1200">
                          <a:effectLst/>
                          <a:latin typeface="Calibri" panose="020F0502020204030204" pitchFamily="34" charset="0"/>
                          <a:cs typeface="Calibri" panose="020F0502020204030204" pitchFamily="34" charset="0"/>
                        </a:rPr>
                        <a:t>West and Central Camden Primary Care Network</a:t>
                      </a:r>
                    </a:p>
                  </a:txBody>
                  <a:tcPr marL="68580" marR="68580" marT="9525" marB="9525" anchor="b"/>
                </a:tc>
                <a:tc>
                  <a:txBody>
                    <a:bodyPr/>
                    <a:lstStyle/>
                    <a:p>
                      <a:pPr algn="ctr"/>
                      <a:r>
                        <a:rPr lang="en-US" sz="1200">
                          <a:effectLst/>
                          <a:latin typeface="Calibri" panose="020F0502020204030204" pitchFamily="34" charset="0"/>
                          <a:cs typeface="Calibri" panose="020F0502020204030204" pitchFamily="34" charset="0"/>
                        </a:rPr>
                        <a:t>Denise Marsh</a:t>
                      </a:r>
                    </a:p>
                  </a:txBody>
                  <a:tcPr marL="68580" marR="68580" marT="9525" marB="9525" anchor="b"/>
                </a:tc>
                <a:tc>
                  <a:txBody>
                    <a:bodyPr/>
                    <a:lstStyle/>
                    <a:p>
                      <a:pPr lvl="0" algn="ctr">
                        <a:buNone/>
                      </a:pPr>
                      <a:endParaRPr lang="en-US" sz="1200" b="0" i="0" u="none" strike="noStrike" noProof="0">
                        <a:effectLst/>
                        <a:latin typeface="Calibri" panose="020F0502020204030204" pitchFamily="34" charset="0"/>
                        <a:cs typeface="Calibri" panose="020F0502020204030204" pitchFamily="34" charset="0"/>
                      </a:endParaRPr>
                    </a:p>
                    <a:p>
                      <a:pPr lvl="0" algn="ctr">
                        <a:buNone/>
                      </a:pPr>
                      <a:r>
                        <a:rPr lang="en-US" sz="1200" b="0" i="0" u="none" strike="noStrike" noProof="0" err="1">
                          <a:effectLst/>
                          <a:latin typeface="Calibri" panose="020F0502020204030204" pitchFamily="34" charset="0"/>
                          <a:cs typeface="Calibri" panose="020F0502020204030204" pitchFamily="34" charset="0"/>
                        </a:rPr>
                        <a:t>Brondesbury</a:t>
                      </a:r>
                      <a:r>
                        <a:rPr lang="en-US" sz="1200" b="0" i="0" u="none" strike="noStrike" noProof="0">
                          <a:effectLst/>
                          <a:latin typeface="Calibri" panose="020F0502020204030204" pitchFamily="34" charset="0"/>
                          <a:cs typeface="Calibri" panose="020F0502020204030204" pitchFamily="34" charset="0"/>
                        </a:rPr>
                        <a:t> Medical Centre</a:t>
                      </a:r>
                      <a:endParaRPr lang="en-US">
                        <a:latin typeface="Calibri" panose="020F0502020204030204" pitchFamily="34" charset="0"/>
                        <a:cs typeface="Calibri" panose="020F0502020204030204" pitchFamily="34" charset="0"/>
                      </a:endParaRPr>
                    </a:p>
                  </a:txBody>
                  <a:tcPr marL="68580" marR="68580" marT="9524" marB="9524"/>
                </a:tc>
                <a:extLst>
                  <a:ext uri="{0D108BD9-81ED-4DB2-BD59-A6C34878D82A}">
                    <a16:rowId xmlns:a16="http://schemas.microsoft.com/office/drawing/2014/main" val="1605155477"/>
                  </a:ext>
                </a:extLst>
              </a:tr>
              <a:tr h="381000">
                <a:tc>
                  <a:txBody>
                    <a:bodyPr/>
                    <a:lstStyle/>
                    <a:p>
                      <a:pPr algn="ctr"/>
                      <a:r>
                        <a:rPr lang="en-US" sz="1200">
                          <a:effectLst/>
                          <a:latin typeface="Calibri" panose="020F0502020204030204" pitchFamily="34" charset="0"/>
                          <a:cs typeface="Calibri" panose="020F0502020204030204" pitchFamily="34" charset="0"/>
                        </a:rPr>
                        <a:t>10</a:t>
                      </a:r>
                    </a:p>
                  </a:txBody>
                  <a:tcPr marL="68580" marR="68580" marT="9525" marB="9525" anchor="b"/>
                </a:tc>
                <a:tc>
                  <a:txBody>
                    <a:bodyPr/>
                    <a:lstStyle/>
                    <a:p>
                      <a:pPr algn="ctr"/>
                      <a:r>
                        <a:rPr lang="en-US" sz="1200">
                          <a:effectLst/>
                          <a:latin typeface="Calibri" panose="020F0502020204030204" pitchFamily="34" charset="0"/>
                          <a:cs typeface="Calibri" panose="020F0502020204030204" pitchFamily="34" charset="0"/>
                        </a:rPr>
                        <a:t>City and Hackney</a:t>
                      </a:r>
                    </a:p>
                  </a:txBody>
                  <a:tcPr marL="68580" marR="68580" marT="9525" marB="9525" anchor="b"/>
                </a:tc>
                <a:tc>
                  <a:txBody>
                    <a:bodyPr/>
                    <a:lstStyle/>
                    <a:p>
                      <a:pPr algn="ctr"/>
                      <a:r>
                        <a:rPr lang="en-US" sz="1200">
                          <a:effectLst/>
                          <a:latin typeface="Calibri" panose="020F0502020204030204" pitchFamily="34" charset="0"/>
                          <a:cs typeface="Calibri" panose="020F0502020204030204" pitchFamily="34" charset="0"/>
                        </a:rPr>
                        <a:t>NEL</a:t>
                      </a:r>
                    </a:p>
                  </a:txBody>
                  <a:tcPr marL="68580" marR="68580" marT="9525" marB="9525" anchor="b"/>
                </a:tc>
                <a:tc>
                  <a:txBody>
                    <a:bodyPr/>
                    <a:lstStyle/>
                    <a:p>
                      <a:pPr algn="ctr"/>
                      <a:r>
                        <a:rPr lang="en-US" sz="1200">
                          <a:effectLst/>
                          <a:latin typeface="Calibri" panose="020F0502020204030204" pitchFamily="34" charset="0"/>
                          <a:cs typeface="Calibri" panose="020F0502020204030204" pitchFamily="34" charset="0"/>
                        </a:rPr>
                        <a:t>City and Hackney Social Prescribing Service, Family Action</a:t>
                      </a:r>
                    </a:p>
                  </a:txBody>
                  <a:tcPr marL="68580" marR="68580" marT="9525" marB="9525" anchor="b"/>
                </a:tc>
                <a:tc>
                  <a:txBody>
                    <a:bodyPr/>
                    <a:lstStyle/>
                    <a:p>
                      <a:pPr algn="ctr"/>
                      <a:r>
                        <a:rPr lang="en-US" sz="1200">
                          <a:effectLst/>
                          <a:latin typeface="Calibri" panose="020F0502020204030204" pitchFamily="34" charset="0"/>
                          <a:cs typeface="Calibri" panose="020F0502020204030204" pitchFamily="34" charset="0"/>
                        </a:rPr>
                        <a:t>Miranda Cook</a:t>
                      </a:r>
                    </a:p>
                  </a:txBody>
                  <a:tcPr marL="68580" marR="68580" marT="9525" marB="9525" anchor="b"/>
                </a:tc>
                <a:tc>
                  <a:txBody>
                    <a:bodyPr/>
                    <a:lstStyle/>
                    <a:p>
                      <a:pPr lvl="0" algn="ctr">
                        <a:buNone/>
                      </a:pPr>
                      <a:endParaRPr lang="en-US" sz="1200">
                        <a:effectLst/>
                        <a:latin typeface="Calibri" panose="020F0502020204030204" pitchFamily="34" charset="0"/>
                        <a:cs typeface="Calibri" panose="020F0502020204030204" pitchFamily="34" charset="0"/>
                      </a:endParaRPr>
                    </a:p>
                    <a:p>
                      <a:pPr lvl="0" algn="ctr">
                        <a:buNone/>
                      </a:pPr>
                      <a:r>
                        <a:rPr lang="en-US" sz="1200">
                          <a:effectLst/>
                          <a:latin typeface="Calibri" panose="020F0502020204030204" pitchFamily="34" charset="0"/>
                          <a:cs typeface="Calibri" panose="020F0502020204030204" pitchFamily="34" charset="0"/>
                        </a:rPr>
                        <a:t>Feel Good Now CIC </a:t>
                      </a:r>
                    </a:p>
                  </a:txBody>
                  <a:tcPr marL="68580" marR="68580" marT="9524" marB="9524"/>
                </a:tc>
                <a:extLst>
                  <a:ext uri="{0D108BD9-81ED-4DB2-BD59-A6C34878D82A}">
                    <a16:rowId xmlns:a16="http://schemas.microsoft.com/office/drawing/2014/main" val="858943122"/>
                  </a:ext>
                </a:extLst>
              </a:tr>
              <a:tr h="276225">
                <a:tc>
                  <a:txBody>
                    <a:bodyPr/>
                    <a:lstStyle/>
                    <a:p>
                      <a:pPr algn="ctr"/>
                      <a:r>
                        <a:rPr lang="en-US" sz="1200">
                          <a:effectLst/>
                          <a:latin typeface="Calibri" panose="020F0502020204030204" pitchFamily="34" charset="0"/>
                          <a:cs typeface="Calibri" panose="020F0502020204030204" pitchFamily="34" charset="0"/>
                        </a:rPr>
                        <a:t>40</a:t>
                      </a:r>
                    </a:p>
                  </a:txBody>
                  <a:tcPr marL="68580" marR="68580" marT="9525" marB="9525" anchor="b"/>
                </a:tc>
                <a:tc>
                  <a:txBody>
                    <a:bodyPr/>
                    <a:lstStyle/>
                    <a:p>
                      <a:pPr algn="ctr"/>
                      <a:r>
                        <a:rPr lang="en-US" sz="1200">
                          <a:effectLst/>
                          <a:latin typeface="Calibri" panose="020F0502020204030204" pitchFamily="34" charset="0"/>
                          <a:cs typeface="Calibri" panose="020F0502020204030204" pitchFamily="34" charset="0"/>
                        </a:rPr>
                        <a:t>Lambeth</a:t>
                      </a:r>
                    </a:p>
                  </a:txBody>
                  <a:tcPr marL="68580" marR="68580" marT="9525" marB="9525" anchor="b"/>
                </a:tc>
                <a:tc>
                  <a:txBody>
                    <a:bodyPr/>
                    <a:lstStyle/>
                    <a:p>
                      <a:pPr algn="ctr"/>
                      <a:r>
                        <a:rPr lang="en-US" sz="1200">
                          <a:effectLst/>
                          <a:latin typeface="Calibri" panose="020F0502020204030204" pitchFamily="34" charset="0"/>
                          <a:cs typeface="Calibri" panose="020F0502020204030204" pitchFamily="34" charset="0"/>
                        </a:rPr>
                        <a:t>SEL</a:t>
                      </a:r>
                    </a:p>
                  </a:txBody>
                  <a:tcPr marL="68580" marR="68580" marT="9525" marB="9525" anchor="b"/>
                </a:tc>
                <a:tc>
                  <a:txBody>
                    <a:bodyPr/>
                    <a:lstStyle/>
                    <a:p>
                      <a:pPr algn="ctr"/>
                      <a:r>
                        <a:rPr lang="en-US" sz="1200" dirty="0">
                          <a:effectLst/>
                          <a:latin typeface="Calibri" panose="020F0502020204030204" pitchFamily="34" charset="0"/>
                          <a:cs typeface="Calibri" panose="020F0502020204030204" pitchFamily="34" charset="0"/>
                        </a:rPr>
                        <a:t>Hills</a:t>
                      </a:r>
                      <a:r>
                        <a:rPr lang="en-US" sz="1200">
                          <a:effectLst/>
                          <a:latin typeface="Calibri" panose="020F0502020204030204" pitchFamily="34" charset="0"/>
                          <a:cs typeface="Calibri" panose="020F0502020204030204" pitchFamily="34" charset="0"/>
                        </a:rPr>
                        <a:t>, Brook </a:t>
                      </a:r>
                      <a:r>
                        <a:rPr lang="en-US" sz="1200" dirty="0">
                          <a:effectLst/>
                          <a:latin typeface="Calibri" panose="020F0502020204030204" pitchFamily="34" charset="0"/>
                          <a:cs typeface="Calibri" panose="020F0502020204030204" pitchFamily="34" charset="0"/>
                        </a:rPr>
                        <a:t>&amp; Dale Primary </a:t>
                      </a:r>
                      <a:r>
                        <a:rPr lang="en-US" sz="1200">
                          <a:effectLst/>
                          <a:latin typeface="Calibri" panose="020F0502020204030204" pitchFamily="34" charset="0"/>
                          <a:cs typeface="Calibri" panose="020F0502020204030204" pitchFamily="34" charset="0"/>
                        </a:rPr>
                        <a:t>Care Network</a:t>
                      </a:r>
                      <a:endParaRPr lang="en-US" sz="1200" dirty="0">
                        <a:effectLst/>
                        <a:latin typeface="Calibri" panose="020F0502020204030204" pitchFamily="34" charset="0"/>
                        <a:cs typeface="Calibri" panose="020F0502020204030204" pitchFamily="34" charset="0"/>
                      </a:endParaRPr>
                    </a:p>
                  </a:txBody>
                  <a:tcPr marL="68580" marR="68580" marT="9525" marB="9525" anchor="b"/>
                </a:tc>
                <a:tc>
                  <a:txBody>
                    <a:bodyPr/>
                    <a:lstStyle/>
                    <a:p>
                      <a:pPr algn="ctr"/>
                      <a:r>
                        <a:rPr lang="en-US" sz="1200" i="0">
                          <a:effectLst/>
                          <a:latin typeface="Calibri" panose="020F0502020204030204" pitchFamily="34" charset="0"/>
                          <a:cs typeface="Calibri" panose="020F0502020204030204" pitchFamily="34" charset="0"/>
                        </a:rPr>
                        <a:t>Ruth Marie Vidal-Tunkara</a:t>
                      </a:r>
                    </a:p>
                  </a:txBody>
                  <a:tcPr marL="68580" marR="68580" marT="9525" marB="9525" anchor="b"/>
                </a:tc>
                <a:tc>
                  <a:txBody>
                    <a:bodyPr/>
                    <a:lstStyle/>
                    <a:p>
                      <a:pPr lvl="0" algn="ctr">
                        <a:buNone/>
                      </a:pPr>
                      <a:endParaRPr lang="en-US" sz="1200" b="0" i="0" u="none" strike="noStrike" noProof="0" dirty="0">
                        <a:effectLst/>
                        <a:latin typeface="Calibri" panose="020F0502020204030204" pitchFamily="34" charset="0"/>
                        <a:cs typeface="Calibri" panose="020F0502020204030204" pitchFamily="34" charset="0"/>
                      </a:endParaRPr>
                    </a:p>
                    <a:p>
                      <a:pPr lvl="0" algn="ctr">
                        <a:buNone/>
                      </a:pPr>
                      <a:r>
                        <a:rPr lang="en-US" sz="1200" b="0" i="0" u="none" strike="noStrike" noProof="0" dirty="0">
                          <a:effectLst/>
                          <a:latin typeface="Calibri" panose="020F0502020204030204" pitchFamily="34" charset="0"/>
                          <a:cs typeface="Calibri" panose="020F0502020204030204" pitchFamily="34" charset="0"/>
                        </a:rPr>
                        <a:t>HBD Women’s Health Network</a:t>
                      </a:r>
                      <a:endParaRPr lang="en-US" i="0" dirty="0">
                        <a:latin typeface="Calibri" panose="020F0502020204030204" pitchFamily="34" charset="0"/>
                        <a:cs typeface="Calibri" panose="020F0502020204030204" pitchFamily="34" charset="0"/>
                      </a:endParaRPr>
                    </a:p>
                  </a:txBody>
                  <a:tcPr marL="68580" marR="68580" marT="9524" marB="9524"/>
                </a:tc>
                <a:extLst>
                  <a:ext uri="{0D108BD9-81ED-4DB2-BD59-A6C34878D82A}">
                    <a16:rowId xmlns:a16="http://schemas.microsoft.com/office/drawing/2014/main" val="3110616884"/>
                  </a:ext>
                </a:extLst>
              </a:tr>
            </a:tbl>
          </a:graphicData>
        </a:graphic>
      </p:graphicFrame>
    </p:spTree>
    <p:extLst>
      <p:ext uri="{BB962C8B-B14F-4D97-AF65-F5344CB8AC3E}">
        <p14:creationId xmlns:p14="http://schemas.microsoft.com/office/powerpoint/2010/main" val="20066795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956CD1A8-762E-4824-A569-8877AD0BB911}"/>
              </a:ext>
            </a:extLst>
          </p:cNvPr>
          <p:cNvSpPr>
            <a:spLocks noGrp="1"/>
          </p:cNvSpPr>
          <p:nvPr>
            <p:ph type="sldNum" sz="quarter" idx="14"/>
          </p:nvPr>
        </p:nvSpPr>
        <p:spPr/>
        <p:txBody>
          <a:bodyPr/>
          <a:lstStyle/>
          <a:p>
            <a:fld id="{8FC524A1-7B6A-464D-B8BC-8FE2E057339E}" type="slidenum">
              <a:rPr lang="en-GB" smtClean="0"/>
              <a:pPr/>
              <a:t>5</a:t>
            </a:fld>
            <a:endParaRPr lang="en-GB"/>
          </a:p>
        </p:txBody>
      </p:sp>
      <p:pic>
        <p:nvPicPr>
          <p:cNvPr id="15" name="Picture 15">
            <a:extLst>
              <a:ext uri="{FF2B5EF4-FFF2-40B4-BE49-F238E27FC236}">
                <a16:creationId xmlns:a16="http://schemas.microsoft.com/office/drawing/2014/main" id="{BF4B7560-20CA-19F2-E2BC-47CE6DF97768}"/>
              </a:ext>
            </a:extLst>
          </p:cNvPr>
          <p:cNvPicPr>
            <a:picLocks noGrp="1" noChangeAspect="1"/>
          </p:cNvPicPr>
          <p:nvPr>
            <p:ph sz="quarter" idx="15"/>
          </p:nvPr>
        </p:nvPicPr>
        <p:blipFill>
          <a:blip r:embed="rId3"/>
          <a:stretch>
            <a:fillRect/>
          </a:stretch>
        </p:blipFill>
        <p:spPr>
          <a:xfrm>
            <a:off x="729439" y="6380442"/>
            <a:ext cx="198031" cy="152400"/>
          </a:xfrm>
        </p:spPr>
      </p:pic>
      <p:sp>
        <p:nvSpPr>
          <p:cNvPr id="10" name="Title 1">
            <a:extLst>
              <a:ext uri="{FF2B5EF4-FFF2-40B4-BE49-F238E27FC236}">
                <a16:creationId xmlns:a16="http://schemas.microsoft.com/office/drawing/2014/main" id="{3CBE09F3-F15B-7D2C-33A1-460D61A6E65D}"/>
              </a:ext>
            </a:extLst>
          </p:cNvPr>
          <p:cNvSpPr>
            <a:spLocks noGrp="1"/>
          </p:cNvSpPr>
          <p:nvPr/>
        </p:nvSpPr>
        <p:spPr>
          <a:xfrm>
            <a:off x="0" y="283866"/>
            <a:ext cx="12192000" cy="434713"/>
          </a:xfrm>
          <a:prstGeom prst="rect">
            <a:avLst/>
          </a:prstGeom>
          <a:solidFill>
            <a:srgbClr val="2E75B6"/>
          </a:solidFill>
          <a:ln>
            <a:solidFill>
              <a:schemeClr val="accent4"/>
            </a:solidFill>
          </a:ln>
        </p:spPr>
        <p:txBody>
          <a:bodyPr lIns="68580" tIns="34290" rIns="68580" bIns="34290" anchor="t"/>
          <a:lstStyle>
            <a:lvl1pPr marL="71438" indent="0" algn="l" defTabSz="685800" rtl="0" eaLnBrk="1" latinLnBrk="0" hangingPunct="1">
              <a:spcBef>
                <a:spcPts val="450"/>
              </a:spcBef>
              <a:buNone/>
              <a:defRPr sz="1800" kern="1200" baseline="0">
                <a:solidFill>
                  <a:schemeClr val="bg1"/>
                </a:solidFill>
                <a:latin typeface="+mj-lt"/>
                <a:ea typeface="+mj-ea"/>
                <a:cs typeface="+mj-cs"/>
              </a:defRPr>
            </a:lvl1pPr>
          </a:lstStyle>
          <a:p>
            <a:pPr marL="71120">
              <a:spcBef>
                <a:spcPts val="0"/>
              </a:spcBef>
            </a:pPr>
            <a:r>
              <a:rPr lang="en-US" sz="2100" b="1"/>
              <a:t>  </a:t>
            </a:r>
            <a:r>
              <a:rPr lang="en-GB" sz="2400" b="1">
                <a:latin typeface="Calibri"/>
                <a:cs typeface="Calibri"/>
              </a:rPr>
              <a:t>A2Dominion Community Link Worker (Social Prescribing) (</a:t>
            </a:r>
            <a:r>
              <a:rPr lang="en-US" sz="2400" b="1">
                <a:latin typeface="Calibri"/>
                <a:cs typeface="Calibri"/>
              </a:rPr>
              <a:t>SPIP 23) </a:t>
            </a:r>
            <a:endParaRPr lang="en-US">
              <a:latin typeface="Calibri" panose="020F0502020204030204" pitchFamily="34" charset="0"/>
              <a:cs typeface="Calibri" panose="020F0502020204030204" pitchFamily="34" charset="0"/>
            </a:endParaRPr>
          </a:p>
        </p:txBody>
      </p:sp>
      <p:pic>
        <p:nvPicPr>
          <p:cNvPr id="11" name="Picture 10" descr="Icon&#10;&#10;Description automatically generated">
            <a:extLst>
              <a:ext uri="{FF2B5EF4-FFF2-40B4-BE49-F238E27FC236}">
                <a16:creationId xmlns:a16="http://schemas.microsoft.com/office/drawing/2014/main" id="{3347DA4A-3621-334D-E4F2-EA2399BACBC5}"/>
              </a:ext>
            </a:extLst>
          </p:cNvPr>
          <p:cNvPicPr>
            <a:picLocks noChangeAspect="1"/>
          </p:cNvPicPr>
          <p:nvPr/>
        </p:nvPicPr>
        <p:blipFill>
          <a:blip r:embed="rId4"/>
          <a:stretch>
            <a:fillRect/>
          </a:stretch>
        </p:blipFill>
        <p:spPr>
          <a:xfrm>
            <a:off x="729870" y="6597723"/>
            <a:ext cx="201829" cy="155152"/>
          </a:xfrm>
          <a:prstGeom prst="rect">
            <a:avLst/>
          </a:prstGeom>
          <a:solidFill>
            <a:srgbClr val="5B9BD5">
              <a:lumMod val="75000"/>
            </a:srgbClr>
          </a:solidFill>
          <a:ln>
            <a:solidFill>
              <a:srgbClr val="5B9BD5">
                <a:lumMod val="75000"/>
              </a:srgbClr>
            </a:solidFill>
          </a:ln>
        </p:spPr>
      </p:pic>
      <p:sp>
        <p:nvSpPr>
          <p:cNvPr id="12" name="TextBox 5">
            <a:extLst>
              <a:ext uri="{FF2B5EF4-FFF2-40B4-BE49-F238E27FC236}">
                <a16:creationId xmlns:a16="http://schemas.microsoft.com/office/drawing/2014/main" id="{669ED469-5133-DCAB-7416-B0478827C16C}"/>
              </a:ext>
            </a:extLst>
          </p:cNvPr>
          <p:cNvSpPr txBox="1"/>
          <p:nvPr/>
        </p:nvSpPr>
        <p:spPr>
          <a:xfrm>
            <a:off x="967783" y="6315261"/>
            <a:ext cx="3595832" cy="489878"/>
          </a:xfrm>
          <a:prstGeom prst="rect">
            <a:avLst/>
          </a:prstGeom>
          <a:noFill/>
        </p:spPr>
        <p:txBody>
          <a:bodyPr wrap="square" lIns="68580" tIns="34290" rIns="68580" bIns="34290" rtlCol="0" anchor="t">
            <a:spAutoFit/>
          </a:bodyPr>
          <a:lstStyle>
            <a:defPPr>
              <a:defRPr lang="en-US"/>
            </a:defPPr>
            <a:lvl1pPr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1pPr>
            <a:lvl2pPr marL="4572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2pPr>
            <a:lvl3pPr marL="9144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3pPr>
            <a:lvl4pPr marL="13716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4pPr>
            <a:lvl5pPr marL="18288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5pPr>
            <a:lvl6pPr marL="22860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6pPr>
            <a:lvl7pPr marL="27432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7pPr>
            <a:lvl8pPr marL="32004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8pPr>
            <a:lvl9pPr marL="36576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9pPr>
          </a:lstStyle>
          <a:p>
            <a:pPr defTabSz="685800" fontAlgn="auto">
              <a:spcBef>
                <a:spcPts val="0"/>
              </a:spcBef>
              <a:spcAft>
                <a:spcPts val="420"/>
              </a:spcAft>
            </a:pPr>
            <a:r>
              <a:rPr lang="en-GB" sz="1200" b="1">
                <a:solidFill>
                  <a:srgbClr val="5B9BD5">
                    <a:lumMod val="75000"/>
                  </a:srgbClr>
                </a:solidFill>
                <a:latin typeface="Calibri" panose="020F0502020204030204"/>
                <a:ea typeface="+mn-ea"/>
                <a:cs typeface="+mn-cs"/>
              </a:rPr>
              <a:t>@SP_LDN</a:t>
            </a:r>
          </a:p>
          <a:p>
            <a:pPr defTabSz="685800" fontAlgn="auto">
              <a:spcBef>
                <a:spcPts val="0"/>
              </a:spcBef>
              <a:spcAft>
                <a:spcPts val="420"/>
              </a:spcAft>
            </a:pPr>
            <a:r>
              <a:rPr lang="en-GB" sz="1200" b="1">
                <a:solidFill>
                  <a:srgbClr val="5B9BD5">
                    <a:lumMod val="75000"/>
                  </a:srgbClr>
                </a:solidFill>
                <a:latin typeface="Calibri" panose="020F0502020204030204"/>
                <a:ea typeface="+mn-ea"/>
                <a:cs typeface="+mn-cs"/>
              </a:rPr>
              <a:t>hlp.socialprescribing@nhs.net</a:t>
            </a:r>
          </a:p>
        </p:txBody>
      </p:sp>
      <p:pic>
        <p:nvPicPr>
          <p:cNvPr id="13" name="Picture 12" descr="A group of people standing in a line&#10;&#10;Description automatically generated with low confidence">
            <a:extLst>
              <a:ext uri="{FF2B5EF4-FFF2-40B4-BE49-F238E27FC236}">
                <a16:creationId xmlns:a16="http://schemas.microsoft.com/office/drawing/2014/main" id="{35A8B70F-C997-5584-31DB-6FCB60EFFCA4}"/>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691650" y="6235899"/>
            <a:ext cx="2665228" cy="596035"/>
          </a:xfrm>
          <a:prstGeom prst="rect">
            <a:avLst/>
          </a:prstGeom>
        </p:spPr>
      </p:pic>
      <p:sp>
        <p:nvSpPr>
          <p:cNvPr id="14" name="Title 1">
            <a:extLst>
              <a:ext uri="{FF2B5EF4-FFF2-40B4-BE49-F238E27FC236}">
                <a16:creationId xmlns:a16="http://schemas.microsoft.com/office/drawing/2014/main" id="{892453A9-6BC6-1FAF-69D5-BA2FA543B1BE}"/>
              </a:ext>
            </a:extLst>
          </p:cNvPr>
          <p:cNvSpPr txBox="1">
            <a:spLocks/>
          </p:cNvSpPr>
          <p:nvPr/>
        </p:nvSpPr>
        <p:spPr>
          <a:xfrm>
            <a:off x="8860" y="6070123"/>
            <a:ext cx="12183139" cy="108883"/>
          </a:xfrm>
          <a:prstGeom prst="rect">
            <a:avLst/>
          </a:prstGeom>
          <a:solidFill>
            <a:srgbClr val="2E75B6"/>
          </a:solidFill>
          <a:ln>
            <a:solidFill>
              <a:schemeClr val="accent4"/>
            </a:solidFill>
          </a:ln>
        </p:spPr>
        <p:txBody>
          <a:bodyPr lIns="68580" tIns="34290" rIns="68580" bIns="34290" anchor="t"/>
          <a:lstStyle>
            <a:defPPr>
              <a:defRPr lang="en-US"/>
            </a:defPPr>
            <a:lvl1pPr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1pPr>
            <a:lvl2pPr marL="4572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2pPr>
            <a:lvl3pPr marL="9144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3pPr>
            <a:lvl4pPr marL="13716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4pPr>
            <a:lvl5pPr marL="18288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5pPr>
            <a:lvl6pPr marL="22860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6pPr>
            <a:lvl7pPr marL="27432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7pPr>
            <a:lvl8pPr marL="32004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8pPr>
            <a:lvl9pPr marL="36576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9pPr>
          </a:lstStyle>
          <a:p>
            <a:pPr fontAlgn="auto">
              <a:spcBef>
                <a:spcPts val="0"/>
              </a:spcBef>
              <a:spcAft>
                <a:spcPts val="0"/>
              </a:spcAft>
            </a:pPr>
            <a:endParaRPr lang="en-US" sz="2100"/>
          </a:p>
        </p:txBody>
      </p:sp>
      <p:sp>
        <p:nvSpPr>
          <p:cNvPr id="9" name="Rectangle 2">
            <a:extLst>
              <a:ext uri="{FF2B5EF4-FFF2-40B4-BE49-F238E27FC236}">
                <a16:creationId xmlns:a16="http://schemas.microsoft.com/office/drawing/2014/main" id="{7CA3A3AA-AF02-4432-A87D-88BBDEBE318E}"/>
              </a:ext>
            </a:extLst>
          </p:cNvPr>
          <p:cNvSpPr>
            <a:spLocks noChangeArrowheads="1"/>
          </p:cNvSpPr>
          <p:nvPr/>
        </p:nvSpPr>
        <p:spPr bwMode="auto">
          <a:xfrm>
            <a:off x="3876675" y="163353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 </a:t>
            </a:r>
            <a:endParaRPr kumimoji="0" lang="en-US" altLang="en-US" sz="1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 name="Rectangle 3">
            <a:extLst>
              <a:ext uri="{FF2B5EF4-FFF2-40B4-BE49-F238E27FC236}">
                <a16:creationId xmlns:a16="http://schemas.microsoft.com/office/drawing/2014/main" id="{F31E097A-82A0-4254-A4FC-976D52ADE9EF}"/>
              </a:ext>
            </a:extLst>
          </p:cNvPr>
          <p:cNvSpPr>
            <a:spLocks noChangeArrowheads="1"/>
          </p:cNvSpPr>
          <p:nvPr/>
        </p:nvSpPr>
        <p:spPr bwMode="auto">
          <a:xfrm>
            <a:off x="3876675" y="163353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 </a:t>
            </a:r>
            <a:endParaRPr kumimoji="0" lang="en-US" altLang="en-US" sz="1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 name="TextBox 15">
            <a:extLst>
              <a:ext uri="{FF2B5EF4-FFF2-40B4-BE49-F238E27FC236}">
                <a16:creationId xmlns:a16="http://schemas.microsoft.com/office/drawing/2014/main" id="{F78E74F9-6CB4-4EFB-90AF-412C6FD53EAD}"/>
              </a:ext>
            </a:extLst>
          </p:cNvPr>
          <p:cNvSpPr txBox="1"/>
          <p:nvPr/>
        </p:nvSpPr>
        <p:spPr>
          <a:xfrm>
            <a:off x="168168" y="854834"/>
            <a:ext cx="5762546" cy="5078313"/>
          </a:xfrm>
          <a:prstGeom prst="rect">
            <a:avLst/>
          </a:prstGeom>
          <a:noFill/>
          <a:ln>
            <a:solidFill>
              <a:srgbClr val="2E75B6"/>
            </a:solidFill>
          </a:ln>
        </p:spPr>
        <p:txBody>
          <a:bodyPr wrap="square" rtlCol="0">
            <a:spAutoFit/>
          </a:bodyPr>
          <a:lstStyle/>
          <a:p>
            <a:r>
              <a:rPr lang="en-GB" b="1">
                <a:latin typeface="Calibri" panose="020F0502020204030204" pitchFamily="34" charset="0"/>
                <a:cs typeface="Calibri" panose="020F0502020204030204" pitchFamily="34" charset="0"/>
              </a:rPr>
              <a:t>Challenge: </a:t>
            </a:r>
            <a:r>
              <a:rPr lang="en-GB" sz="1800" u="sng">
                <a:latin typeface="Calibri" panose="020F0502020204030204" pitchFamily="34" charset="0"/>
                <a:cs typeface="Calibri" panose="020F0502020204030204" pitchFamily="34" charset="0"/>
              </a:rPr>
              <a:t>Participant response in application</a:t>
            </a:r>
          </a:p>
          <a:p>
            <a:endParaRPr lang="en-GB">
              <a:latin typeface="Calibri" panose="020F0502020204030204" pitchFamily="34" charset="0"/>
              <a:cs typeface="Calibri" panose="020F0502020204030204" pitchFamily="34" charset="0"/>
            </a:endParaRPr>
          </a:p>
          <a:p>
            <a:r>
              <a:rPr lang="en-GB" sz="1600" b="0" i="1" u="none" strike="noStrike">
                <a:effectLst/>
                <a:latin typeface="Calibri" panose="020F0502020204030204" pitchFamily="34" charset="0"/>
                <a:cs typeface="Calibri" panose="020F0502020204030204" pitchFamily="34" charset="0"/>
              </a:rPr>
              <a:t>Isolation and loneliness, particularly among older black and minority ethic people, has reached epic proportions over the last two years, with the Covid-19 pandemic forcing the more clinically vulnerable to seek safety behind closed doors.</a:t>
            </a:r>
            <a:r>
              <a:rPr lang="en-GB" sz="1600" b="0" i="1">
                <a:effectLst/>
                <a:latin typeface="Calibri" panose="020F0502020204030204" pitchFamily="34" charset="0"/>
                <a:cs typeface="Calibri" panose="020F0502020204030204" pitchFamily="34" charset="0"/>
              </a:rPr>
              <a:t>​</a:t>
            </a:r>
            <a:br>
              <a:rPr lang="en-GB" sz="1600" b="0" i="1">
                <a:effectLst/>
                <a:latin typeface="Calibri" panose="020F0502020204030204" pitchFamily="34" charset="0"/>
                <a:cs typeface="Calibri" panose="020F0502020204030204" pitchFamily="34" charset="0"/>
              </a:rPr>
            </a:br>
            <a:r>
              <a:rPr lang="en-GB" sz="1600" b="0" i="1">
                <a:effectLst/>
                <a:latin typeface="Calibri" panose="020F0502020204030204" pitchFamily="34" charset="0"/>
                <a:cs typeface="Calibri" panose="020F0502020204030204" pitchFamily="34" charset="0"/>
              </a:rPr>
              <a:t>​​</a:t>
            </a:r>
            <a:br>
              <a:rPr lang="en-GB" sz="1600" b="0" i="1">
                <a:effectLst/>
                <a:latin typeface="Calibri" panose="020F0502020204030204" pitchFamily="34" charset="0"/>
                <a:cs typeface="Calibri" panose="020F0502020204030204" pitchFamily="34" charset="0"/>
              </a:rPr>
            </a:br>
            <a:r>
              <a:rPr lang="en-GB" sz="1600" b="0" i="1" u="none" strike="noStrike">
                <a:effectLst/>
                <a:latin typeface="Calibri" panose="020F0502020204030204" pitchFamily="34" charset="0"/>
                <a:cs typeface="Calibri" panose="020F0502020204030204" pitchFamily="34" charset="0"/>
              </a:rPr>
              <a:t>Ealing PCN10 currently employs two social prescribers to engage with almost 800 patients.  A key challenge for us is ensuring those older (aged 65+) lonely and isolated people from Black and Minority Ethnic (BAME) backgrounds - of whom there is a high concentration in this area - can access support to attend medical appointments or social groups. Many, particularly Asian and Irish customers fall through the gap, missing appointments due to language difficulties, limited family support and significant financial pressures. Importantly, our experience, supported by the data, highlights that many older Asian and Irish customers either lack the confidence to come forward or are simply reluctant seek professional help, thereby putting their health at great risk and further increasing their sense of isolation.</a:t>
            </a:r>
            <a:endParaRPr lang="en-GB" sz="1600" i="1">
              <a:latin typeface="Calibri" panose="020F0502020204030204" pitchFamily="34" charset="0"/>
              <a:cs typeface="Calibri" panose="020F0502020204030204" pitchFamily="34" charset="0"/>
            </a:endParaRPr>
          </a:p>
        </p:txBody>
      </p:sp>
      <p:sp>
        <p:nvSpPr>
          <p:cNvPr id="20" name="TextBox 19">
            <a:extLst>
              <a:ext uri="{FF2B5EF4-FFF2-40B4-BE49-F238E27FC236}">
                <a16:creationId xmlns:a16="http://schemas.microsoft.com/office/drawing/2014/main" id="{CF4DC584-5389-4220-A5AD-1A2CD5138330}"/>
              </a:ext>
            </a:extLst>
          </p:cNvPr>
          <p:cNvSpPr txBox="1"/>
          <p:nvPr/>
        </p:nvSpPr>
        <p:spPr>
          <a:xfrm>
            <a:off x="6060558" y="854835"/>
            <a:ext cx="5963274" cy="1107996"/>
          </a:xfrm>
          <a:prstGeom prst="rect">
            <a:avLst/>
          </a:prstGeom>
          <a:solidFill>
            <a:srgbClr val="0098D2"/>
          </a:solidFill>
          <a:ln/>
        </p:spPr>
        <p:style>
          <a:lnRef idx="3">
            <a:schemeClr val="lt1"/>
          </a:lnRef>
          <a:fillRef idx="1">
            <a:schemeClr val="accent6"/>
          </a:fillRef>
          <a:effectRef idx="1">
            <a:schemeClr val="accent6"/>
          </a:effectRef>
          <a:fontRef idx="minor">
            <a:schemeClr val="lt1"/>
          </a:fontRef>
        </p:style>
        <p:txBody>
          <a:bodyPr wrap="square" rtlCol="0">
            <a:spAutoFit/>
          </a:bodyPr>
          <a:lstStyle/>
          <a:p>
            <a:r>
              <a:rPr lang="en-GB" b="1">
                <a:latin typeface="Calibri" panose="020F0502020204030204" pitchFamily="34" charset="0"/>
                <a:cs typeface="Calibri" panose="020F0502020204030204" pitchFamily="34" charset="0"/>
              </a:rPr>
              <a:t>Project Summary:</a:t>
            </a:r>
          </a:p>
          <a:p>
            <a:endParaRPr lang="en-GB" sz="1600">
              <a:latin typeface="Calibri" panose="020F0502020204030204" pitchFamily="34" charset="0"/>
              <a:cs typeface="Calibri" panose="020F0502020204030204" pitchFamily="34" charset="0"/>
            </a:endParaRPr>
          </a:p>
          <a:p>
            <a:r>
              <a:rPr lang="en-GB" sz="1600">
                <a:latin typeface="Calibri" panose="020F0502020204030204" pitchFamily="34" charset="0"/>
                <a:cs typeface="Calibri" panose="020F0502020204030204" pitchFamily="34" charset="0"/>
              </a:rPr>
              <a:t>Aims to tackle isolation and loneliness among Black and Minority Ethnic (BAME) backgrounds through community outreach.</a:t>
            </a:r>
          </a:p>
        </p:txBody>
      </p:sp>
      <p:sp>
        <p:nvSpPr>
          <p:cNvPr id="21" name="TextBox 20">
            <a:extLst>
              <a:ext uri="{FF2B5EF4-FFF2-40B4-BE49-F238E27FC236}">
                <a16:creationId xmlns:a16="http://schemas.microsoft.com/office/drawing/2014/main" id="{F5898E5B-E6FB-4E71-B636-D2D1B4D6B716}"/>
              </a:ext>
            </a:extLst>
          </p:cNvPr>
          <p:cNvSpPr txBox="1"/>
          <p:nvPr/>
        </p:nvSpPr>
        <p:spPr>
          <a:xfrm>
            <a:off x="6060557" y="2396018"/>
            <a:ext cx="6036849" cy="3323987"/>
          </a:xfrm>
          <a:prstGeom prst="rect">
            <a:avLst/>
          </a:prstGeom>
          <a:noFill/>
          <a:ln>
            <a:solidFill>
              <a:srgbClr val="2E75B6"/>
            </a:solidFill>
          </a:ln>
        </p:spPr>
        <p:txBody>
          <a:bodyPr wrap="square" lIns="91440" tIns="45720" rIns="91440" bIns="45720" rtlCol="0" anchor="t">
            <a:spAutoFit/>
          </a:bodyPr>
          <a:lstStyle/>
          <a:p>
            <a:r>
              <a:rPr lang="en-GB" b="1">
                <a:latin typeface="Calibri" panose="020F0502020204030204" pitchFamily="34" charset="0"/>
                <a:cs typeface="Calibri" panose="020F0502020204030204" pitchFamily="34" charset="0"/>
              </a:rPr>
              <a:t>Project Team</a:t>
            </a:r>
            <a:endParaRPr lang="en-GB">
              <a:latin typeface="Calibri" panose="020F0502020204030204" pitchFamily="34" charset="0"/>
              <a:cs typeface="Calibri" panose="020F0502020204030204" pitchFamily="34" charset="0"/>
            </a:endParaRPr>
          </a:p>
          <a:p>
            <a:endParaRPr lang="en-GB" sz="1600"/>
          </a:p>
          <a:p>
            <a:endParaRPr lang="en-GB" sz="1600"/>
          </a:p>
          <a:p>
            <a:endParaRPr lang="en-GB" sz="1600"/>
          </a:p>
          <a:p>
            <a:endParaRPr lang="en-GB" sz="1600"/>
          </a:p>
          <a:p>
            <a:endParaRPr lang="en-GB" sz="1600"/>
          </a:p>
          <a:p>
            <a:endParaRPr lang="en-GB" sz="1600"/>
          </a:p>
          <a:p>
            <a:endParaRPr lang="en-GB" sz="1600"/>
          </a:p>
          <a:p>
            <a:endParaRPr lang="en-GB" sz="1600"/>
          </a:p>
          <a:p>
            <a:endParaRPr lang="en-GB" sz="1600"/>
          </a:p>
          <a:p>
            <a:endParaRPr lang="en-GB" sz="1600"/>
          </a:p>
          <a:p>
            <a:endParaRPr lang="en-GB" sz="1600"/>
          </a:p>
          <a:p>
            <a:endParaRPr lang="en-GB" sz="1600"/>
          </a:p>
        </p:txBody>
      </p:sp>
      <p:graphicFrame>
        <p:nvGraphicFramePr>
          <p:cNvPr id="5" name="Table 4">
            <a:extLst>
              <a:ext uri="{FF2B5EF4-FFF2-40B4-BE49-F238E27FC236}">
                <a16:creationId xmlns:a16="http://schemas.microsoft.com/office/drawing/2014/main" id="{EB172CFA-5A0C-4AFC-BF64-C530B73CD840}"/>
              </a:ext>
            </a:extLst>
          </p:cNvPr>
          <p:cNvGraphicFramePr>
            <a:graphicFrameLocks noGrp="1"/>
          </p:cNvGraphicFramePr>
          <p:nvPr>
            <p:extLst>
              <p:ext uri="{D42A27DB-BD31-4B8C-83A1-F6EECF244321}">
                <p14:modId xmlns:p14="http://schemas.microsoft.com/office/powerpoint/2010/main" val="3385459665"/>
              </p:ext>
            </p:extLst>
          </p:nvPr>
        </p:nvGraphicFramePr>
        <p:xfrm>
          <a:off x="6165235" y="2930612"/>
          <a:ext cx="5840454" cy="2556016"/>
        </p:xfrm>
        <a:graphic>
          <a:graphicData uri="http://schemas.openxmlformats.org/drawingml/2006/table">
            <a:tbl>
              <a:tblPr>
                <a:tableStyleId>{93296810-A885-4BE3-A3E7-6D5BEEA58F35}</a:tableStyleId>
              </a:tblPr>
              <a:tblGrid>
                <a:gridCol w="1219200">
                  <a:extLst>
                    <a:ext uri="{9D8B030D-6E8A-4147-A177-3AD203B41FA5}">
                      <a16:colId xmlns:a16="http://schemas.microsoft.com/office/drawing/2014/main" val="3872286690"/>
                    </a:ext>
                  </a:extLst>
                </a:gridCol>
                <a:gridCol w="879571">
                  <a:extLst>
                    <a:ext uri="{9D8B030D-6E8A-4147-A177-3AD203B41FA5}">
                      <a16:colId xmlns:a16="http://schemas.microsoft.com/office/drawing/2014/main" val="4214276580"/>
                    </a:ext>
                  </a:extLst>
                </a:gridCol>
                <a:gridCol w="1895160">
                  <a:extLst>
                    <a:ext uri="{9D8B030D-6E8A-4147-A177-3AD203B41FA5}">
                      <a16:colId xmlns:a16="http://schemas.microsoft.com/office/drawing/2014/main" val="555609812"/>
                    </a:ext>
                  </a:extLst>
                </a:gridCol>
                <a:gridCol w="1846523">
                  <a:extLst>
                    <a:ext uri="{9D8B030D-6E8A-4147-A177-3AD203B41FA5}">
                      <a16:colId xmlns:a16="http://schemas.microsoft.com/office/drawing/2014/main" val="2270297250"/>
                    </a:ext>
                  </a:extLst>
                </a:gridCol>
              </a:tblGrid>
              <a:tr h="557058">
                <a:tc>
                  <a:txBody>
                    <a:bodyPr/>
                    <a:lstStyle/>
                    <a:p>
                      <a:pPr fontAlgn="t"/>
                      <a:endParaRPr lang="en-GB" sz="1400">
                        <a:solidFill>
                          <a:schemeClr val="bg1"/>
                        </a:solidFill>
                        <a:effectLst/>
                        <a:latin typeface="Calibri" panose="020F0502020204030204" pitchFamily="34" charset="0"/>
                        <a:cs typeface="Calibri" panose="020F0502020204030204" pitchFamily="34" charset="0"/>
                      </a:endParaRPr>
                    </a:p>
                    <a:p>
                      <a:pPr algn="l" rtl="0" fontAlgn="base"/>
                      <a:r>
                        <a:rPr lang="en-GB" sz="900" b="1">
                          <a:solidFill>
                            <a:schemeClr val="bg1"/>
                          </a:solidFill>
                          <a:effectLst/>
                          <a:latin typeface="Calibri"/>
                          <a:cs typeface="Calibri"/>
                        </a:rPr>
                        <a:t>Name </a:t>
                      </a:r>
                      <a:r>
                        <a:rPr lang="en-GB" sz="900" b="0">
                          <a:solidFill>
                            <a:schemeClr val="bg1"/>
                          </a:solidFill>
                          <a:effectLst/>
                          <a:latin typeface="Calibri"/>
                          <a:cs typeface="Calibri"/>
                        </a:rPr>
                        <a:t> </a:t>
                      </a:r>
                      <a:endParaRPr lang="en-GB" sz="1400" b="0" i="0">
                        <a:solidFill>
                          <a:schemeClr val="bg1"/>
                        </a:solidFill>
                        <a:effectLst/>
                        <a:latin typeface="Calibri"/>
                        <a:cs typeface="Calibri"/>
                      </a:endParaRPr>
                    </a:p>
                  </a:txBody>
                  <a:tcPr marL="72660" marR="72660" marT="36330" marB="36330">
                    <a:solidFill>
                      <a:srgbClr val="0098D2"/>
                    </a:solidFill>
                  </a:tcPr>
                </a:tc>
                <a:tc>
                  <a:txBody>
                    <a:bodyPr/>
                    <a:lstStyle/>
                    <a:p>
                      <a:pPr algn="ctr" fontAlgn="t"/>
                      <a:endParaRPr lang="en-GB" sz="1400">
                        <a:solidFill>
                          <a:schemeClr val="bg1"/>
                        </a:solidFill>
                        <a:effectLst/>
                        <a:latin typeface="Calibri" panose="020F0502020204030204" pitchFamily="34" charset="0"/>
                        <a:cs typeface="Calibri" panose="020F0502020204030204" pitchFamily="34" charset="0"/>
                      </a:endParaRPr>
                    </a:p>
                    <a:p>
                      <a:pPr algn="l" rtl="0" fontAlgn="base"/>
                      <a:r>
                        <a:rPr lang="en-GB" sz="900" b="1">
                          <a:solidFill>
                            <a:schemeClr val="bg1"/>
                          </a:solidFill>
                          <a:effectLst/>
                          <a:latin typeface="Calibri"/>
                          <a:cs typeface="Calibri"/>
                        </a:rPr>
                        <a:t>Organisation</a:t>
                      </a:r>
                      <a:r>
                        <a:rPr lang="en-GB" sz="900" b="0">
                          <a:solidFill>
                            <a:schemeClr val="bg1"/>
                          </a:solidFill>
                          <a:effectLst/>
                          <a:latin typeface="Calibri"/>
                          <a:cs typeface="Calibri"/>
                        </a:rPr>
                        <a:t> </a:t>
                      </a:r>
                      <a:endParaRPr lang="en-GB" sz="1400" b="0" i="0">
                        <a:solidFill>
                          <a:schemeClr val="bg1"/>
                        </a:solidFill>
                        <a:effectLst/>
                        <a:latin typeface="Calibri"/>
                        <a:cs typeface="Calibri"/>
                      </a:endParaRPr>
                    </a:p>
                  </a:txBody>
                  <a:tcPr marL="72660" marR="72660" marT="36330" marB="36330">
                    <a:solidFill>
                      <a:srgbClr val="0098D2"/>
                    </a:solidFill>
                  </a:tcPr>
                </a:tc>
                <a:tc>
                  <a:txBody>
                    <a:bodyPr/>
                    <a:lstStyle/>
                    <a:p>
                      <a:pPr algn="ctr" fontAlgn="t"/>
                      <a:endParaRPr lang="en-GB" sz="1400">
                        <a:solidFill>
                          <a:schemeClr val="bg1"/>
                        </a:solidFill>
                        <a:effectLst/>
                        <a:latin typeface="Calibri" panose="020F0502020204030204" pitchFamily="34" charset="0"/>
                        <a:cs typeface="Calibri" panose="020F0502020204030204" pitchFamily="34" charset="0"/>
                      </a:endParaRPr>
                    </a:p>
                    <a:p>
                      <a:pPr algn="l" rtl="0" fontAlgn="base"/>
                      <a:r>
                        <a:rPr lang="en-GB" sz="900" b="1">
                          <a:solidFill>
                            <a:schemeClr val="bg1"/>
                          </a:solidFill>
                          <a:effectLst/>
                          <a:latin typeface="Calibri"/>
                          <a:cs typeface="Calibri"/>
                        </a:rPr>
                        <a:t>Job role </a:t>
                      </a:r>
                      <a:r>
                        <a:rPr lang="en-GB" sz="900" b="0">
                          <a:solidFill>
                            <a:schemeClr val="bg1"/>
                          </a:solidFill>
                          <a:effectLst/>
                          <a:latin typeface="Calibri"/>
                          <a:cs typeface="Calibri"/>
                        </a:rPr>
                        <a:t> </a:t>
                      </a:r>
                      <a:endParaRPr lang="en-GB" sz="1400" b="0" i="0">
                        <a:solidFill>
                          <a:schemeClr val="bg1"/>
                        </a:solidFill>
                        <a:effectLst/>
                        <a:latin typeface="Calibri"/>
                        <a:cs typeface="Calibri"/>
                      </a:endParaRPr>
                    </a:p>
                  </a:txBody>
                  <a:tcPr marL="72660" marR="72660" marT="36330" marB="36330">
                    <a:solidFill>
                      <a:srgbClr val="0098D2"/>
                    </a:solidFill>
                  </a:tcPr>
                </a:tc>
                <a:tc>
                  <a:txBody>
                    <a:bodyPr/>
                    <a:lstStyle/>
                    <a:p>
                      <a:pPr algn="ctr" fontAlgn="t"/>
                      <a:endParaRPr lang="en-GB" sz="1400">
                        <a:solidFill>
                          <a:schemeClr val="bg1"/>
                        </a:solidFill>
                        <a:effectLst/>
                        <a:latin typeface="Calibri" panose="020F0502020204030204" pitchFamily="34" charset="0"/>
                        <a:cs typeface="Calibri" panose="020F0502020204030204" pitchFamily="34" charset="0"/>
                      </a:endParaRPr>
                    </a:p>
                    <a:p>
                      <a:pPr algn="l" rtl="0" fontAlgn="base"/>
                      <a:r>
                        <a:rPr lang="en-GB" sz="900" b="1">
                          <a:solidFill>
                            <a:schemeClr val="bg1"/>
                          </a:solidFill>
                          <a:effectLst/>
                          <a:latin typeface="Calibri"/>
                          <a:cs typeface="Calibri"/>
                        </a:rPr>
                        <a:t>Project role </a:t>
                      </a:r>
                      <a:r>
                        <a:rPr lang="en-GB" sz="900" b="0">
                          <a:solidFill>
                            <a:schemeClr val="bg1"/>
                          </a:solidFill>
                          <a:effectLst/>
                          <a:latin typeface="Calibri"/>
                          <a:cs typeface="Calibri"/>
                        </a:rPr>
                        <a:t> </a:t>
                      </a:r>
                      <a:endParaRPr lang="en-GB" sz="1400" b="0" i="0">
                        <a:solidFill>
                          <a:schemeClr val="bg1"/>
                        </a:solidFill>
                        <a:effectLst/>
                        <a:latin typeface="Calibri"/>
                        <a:cs typeface="Calibri"/>
                      </a:endParaRPr>
                    </a:p>
                  </a:txBody>
                  <a:tcPr marL="72660" marR="72660" marT="36330" marB="36330">
                    <a:solidFill>
                      <a:srgbClr val="0098D2"/>
                    </a:solidFill>
                  </a:tcPr>
                </a:tc>
                <a:extLst>
                  <a:ext uri="{0D108BD9-81ED-4DB2-BD59-A6C34878D82A}">
                    <a16:rowId xmlns:a16="http://schemas.microsoft.com/office/drawing/2014/main" val="2700890137"/>
                  </a:ext>
                </a:extLst>
              </a:tr>
              <a:tr h="321059">
                <a:tc>
                  <a:txBody>
                    <a:bodyPr/>
                    <a:lstStyle/>
                    <a:p>
                      <a:pPr lvl="0">
                        <a:buNone/>
                      </a:pPr>
                      <a:r>
                        <a:rPr lang="en-US" sz="900">
                          <a:effectLst/>
                        </a:rPr>
                        <a:t>Dele Ryder </a:t>
                      </a:r>
                      <a:endParaRPr lang="en-US" sz="900">
                        <a:solidFill>
                          <a:srgbClr val="3F3F3F"/>
                        </a:solidFill>
                        <a:effectLst/>
                      </a:endParaRPr>
                    </a:p>
                  </a:txBody>
                  <a:tcPr marL="72660" marR="72660" marT="36330" marB="36330"/>
                </a:tc>
                <a:tc>
                  <a:txBody>
                    <a:bodyPr/>
                    <a:lstStyle/>
                    <a:p>
                      <a:pPr lvl="0">
                        <a:buNone/>
                      </a:pPr>
                      <a:r>
                        <a:rPr lang="en-US" sz="900">
                          <a:effectLst/>
                        </a:rPr>
                        <a:t>A2Dominion Housing Group</a:t>
                      </a:r>
                      <a:endParaRPr lang="en-US" sz="900">
                        <a:solidFill>
                          <a:srgbClr val="3F3F3F"/>
                        </a:solidFill>
                        <a:effectLst/>
                        <a:latin typeface="Arial"/>
                      </a:endParaRPr>
                    </a:p>
                  </a:txBody>
                  <a:tcPr marL="72660" marR="72660" marT="36330" marB="36330"/>
                </a:tc>
                <a:tc>
                  <a:txBody>
                    <a:bodyPr/>
                    <a:lstStyle/>
                    <a:p>
                      <a:pPr lvl="0">
                        <a:buNone/>
                      </a:pPr>
                      <a:r>
                        <a:rPr lang="en-US" sz="900">
                          <a:effectLst/>
                        </a:rPr>
                        <a:t>Partnership Manager</a:t>
                      </a:r>
                      <a:endParaRPr lang="en-US" sz="900">
                        <a:solidFill>
                          <a:srgbClr val="3F3F3F"/>
                        </a:solidFill>
                        <a:effectLst/>
                      </a:endParaRPr>
                    </a:p>
                  </a:txBody>
                  <a:tcPr marL="72660" marR="72660" marT="36330" marB="36330"/>
                </a:tc>
                <a:tc>
                  <a:txBody>
                    <a:bodyPr/>
                    <a:lstStyle/>
                    <a:p>
                      <a:pPr lvl="0">
                        <a:buNone/>
                      </a:pPr>
                      <a:r>
                        <a:rPr lang="en-US" sz="900">
                          <a:effectLst/>
                        </a:rPr>
                        <a:t>Strategic oversight</a:t>
                      </a:r>
                      <a:endParaRPr lang="en-US" sz="900">
                        <a:solidFill>
                          <a:srgbClr val="3F3F3F"/>
                        </a:solidFill>
                        <a:effectLst/>
                        <a:latin typeface="Arial"/>
                      </a:endParaRPr>
                    </a:p>
                  </a:txBody>
                  <a:tcPr marL="72660" marR="72660" marT="36330" marB="36330"/>
                </a:tc>
                <a:extLst>
                  <a:ext uri="{0D108BD9-81ED-4DB2-BD59-A6C34878D82A}">
                    <a16:rowId xmlns:a16="http://schemas.microsoft.com/office/drawing/2014/main" val="1595086624"/>
                  </a:ext>
                </a:extLst>
              </a:tr>
              <a:tr h="433907">
                <a:tc>
                  <a:txBody>
                    <a:bodyPr/>
                    <a:lstStyle/>
                    <a:p>
                      <a:pPr lvl="0">
                        <a:buNone/>
                      </a:pPr>
                      <a:r>
                        <a:rPr lang="en-US" sz="900">
                          <a:effectLst/>
                        </a:rPr>
                        <a:t>Caroline O-</a:t>
                      </a:r>
                      <a:r>
                        <a:rPr lang="en-US" sz="900" err="1">
                          <a:effectLst/>
                        </a:rPr>
                        <a:t>leary</a:t>
                      </a:r>
                      <a:endParaRPr lang="en-US" sz="900" err="1">
                        <a:solidFill>
                          <a:srgbClr val="3F3F3F"/>
                        </a:solidFill>
                        <a:effectLst/>
                        <a:latin typeface="Arial"/>
                      </a:endParaRPr>
                    </a:p>
                  </a:txBody>
                  <a:tcPr marL="72660" marR="72660" marT="36330" marB="36330"/>
                </a:tc>
                <a:tc>
                  <a:txBody>
                    <a:bodyPr/>
                    <a:lstStyle/>
                    <a:p>
                      <a:pPr lvl="0">
                        <a:buNone/>
                      </a:pPr>
                      <a:r>
                        <a:rPr lang="en-US" sz="900">
                          <a:effectLst/>
                        </a:rPr>
                        <a:t>A2Dominion Housing Group</a:t>
                      </a:r>
                      <a:endParaRPr lang="en-US" sz="900">
                        <a:solidFill>
                          <a:srgbClr val="3F3F3F"/>
                        </a:solidFill>
                        <a:effectLst/>
                        <a:latin typeface="Arial"/>
                      </a:endParaRPr>
                    </a:p>
                  </a:txBody>
                  <a:tcPr marL="72660" marR="72660" marT="36330" marB="36330"/>
                </a:tc>
                <a:tc>
                  <a:txBody>
                    <a:bodyPr/>
                    <a:lstStyle/>
                    <a:p>
                      <a:pPr lvl="0">
                        <a:buNone/>
                      </a:pPr>
                      <a:r>
                        <a:rPr lang="en-US" sz="900">
                          <a:effectLst/>
                        </a:rPr>
                        <a:t>Community Link Worker - SP</a:t>
                      </a:r>
                      <a:endParaRPr lang="en-US" sz="900">
                        <a:solidFill>
                          <a:srgbClr val="3F3F3F"/>
                        </a:solidFill>
                        <a:effectLst/>
                        <a:latin typeface="Arial"/>
                      </a:endParaRPr>
                    </a:p>
                  </a:txBody>
                  <a:tcPr marL="72660" marR="72660" marT="36330" marB="36330"/>
                </a:tc>
                <a:tc>
                  <a:txBody>
                    <a:bodyPr/>
                    <a:lstStyle/>
                    <a:p>
                      <a:pPr lvl="0">
                        <a:buNone/>
                      </a:pPr>
                      <a:r>
                        <a:rPr lang="en-US" sz="900">
                          <a:effectLst/>
                        </a:rPr>
                        <a:t>Project Lead </a:t>
                      </a:r>
                      <a:endParaRPr lang="en-US" sz="900">
                        <a:solidFill>
                          <a:srgbClr val="3F3F3F"/>
                        </a:solidFill>
                        <a:effectLst/>
                      </a:endParaRPr>
                    </a:p>
                  </a:txBody>
                  <a:tcPr marL="72660" marR="72660" marT="36330" marB="36330"/>
                </a:tc>
                <a:extLst>
                  <a:ext uri="{0D108BD9-81ED-4DB2-BD59-A6C34878D82A}">
                    <a16:rowId xmlns:a16="http://schemas.microsoft.com/office/drawing/2014/main" val="876596680"/>
                  </a:ext>
                </a:extLst>
              </a:tr>
              <a:tr h="451944">
                <a:tc>
                  <a:txBody>
                    <a:bodyPr/>
                    <a:lstStyle/>
                    <a:p>
                      <a:pPr lvl="0">
                        <a:buNone/>
                      </a:pPr>
                      <a:r>
                        <a:rPr lang="en-US" sz="900">
                          <a:effectLst/>
                        </a:rPr>
                        <a:t>Joseph McCarthy</a:t>
                      </a:r>
                      <a:endParaRPr lang="en-US" sz="900">
                        <a:solidFill>
                          <a:srgbClr val="3F3F3F"/>
                        </a:solidFill>
                        <a:effectLst/>
                        <a:latin typeface="Arial"/>
                      </a:endParaRPr>
                    </a:p>
                  </a:txBody>
                  <a:tcPr marL="72660" marR="72660" marT="36330" marB="36330"/>
                </a:tc>
                <a:tc>
                  <a:txBody>
                    <a:bodyPr/>
                    <a:lstStyle/>
                    <a:p>
                      <a:pPr lvl="0">
                        <a:buNone/>
                      </a:pPr>
                      <a:r>
                        <a:rPr lang="en-US" sz="900">
                          <a:effectLst/>
                        </a:rPr>
                        <a:t>A2Dominion Housing Group</a:t>
                      </a:r>
                      <a:endParaRPr lang="en-US" sz="900">
                        <a:solidFill>
                          <a:srgbClr val="3F3F3F"/>
                        </a:solidFill>
                        <a:effectLst/>
                        <a:latin typeface="Arial"/>
                      </a:endParaRPr>
                    </a:p>
                  </a:txBody>
                  <a:tcPr marL="72660" marR="72660" marT="36330" marB="36330"/>
                </a:tc>
                <a:tc>
                  <a:txBody>
                    <a:bodyPr/>
                    <a:lstStyle/>
                    <a:p>
                      <a:pPr lvl="0">
                        <a:buNone/>
                      </a:pPr>
                      <a:r>
                        <a:rPr lang="en-US" sz="900">
                          <a:effectLst/>
                        </a:rPr>
                        <a:t>Community Link Worker - SP</a:t>
                      </a:r>
                      <a:endParaRPr lang="en-US" sz="900">
                        <a:solidFill>
                          <a:srgbClr val="3F3F3F"/>
                        </a:solidFill>
                        <a:effectLst/>
                        <a:latin typeface="Arial"/>
                      </a:endParaRPr>
                    </a:p>
                  </a:txBody>
                  <a:tcPr marL="72660" marR="72660" marT="36330" marB="36330"/>
                </a:tc>
                <a:tc>
                  <a:txBody>
                    <a:bodyPr/>
                    <a:lstStyle/>
                    <a:p>
                      <a:pPr lvl="0">
                        <a:buNone/>
                      </a:pPr>
                      <a:r>
                        <a:rPr lang="en-US" sz="900">
                          <a:effectLst/>
                        </a:rPr>
                        <a:t>Project Support</a:t>
                      </a:r>
                      <a:endParaRPr lang="en-US" sz="900">
                        <a:solidFill>
                          <a:srgbClr val="3F3F3F"/>
                        </a:solidFill>
                        <a:effectLst/>
                        <a:latin typeface="Arial"/>
                      </a:endParaRPr>
                    </a:p>
                  </a:txBody>
                  <a:tcPr marL="72660" marR="72660" marT="36330" marB="36330"/>
                </a:tc>
                <a:extLst>
                  <a:ext uri="{0D108BD9-81ED-4DB2-BD59-A6C34878D82A}">
                    <a16:rowId xmlns:a16="http://schemas.microsoft.com/office/drawing/2014/main" val="3706281375"/>
                  </a:ext>
                </a:extLst>
              </a:tr>
              <a:tr h="546538">
                <a:tc>
                  <a:txBody>
                    <a:bodyPr/>
                    <a:lstStyle/>
                    <a:p>
                      <a:pPr lvl="0">
                        <a:buNone/>
                      </a:pPr>
                      <a:r>
                        <a:rPr lang="en-US" sz="900">
                          <a:effectLst/>
                        </a:rPr>
                        <a:t>Caroline Wolff</a:t>
                      </a:r>
                      <a:endParaRPr lang="en-US" sz="900">
                        <a:solidFill>
                          <a:srgbClr val="3F3F3F"/>
                        </a:solidFill>
                        <a:effectLst/>
                        <a:latin typeface="Arial"/>
                      </a:endParaRPr>
                    </a:p>
                  </a:txBody>
                  <a:tcPr marL="72660" marR="72660" marT="36330" marB="36330"/>
                </a:tc>
                <a:tc>
                  <a:txBody>
                    <a:bodyPr/>
                    <a:lstStyle/>
                    <a:p>
                      <a:pPr lvl="0">
                        <a:buNone/>
                      </a:pPr>
                      <a:r>
                        <a:rPr lang="en-US" sz="900">
                          <a:effectLst/>
                        </a:rPr>
                        <a:t>A2Dominion Housing Group</a:t>
                      </a:r>
                      <a:endParaRPr lang="en-US" sz="900">
                        <a:solidFill>
                          <a:srgbClr val="3F3F3F"/>
                        </a:solidFill>
                        <a:effectLst/>
                        <a:latin typeface="Arial"/>
                      </a:endParaRPr>
                    </a:p>
                  </a:txBody>
                  <a:tcPr marL="72660" marR="72660" marT="36330" marB="36330"/>
                </a:tc>
                <a:tc>
                  <a:txBody>
                    <a:bodyPr/>
                    <a:lstStyle/>
                    <a:p>
                      <a:pPr lvl="0">
                        <a:buNone/>
                      </a:pPr>
                      <a:r>
                        <a:rPr lang="en-US" sz="900">
                          <a:effectLst/>
                        </a:rPr>
                        <a:t>Partnership and Fundraising Project Manager</a:t>
                      </a:r>
                      <a:endParaRPr lang="en-US" sz="900">
                        <a:solidFill>
                          <a:srgbClr val="3F3F3F"/>
                        </a:solidFill>
                        <a:effectLst/>
                        <a:latin typeface="Arial"/>
                      </a:endParaRPr>
                    </a:p>
                  </a:txBody>
                  <a:tcPr marL="72660" marR="72660" marT="36330" marB="36330"/>
                </a:tc>
                <a:tc>
                  <a:txBody>
                    <a:bodyPr/>
                    <a:lstStyle/>
                    <a:p>
                      <a:pPr lvl="0">
                        <a:buNone/>
                      </a:pPr>
                      <a:r>
                        <a:rPr lang="en-US" sz="900">
                          <a:effectLst/>
                        </a:rPr>
                        <a:t>Strategic oversight / support</a:t>
                      </a:r>
                      <a:endParaRPr lang="en-US" sz="900">
                        <a:solidFill>
                          <a:srgbClr val="3F3F3F"/>
                        </a:solidFill>
                        <a:effectLst/>
                      </a:endParaRPr>
                    </a:p>
                  </a:txBody>
                  <a:tcPr marL="72660" marR="72660" marT="36330" marB="36330"/>
                </a:tc>
                <a:extLst>
                  <a:ext uri="{0D108BD9-81ED-4DB2-BD59-A6C34878D82A}">
                    <a16:rowId xmlns:a16="http://schemas.microsoft.com/office/drawing/2014/main" val="3098895807"/>
                  </a:ext>
                </a:extLst>
              </a:tr>
            </a:tbl>
          </a:graphicData>
        </a:graphic>
      </p:graphicFrame>
    </p:spTree>
    <p:extLst>
      <p:ext uri="{BB962C8B-B14F-4D97-AF65-F5344CB8AC3E}">
        <p14:creationId xmlns:p14="http://schemas.microsoft.com/office/powerpoint/2010/main" val="41138975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956CD1A8-762E-4824-A569-8877AD0BB911}"/>
              </a:ext>
            </a:extLst>
          </p:cNvPr>
          <p:cNvSpPr>
            <a:spLocks noGrp="1"/>
          </p:cNvSpPr>
          <p:nvPr>
            <p:ph type="sldNum" sz="quarter" idx="14"/>
          </p:nvPr>
        </p:nvSpPr>
        <p:spPr/>
        <p:txBody>
          <a:bodyPr/>
          <a:lstStyle/>
          <a:p>
            <a:fld id="{8FC524A1-7B6A-464D-B8BC-8FE2E057339E}" type="slidenum">
              <a:rPr lang="en-GB" smtClean="0"/>
              <a:pPr/>
              <a:t>6</a:t>
            </a:fld>
            <a:endParaRPr lang="en-GB"/>
          </a:p>
        </p:txBody>
      </p:sp>
      <p:pic>
        <p:nvPicPr>
          <p:cNvPr id="15" name="Picture 15">
            <a:extLst>
              <a:ext uri="{FF2B5EF4-FFF2-40B4-BE49-F238E27FC236}">
                <a16:creationId xmlns:a16="http://schemas.microsoft.com/office/drawing/2014/main" id="{BF4B7560-20CA-19F2-E2BC-47CE6DF97768}"/>
              </a:ext>
            </a:extLst>
          </p:cNvPr>
          <p:cNvPicPr>
            <a:picLocks noGrp="1" noChangeAspect="1"/>
          </p:cNvPicPr>
          <p:nvPr>
            <p:ph sz="quarter" idx="15"/>
          </p:nvPr>
        </p:nvPicPr>
        <p:blipFill>
          <a:blip r:embed="rId3"/>
          <a:stretch>
            <a:fillRect/>
          </a:stretch>
        </p:blipFill>
        <p:spPr>
          <a:xfrm>
            <a:off x="729439" y="6380442"/>
            <a:ext cx="198031" cy="152400"/>
          </a:xfrm>
        </p:spPr>
      </p:pic>
      <p:sp>
        <p:nvSpPr>
          <p:cNvPr id="10" name="Title 1">
            <a:extLst>
              <a:ext uri="{FF2B5EF4-FFF2-40B4-BE49-F238E27FC236}">
                <a16:creationId xmlns:a16="http://schemas.microsoft.com/office/drawing/2014/main" id="{3CBE09F3-F15B-7D2C-33A1-460D61A6E65D}"/>
              </a:ext>
            </a:extLst>
          </p:cNvPr>
          <p:cNvSpPr>
            <a:spLocks noGrp="1"/>
          </p:cNvSpPr>
          <p:nvPr/>
        </p:nvSpPr>
        <p:spPr>
          <a:xfrm>
            <a:off x="0" y="283866"/>
            <a:ext cx="12192000" cy="434713"/>
          </a:xfrm>
          <a:prstGeom prst="rect">
            <a:avLst/>
          </a:prstGeom>
          <a:solidFill>
            <a:srgbClr val="2E75B6"/>
          </a:solidFill>
          <a:ln>
            <a:solidFill>
              <a:schemeClr val="accent4"/>
            </a:solidFill>
          </a:ln>
        </p:spPr>
        <p:txBody>
          <a:bodyPr lIns="68580" tIns="34290" rIns="68580" bIns="34290" anchor="t"/>
          <a:lstStyle>
            <a:lvl1pPr marL="71438" indent="0" algn="l" defTabSz="685800" rtl="0" eaLnBrk="1" latinLnBrk="0" hangingPunct="1">
              <a:spcBef>
                <a:spcPts val="450"/>
              </a:spcBef>
              <a:buNone/>
              <a:defRPr sz="1800" kern="1200" baseline="0">
                <a:solidFill>
                  <a:schemeClr val="bg1"/>
                </a:solidFill>
                <a:latin typeface="+mj-lt"/>
                <a:ea typeface="+mj-ea"/>
                <a:cs typeface="+mj-cs"/>
              </a:defRPr>
            </a:lvl1pPr>
          </a:lstStyle>
          <a:p>
            <a:pPr marL="71120">
              <a:spcBef>
                <a:spcPts val="0"/>
              </a:spcBef>
            </a:pPr>
            <a:r>
              <a:rPr lang="en-US" sz="2100"/>
              <a:t>  </a:t>
            </a:r>
            <a:r>
              <a:rPr lang="en-US" sz="2400" b="1">
                <a:latin typeface="Calibri" panose="020F0502020204030204" pitchFamily="34" charset="0"/>
                <a:cs typeface="Calibri" panose="020F0502020204030204" pitchFamily="34" charset="0"/>
              </a:rPr>
              <a:t>The Confederation, </a:t>
            </a:r>
            <a:r>
              <a:rPr lang="en-US" sz="2400" b="1" err="1">
                <a:latin typeface="Calibri" panose="020F0502020204030204" pitchFamily="34" charset="0"/>
                <a:cs typeface="Calibri" panose="020F0502020204030204" pitchFamily="34" charset="0"/>
              </a:rPr>
              <a:t>Hillingdon</a:t>
            </a:r>
            <a:r>
              <a:rPr lang="en-US" sz="2400" b="1">
                <a:latin typeface="Calibri" panose="020F0502020204030204" pitchFamily="34" charset="0"/>
                <a:cs typeface="Calibri" panose="020F0502020204030204" pitchFamily="34" charset="0"/>
              </a:rPr>
              <a:t> CIC (SPIP 28)</a:t>
            </a:r>
            <a:endParaRPr lang="en-US" b="1">
              <a:latin typeface="Calibri" panose="020F0502020204030204" pitchFamily="34" charset="0"/>
              <a:cs typeface="Calibri" panose="020F0502020204030204" pitchFamily="34" charset="0"/>
            </a:endParaRPr>
          </a:p>
        </p:txBody>
      </p:sp>
      <p:pic>
        <p:nvPicPr>
          <p:cNvPr id="11" name="Picture 10" descr="Icon&#10;&#10;Description automatically generated">
            <a:extLst>
              <a:ext uri="{FF2B5EF4-FFF2-40B4-BE49-F238E27FC236}">
                <a16:creationId xmlns:a16="http://schemas.microsoft.com/office/drawing/2014/main" id="{3347DA4A-3621-334D-E4F2-EA2399BACBC5}"/>
              </a:ext>
            </a:extLst>
          </p:cNvPr>
          <p:cNvPicPr>
            <a:picLocks noChangeAspect="1"/>
          </p:cNvPicPr>
          <p:nvPr/>
        </p:nvPicPr>
        <p:blipFill>
          <a:blip r:embed="rId4"/>
          <a:stretch>
            <a:fillRect/>
          </a:stretch>
        </p:blipFill>
        <p:spPr>
          <a:xfrm>
            <a:off x="729870" y="6597723"/>
            <a:ext cx="201829" cy="155152"/>
          </a:xfrm>
          <a:prstGeom prst="rect">
            <a:avLst/>
          </a:prstGeom>
          <a:solidFill>
            <a:srgbClr val="5B9BD5">
              <a:lumMod val="75000"/>
            </a:srgbClr>
          </a:solidFill>
          <a:ln>
            <a:solidFill>
              <a:srgbClr val="5B9BD5">
                <a:lumMod val="75000"/>
              </a:srgbClr>
            </a:solidFill>
          </a:ln>
        </p:spPr>
      </p:pic>
      <p:sp>
        <p:nvSpPr>
          <p:cNvPr id="12" name="TextBox 5">
            <a:extLst>
              <a:ext uri="{FF2B5EF4-FFF2-40B4-BE49-F238E27FC236}">
                <a16:creationId xmlns:a16="http://schemas.microsoft.com/office/drawing/2014/main" id="{669ED469-5133-DCAB-7416-B0478827C16C}"/>
              </a:ext>
            </a:extLst>
          </p:cNvPr>
          <p:cNvSpPr txBox="1"/>
          <p:nvPr/>
        </p:nvSpPr>
        <p:spPr>
          <a:xfrm>
            <a:off x="967783" y="6315261"/>
            <a:ext cx="3595832" cy="489878"/>
          </a:xfrm>
          <a:prstGeom prst="rect">
            <a:avLst/>
          </a:prstGeom>
          <a:noFill/>
        </p:spPr>
        <p:txBody>
          <a:bodyPr wrap="square" lIns="68580" tIns="34290" rIns="68580" bIns="34290" rtlCol="0" anchor="t">
            <a:spAutoFit/>
          </a:bodyPr>
          <a:lstStyle>
            <a:defPPr>
              <a:defRPr lang="en-US"/>
            </a:defPPr>
            <a:lvl1pPr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1pPr>
            <a:lvl2pPr marL="4572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2pPr>
            <a:lvl3pPr marL="9144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3pPr>
            <a:lvl4pPr marL="13716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4pPr>
            <a:lvl5pPr marL="18288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5pPr>
            <a:lvl6pPr marL="22860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6pPr>
            <a:lvl7pPr marL="27432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7pPr>
            <a:lvl8pPr marL="32004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8pPr>
            <a:lvl9pPr marL="36576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9pPr>
          </a:lstStyle>
          <a:p>
            <a:pPr defTabSz="685800" fontAlgn="auto">
              <a:spcBef>
                <a:spcPts val="0"/>
              </a:spcBef>
              <a:spcAft>
                <a:spcPts val="420"/>
              </a:spcAft>
            </a:pPr>
            <a:r>
              <a:rPr lang="en-GB" sz="1200" b="1">
                <a:solidFill>
                  <a:srgbClr val="5B9BD5">
                    <a:lumMod val="75000"/>
                  </a:srgbClr>
                </a:solidFill>
                <a:latin typeface="Calibri" panose="020F0502020204030204"/>
                <a:ea typeface="+mn-ea"/>
                <a:cs typeface="+mn-cs"/>
              </a:rPr>
              <a:t>@SP_LDN</a:t>
            </a:r>
          </a:p>
          <a:p>
            <a:pPr defTabSz="685800" fontAlgn="auto">
              <a:spcBef>
                <a:spcPts val="0"/>
              </a:spcBef>
              <a:spcAft>
                <a:spcPts val="420"/>
              </a:spcAft>
            </a:pPr>
            <a:r>
              <a:rPr lang="en-GB" sz="1200" b="1">
                <a:solidFill>
                  <a:srgbClr val="5B9BD5">
                    <a:lumMod val="75000"/>
                  </a:srgbClr>
                </a:solidFill>
                <a:latin typeface="Calibri" panose="020F0502020204030204"/>
                <a:ea typeface="+mn-ea"/>
                <a:cs typeface="+mn-cs"/>
              </a:rPr>
              <a:t>hlp.socialprescribing@nhs.net</a:t>
            </a:r>
          </a:p>
        </p:txBody>
      </p:sp>
      <p:pic>
        <p:nvPicPr>
          <p:cNvPr id="13" name="Picture 12" descr="A group of people standing in a line&#10;&#10;Description automatically generated with low confidence">
            <a:extLst>
              <a:ext uri="{FF2B5EF4-FFF2-40B4-BE49-F238E27FC236}">
                <a16:creationId xmlns:a16="http://schemas.microsoft.com/office/drawing/2014/main" id="{35A8B70F-C997-5584-31DB-6FCB60EFFCA4}"/>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691650" y="6235899"/>
            <a:ext cx="2665228" cy="596035"/>
          </a:xfrm>
          <a:prstGeom prst="rect">
            <a:avLst/>
          </a:prstGeom>
        </p:spPr>
      </p:pic>
      <p:sp>
        <p:nvSpPr>
          <p:cNvPr id="14" name="Title 1">
            <a:extLst>
              <a:ext uri="{FF2B5EF4-FFF2-40B4-BE49-F238E27FC236}">
                <a16:creationId xmlns:a16="http://schemas.microsoft.com/office/drawing/2014/main" id="{892453A9-6BC6-1FAF-69D5-BA2FA543B1BE}"/>
              </a:ext>
            </a:extLst>
          </p:cNvPr>
          <p:cNvSpPr txBox="1">
            <a:spLocks/>
          </p:cNvSpPr>
          <p:nvPr/>
        </p:nvSpPr>
        <p:spPr>
          <a:xfrm>
            <a:off x="8860" y="6070123"/>
            <a:ext cx="12183139" cy="108883"/>
          </a:xfrm>
          <a:prstGeom prst="rect">
            <a:avLst/>
          </a:prstGeom>
          <a:solidFill>
            <a:srgbClr val="2E75B6"/>
          </a:solidFill>
          <a:ln>
            <a:solidFill>
              <a:schemeClr val="accent4"/>
            </a:solidFill>
          </a:ln>
        </p:spPr>
        <p:txBody>
          <a:bodyPr lIns="68580" tIns="34290" rIns="68580" bIns="34290" anchor="t"/>
          <a:lstStyle>
            <a:defPPr>
              <a:defRPr lang="en-US"/>
            </a:defPPr>
            <a:lvl1pPr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1pPr>
            <a:lvl2pPr marL="4572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2pPr>
            <a:lvl3pPr marL="9144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3pPr>
            <a:lvl4pPr marL="13716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4pPr>
            <a:lvl5pPr marL="18288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5pPr>
            <a:lvl6pPr marL="22860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6pPr>
            <a:lvl7pPr marL="27432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7pPr>
            <a:lvl8pPr marL="32004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8pPr>
            <a:lvl9pPr marL="36576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9pPr>
          </a:lstStyle>
          <a:p>
            <a:pPr fontAlgn="auto">
              <a:spcBef>
                <a:spcPts val="0"/>
              </a:spcBef>
              <a:spcAft>
                <a:spcPts val="0"/>
              </a:spcAft>
            </a:pPr>
            <a:endParaRPr lang="en-US" sz="2100"/>
          </a:p>
        </p:txBody>
      </p:sp>
      <p:sp>
        <p:nvSpPr>
          <p:cNvPr id="9" name="Rectangle 2">
            <a:extLst>
              <a:ext uri="{FF2B5EF4-FFF2-40B4-BE49-F238E27FC236}">
                <a16:creationId xmlns:a16="http://schemas.microsoft.com/office/drawing/2014/main" id="{7CA3A3AA-AF02-4432-A87D-88BBDEBE318E}"/>
              </a:ext>
            </a:extLst>
          </p:cNvPr>
          <p:cNvSpPr>
            <a:spLocks noChangeArrowheads="1"/>
          </p:cNvSpPr>
          <p:nvPr/>
        </p:nvSpPr>
        <p:spPr bwMode="auto">
          <a:xfrm>
            <a:off x="3876675" y="163353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 </a:t>
            </a:r>
            <a:endParaRPr kumimoji="0" lang="en-US" altLang="en-US" sz="1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 name="Rectangle 3">
            <a:extLst>
              <a:ext uri="{FF2B5EF4-FFF2-40B4-BE49-F238E27FC236}">
                <a16:creationId xmlns:a16="http://schemas.microsoft.com/office/drawing/2014/main" id="{F31E097A-82A0-4254-A4FC-976D52ADE9EF}"/>
              </a:ext>
            </a:extLst>
          </p:cNvPr>
          <p:cNvSpPr>
            <a:spLocks noChangeArrowheads="1"/>
          </p:cNvSpPr>
          <p:nvPr/>
        </p:nvSpPr>
        <p:spPr bwMode="auto">
          <a:xfrm>
            <a:off x="3876675" y="163353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 </a:t>
            </a:r>
            <a:endParaRPr kumimoji="0" lang="en-US" altLang="en-US" sz="1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 name="TextBox 15">
            <a:extLst>
              <a:ext uri="{FF2B5EF4-FFF2-40B4-BE49-F238E27FC236}">
                <a16:creationId xmlns:a16="http://schemas.microsoft.com/office/drawing/2014/main" id="{F78E74F9-6CB4-4EFB-90AF-412C6FD53EAD}"/>
              </a:ext>
            </a:extLst>
          </p:cNvPr>
          <p:cNvSpPr txBox="1"/>
          <p:nvPr/>
        </p:nvSpPr>
        <p:spPr>
          <a:xfrm>
            <a:off x="168168" y="854834"/>
            <a:ext cx="5762546" cy="5078313"/>
          </a:xfrm>
          <a:prstGeom prst="rect">
            <a:avLst/>
          </a:prstGeom>
          <a:noFill/>
          <a:ln>
            <a:solidFill>
              <a:srgbClr val="2E75B6"/>
            </a:solidFill>
          </a:ln>
        </p:spPr>
        <p:txBody>
          <a:bodyPr wrap="square" rtlCol="0">
            <a:spAutoFit/>
          </a:bodyPr>
          <a:lstStyle/>
          <a:p>
            <a:r>
              <a:rPr lang="en-GB" b="1">
                <a:latin typeface="Calibri" panose="020F0502020204030204" pitchFamily="34" charset="0"/>
                <a:cs typeface="Calibri" panose="020F0502020204030204" pitchFamily="34" charset="0"/>
              </a:rPr>
              <a:t>Challenge: </a:t>
            </a:r>
            <a:r>
              <a:rPr lang="en-GB" sz="1800" u="sng">
                <a:latin typeface="Calibri" panose="020F0502020204030204" pitchFamily="34" charset="0"/>
                <a:cs typeface="Calibri" panose="020F0502020204030204" pitchFamily="34" charset="0"/>
              </a:rPr>
              <a:t>Participant response in application</a:t>
            </a:r>
          </a:p>
          <a:p>
            <a:endParaRPr lang="en-GB" sz="1800" u="sng">
              <a:latin typeface="Calibri" panose="020F0502020204030204" pitchFamily="34" charset="0"/>
              <a:cs typeface="Calibri" panose="020F0502020204030204" pitchFamily="34" charset="0"/>
            </a:endParaRPr>
          </a:p>
          <a:p>
            <a:r>
              <a:rPr lang="en-GB" sz="1600" b="0" i="1" u="none" strike="noStrike">
                <a:effectLst/>
                <a:latin typeface="Calibri" panose="020F0502020204030204" pitchFamily="34" charset="0"/>
                <a:cs typeface="Calibri" panose="020F0502020204030204" pitchFamily="34" charset="0"/>
              </a:rPr>
              <a:t>Evidence shows that patients with Severe Mental Health (SMI), and people with challenging behaviours, are more likely to experience physical health inequalities. This cohort have a higher prevalence of obesity, asthma, diabetes and cardiovascular disease. Social prescribers can play a pivot role to improve health outcomes of people with SMI by connecting mental health with physical health. On average, this cohort dies 15 to 20 years earlier than the general population, have 3.7 times higher death rate for ages under 75 than the general population and  are more than likely to  have comorbidities. We wish to address these challenges through our neighbourhood data analysis of a sample of 219 people between the ages of 30 and 44 from the most deprived communities. As part of the evidence gathering exercise, social prescribers have shared their views, opinions and experiences about working with people with SMI and people with challenging behaviours. Social prescribers reported that they are more than likely to leave the role if the appropriate infrastructure is not in place. In Hillingdon, over 90% of referrals have an element of mental health.​</a:t>
            </a:r>
            <a:endParaRPr lang="en-GB" sz="1600" i="1">
              <a:latin typeface="Calibri" panose="020F0502020204030204" pitchFamily="34" charset="0"/>
              <a:cs typeface="Calibri" panose="020F0502020204030204" pitchFamily="34" charset="0"/>
            </a:endParaRPr>
          </a:p>
        </p:txBody>
      </p:sp>
      <p:sp>
        <p:nvSpPr>
          <p:cNvPr id="20" name="TextBox 19">
            <a:extLst>
              <a:ext uri="{FF2B5EF4-FFF2-40B4-BE49-F238E27FC236}">
                <a16:creationId xmlns:a16="http://schemas.microsoft.com/office/drawing/2014/main" id="{CF4DC584-5389-4220-A5AD-1A2CD5138330}"/>
              </a:ext>
            </a:extLst>
          </p:cNvPr>
          <p:cNvSpPr txBox="1"/>
          <p:nvPr/>
        </p:nvSpPr>
        <p:spPr>
          <a:xfrm>
            <a:off x="6060558" y="854835"/>
            <a:ext cx="6036848" cy="1384995"/>
          </a:xfrm>
          <a:prstGeom prst="rect">
            <a:avLst/>
          </a:prstGeom>
          <a:solidFill>
            <a:srgbClr val="0098D2"/>
          </a:solidFill>
          <a:ln/>
        </p:spPr>
        <p:style>
          <a:lnRef idx="3">
            <a:schemeClr val="lt1"/>
          </a:lnRef>
          <a:fillRef idx="1">
            <a:schemeClr val="accent6"/>
          </a:fillRef>
          <a:effectRef idx="1">
            <a:schemeClr val="accent6"/>
          </a:effectRef>
          <a:fontRef idx="minor">
            <a:schemeClr val="lt1"/>
          </a:fontRef>
        </p:style>
        <p:txBody>
          <a:bodyPr wrap="square" lIns="91440" tIns="45720" rIns="91440" bIns="45720" rtlCol="0" anchor="t">
            <a:spAutoFit/>
          </a:bodyPr>
          <a:lstStyle/>
          <a:p>
            <a:r>
              <a:rPr lang="en-GB" b="1">
                <a:latin typeface="Calibri" panose="020F0502020204030204" pitchFamily="34" charset="0"/>
                <a:cs typeface="Calibri" panose="020F0502020204030204" pitchFamily="34" charset="0"/>
              </a:rPr>
              <a:t>Project Summary: </a:t>
            </a:r>
          </a:p>
          <a:p>
            <a:endParaRPr lang="en-GB" b="1">
              <a:latin typeface="Calibri" panose="020F0502020204030204" pitchFamily="34" charset="0"/>
              <a:cs typeface="Calibri" panose="020F0502020204030204" pitchFamily="34" charset="0"/>
            </a:endParaRPr>
          </a:p>
          <a:p>
            <a:r>
              <a:rPr lang="en-GB" sz="1600">
                <a:latin typeface="Calibri" panose="020F0502020204030204" pitchFamily="34" charset="0"/>
                <a:cs typeface="Calibri" panose="020F0502020204030204" pitchFamily="34" charset="0"/>
              </a:rPr>
              <a:t>Aims to build a specialised SPLW model to ensure Social Prescribing is tackling inequality and targeting a specific cohort of patients with Severe Mental Illness (SMI). </a:t>
            </a:r>
          </a:p>
        </p:txBody>
      </p:sp>
      <p:sp>
        <p:nvSpPr>
          <p:cNvPr id="21" name="TextBox 20">
            <a:extLst>
              <a:ext uri="{FF2B5EF4-FFF2-40B4-BE49-F238E27FC236}">
                <a16:creationId xmlns:a16="http://schemas.microsoft.com/office/drawing/2014/main" id="{F5898E5B-E6FB-4E71-B636-D2D1B4D6B716}"/>
              </a:ext>
            </a:extLst>
          </p:cNvPr>
          <p:cNvSpPr txBox="1"/>
          <p:nvPr/>
        </p:nvSpPr>
        <p:spPr>
          <a:xfrm>
            <a:off x="6055017" y="2399183"/>
            <a:ext cx="6036848" cy="3600986"/>
          </a:xfrm>
          <a:prstGeom prst="rect">
            <a:avLst/>
          </a:prstGeom>
          <a:noFill/>
          <a:ln>
            <a:solidFill>
              <a:srgbClr val="2E75B6"/>
            </a:solidFill>
          </a:ln>
        </p:spPr>
        <p:txBody>
          <a:bodyPr wrap="square" lIns="91440" tIns="45720" rIns="91440" bIns="45720" rtlCol="0" anchor="t">
            <a:spAutoFit/>
          </a:bodyPr>
          <a:lstStyle/>
          <a:p>
            <a:r>
              <a:rPr lang="en-GB" b="1">
                <a:latin typeface="Calibri" panose="020F0502020204030204" pitchFamily="34" charset="0"/>
                <a:cs typeface="Calibri" panose="020F0502020204030204" pitchFamily="34" charset="0"/>
              </a:rPr>
              <a:t>Project Team</a:t>
            </a:r>
          </a:p>
          <a:p>
            <a:r>
              <a:rPr lang="en-GB" b="1">
                <a:latin typeface="Calibri" panose="020F0502020204030204" pitchFamily="34" charset="0"/>
                <a:cs typeface="Calibri" panose="020F0502020204030204" pitchFamily="34" charset="0"/>
              </a:rPr>
              <a:t> </a:t>
            </a:r>
            <a:endParaRPr lang="en-GB"/>
          </a:p>
          <a:p>
            <a:endParaRPr lang="en-GB" sz="1600">
              <a:cs typeface="Arial"/>
            </a:endParaRPr>
          </a:p>
          <a:p>
            <a:endParaRPr lang="en-GB" sz="1600">
              <a:cs typeface="Arial"/>
            </a:endParaRPr>
          </a:p>
          <a:p>
            <a:endParaRPr lang="en-GB" sz="1600">
              <a:cs typeface="Arial"/>
            </a:endParaRPr>
          </a:p>
          <a:p>
            <a:endParaRPr lang="en-GB" sz="1600"/>
          </a:p>
          <a:p>
            <a:endParaRPr lang="en-GB" sz="1600"/>
          </a:p>
          <a:p>
            <a:endParaRPr lang="en-GB" sz="1600"/>
          </a:p>
          <a:p>
            <a:endParaRPr lang="en-GB" sz="1600"/>
          </a:p>
          <a:p>
            <a:endParaRPr lang="en-GB" sz="1600"/>
          </a:p>
          <a:p>
            <a:endParaRPr lang="en-GB" sz="1600"/>
          </a:p>
          <a:p>
            <a:endParaRPr lang="en-GB" sz="1600"/>
          </a:p>
          <a:p>
            <a:endParaRPr lang="en-GB" sz="1600"/>
          </a:p>
          <a:p>
            <a:endParaRPr lang="en-GB" sz="1600"/>
          </a:p>
        </p:txBody>
      </p:sp>
      <p:graphicFrame>
        <p:nvGraphicFramePr>
          <p:cNvPr id="17" name="Table 16">
            <a:extLst>
              <a:ext uri="{FF2B5EF4-FFF2-40B4-BE49-F238E27FC236}">
                <a16:creationId xmlns:a16="http://schemas.microsoft.com/office/drawing/2014/main" id="{8399192D-5FFF-4C8D-92EA-646A2208F63C}"/>
              </a:ext>
            </a:extLst>
          </p:cNvPr>
          <p:cNvGraphicFramePr>
            <a:graphicFrameLocks noGrp="1"/>
          </p:cNvGraphicFramePr>
          <p:nvPr>
            <p:extLst>
              <p:ext uri="{D42A27DB-BD31-4B8C-83A1-F6EECF244321}">
                <p14:modId xmlns:p14="http://schemas.microsoft.com/office/powerpoint/2010/main" val="2497029485"/>
              </p:ext>
            </p:extLst>
          </p:nvPr>
        </p:nvGraphicFramePr>
        <p:xfrm>
          <a:off x="6136984" y="2781829"/>
          <a:ext cx="5840451" cy="3151318"/>
        </p:xfrm>
        <a:graphic>
          <a:graphicData uri="http://schemas.openxmlformats.org/drawingml/2006/table">
            <a:tbl>
              <a:tblPr>
                <a:tableStyleId>{93296810-A885-4BE3-A3E7-6D5BEEA58F35}</a:tableStyleId>
              </a:tblPr>
              <a:tblGrid>
                <a:gridCol w="1175657">
                  <a:extLst>
                    <a:ext uri="{9D8B030D-6E8A-4147-A177-3AD203B41FA5}">
                      <a16:colId xmlns:a16="http://schemas.microsoft.com/office/drawing/2014/main" val="1828736798"/>
                    </a:ext>
                  </a:extLst>
                </a:gridCol>
                <a:gridCol w="1219744">
                  <a:extLst>
                    <a:ext uri="{9D8B030D-6E8A-4147-A177-3AD203B41FA5}">
                      <a16:colId xmlns:a16="http://schemas.microsoft.com/office/drawing/2014/main" val="2782661569"/>
                    </a:ext>
                  </a:extLst>
                </a:gridCol>
                <a:gridCol w="1598528">
                  <a:extLst>
                    <a:ext uri="{9D8B030D-6E8A-4147-A177-3AD203B41FA5}">
                      <a16:colId xmlns:a16="http://schemas.microsoft.com/office/drawing/2014/main" val="554556484"/>
                    </a:ext>
                  </a:extLst>
                </a:gridCol>
                <a:gridCol w="1846522">
                  <a:extLst>
                    <a:ext uri="{9D8B030D-6E8A-4147-A177-3AD203B41FA5}">
                      <a16:colId xmlns:a16="http://schemas.microsoft.com/office/drawing/2014/main" val="2504096700"/>
                    </a:ext>
                  </a:extLst>
                </a:gridCol>
              </a:tblGrid>
              <a:tr h="557058">
                <a:tc>
                  <a:txBody>
                    <a:bodyPr/>
                    <a:lstStyle/>
                    <a:p>
                      <a:pPr fontAlgn="t"/>
                      <a:endParaRPr lang="en-GB" sz="900">
                        <a:solidFill>
                          <a:schemeClr val="bg1"/>
                        </a:solidFill>
                        <a:effectLst/>
                        <a:latin typeface="Calibri" panose="020F0502020204030204" pitchFamily="34" charset="0"/>
                        <a:cs typeface="Calibri" panose="020F0502020204030204" pitchFamily="34" charset="0"/>
                      </a:endParaRPr>
                    </a:p>
                    <a:p>
                      <a:pPr algn="l" rtl="0" fontAlgn="base"/>
                      <a:r>
                        <a:rPr lang="en-GB" sz="900" b="1">
                          <a:solidFill>
                            <a:schemeClr val="bg1"/>
                          </a:solidFill>
                          <a:effectLst/>
                          <a:latin typeface="Calibri" panose="020F0502020204030204" pitchFamily="34" charset="0"/>
                          <a:cs typeface="Calibri" panose="020F0502020204030204" pitchFamily="34" charset="0"/>
                        </a:rPr>
                        <a:t>Name </a:t>
                      </a:r>
                      <a:r>
                        <a:rPr lang="en-GB" sz="900" b="0">
                          <a:solidFill>
                            <a:schemeClr val="bg1"/>
                          </a:solidFill>
                          <a:effectLst/>
                          <a:latin typeface="Calibri" panose="020F0502020204030204" pitchFamily="34" charset="0"/>
                          <a:cs typeface="Calibri" panose="020F0502020204030204" pitchFamily="34" charset="0"/>
                        </a:rPr>
                        <a:t> </a:t>
                      </a:r>
                      <a:endParaRPr lang="en-GB" sz="900" b="0" i="0">
                        <a:solidFill>
                          <a:schemeClr val="bg1"/>
                        </a:solidFill>
                        <a:effectLst/>
                        <a:latin typeface="Calibri" panose="020F0502020204030204" pitchFamily="34" charset="0"/>
                        <a:cs typeface="Calibri" panose="020F0502020204030204" pitchFamily="34" charset="0"/>
                      </a:endParaRPr>
                    </a:p>
                  </a:txBody>
                  <a:tcPr marL="72660" marR="72660" marT="36330" marB="36330">
                    <a:solidFill>
                      <a:srgbClr val="0098D2"/>
                    </a:solidFill>
                  </a:tcPr>
                </a:tc>
                <a:tc>
                  <a:txBody>
                    <a:bodyPr/>
                    <a:lstStyle/>
                    <a:p>
                      <a:pPr algn="ctr" fontAlgn="t"/>
                      <a:endParaRPr lang="en-GB" sz="900">
                        <a:solidFill>
                          <a:schemeClr val="bg1"/>
                        </a:solidFill>
                        <a:effectLst/>
                        <a:latin typeface="Calibri" panose="020F0502020204030204" pitchFamily="34" charset="0"/>
                        <a:cs typeface="Calibri" panose="020F0502020204030204" pitchFamily="34" charset="0"/>
                      </a:endParaRPr>
                    </a:p>
                    <a:p>
                      <a:pPr algn="l" rtl="0" fontAlgn="base"/>
                      <a:r>
                        <a:rPr lang="en-GB" sz="900" b="1">
                          <a:solidFill>
                            <a:schemeClr val="bg1"/>
                          </a:solidFill>
                          <a:effectLst/>
                          <a:latin typeface="Calibri" panose="020F0502020204030204" pitchFamily="34" charset="0"/>
                          <a:cs typeface="Calibri" panose="020F0502020204030204" pitchFamily="34" charset="0"/>
                        </a:rPr>
                        <a:t>Organisation</a:t>
                      </a:r>
                      <a:r>
                        <a:rPr lang="en-GB" sz="900" b="0">
                          <a:solidFill>
                            <a:schemeClr val="bg1"/>
                          </a:solidFill>
                          <a:effectLst/>
                          <a:latin typeface="Calibri" panose="020F0502020204030204" pitchFamily="34" charset="0"/>
                          <a:cs typeface="Calibri" panose="020F0502020204030204" pitchFamily="34" charset="0"/>
                        </a:rPr>
                        <a:t> </a:t>
                      </a:r>
                      <a:endParaRPr lang="en-GB" sz="900" b="0" i="0">
                        <a:solidFill>
                          <a:schemeClr val="bg1"/>
                        </a:solidFill>
                        <a:effectLst/>
                        <a:latin typeface="Calibri" panose="020F0502020204030204" pitchFamily="34" charset="0"/>
                        <a:cs typeface="Calibri" panose="020F0502020204030204" pitchFamily="34" charset="0"/>
                      </a:endParaRPr>
                    </a:p>
                  </a:txBody>
                  <a:tcPr marL="72660" marR="72660" marT="36330" marB="36330">
                    <a:solidFill>
                      <a:srgbClr val="0098D2"/>
                    </a:solidFill>
                  </a:tcPr>
                </a:tc>
                <a:tc>
                  <a:txBody>
                    <a:bodyPr/>
                    <a:lstStyle/>
                    <a:p>
                      <a:pPr algn="ctr" fontAlgn="t"/>
                      <a:endParaRPr lang="en-GB" sz="900">
                        <a:solidFill>
                          <a:schemeClr val="bg1"/>
                        </a:solidFill>
                        <a:effectLst/>
                        <a:latin typeface="Calibri" panose="020F0502020204030204" pitchFamily="34" charset="0"/>
                        <a:cs typeface="Calibri" panose="020F0502020204030204" pitchFamily="34" charset="0"/>
                      </a:endParaRPr>
                    </a:p>
                    <a:p>
                      <a:pPr algn="l" rtl="0" fontAlgn="base"/>
                      <a:r>
                        <a:rPr lang="en-GB" sz="900" b="1">
                          <a:solidFill>
                            <a:schemeClr val="bg1"/>
                          </a:solidFill>
                          <a:effectLst/>
                          <a:latin typeface="Calibri" panose="020F0502020204030204" pitchFamily="34" charset="0"/>
                          <a:cs typeface="Calibri" panose="020F0502020204030204" pitchFamily="34" charset="0"/>
                        </a:rPr>
                        <a:t>Job role </a:t>
                      </a:r>
                      <a:r>
                        <a:rPr lang="en-GB" sz="900" b="0">
                          <a:solidFill>
                            <a:schemeClr val="bg1"/>
                          </a:solidFill>
                          <a:effectLst/>
                          <a:latin typeface="Calibri" panose="020F0502020204030204" pitchFamily="34" charset="0"/>
                          <a:cs typeface="Calibri" panose="020F0502020204030204" pitchFamily="34" charset="0"/>
                        </a:rPr>
                        <a:t> </a:t>
                      </a:r>
                      <a:endParaRPr lang="en-GB" sz="900" b="0" i="0">
                        <a:solidFill>
                          <a:schemeClr val="bg1"/>
                        </a:solidFill>
                        <a:effectLst/>
                        <a:latin typeface="Calibri" panose="020F0502020204030204" pitchFamily="34" charset="0"/>
                        <a:cs typeface="Calibri" panose="020F0502020204030204" pitchFamily="34" charset="0"/>
                      </a:endParaRPr>
                    </a:p>
                  </a:txBody>
                  <a:tcPr marL="72660" marR="72660" marT="36330" marB="36330">
                    <a:solidFill>
                      <a:srgbClr val="0098D2"/>
                    </a:solidFill>
                  </a:tcPr>
                </a:tc>
                <a:tc>
                  <a:txBody>
                    <a:bodyPr/>
                    <a:lstStyle/>
                    <a:p>
                      <a:pPr algn="ctr" fontAlgn="t"/>
                      <a:endParaRPr lang="en-GB" sz="900">
                        <a:solidFill>
                          <a:schemeClr val="bg1"/>
                        </a:solidFill>
                        <a:effectLst/>
                        <a:latin typeface="Calibri" panose="020F0502020204030204" pitchFamily="34" charset="0"/>
                        <a:cs typeface="Calibri" panose="020F0502020204030204" pitchFamily="34" charset="0"/>
                      </a:endParaRPr>
                    </a:p>
                    <a:p>
                      <a:pPr algn="l" rtl="0" fontAlgn="base"/>
                      <a:r>
                        <a:rPr lang="en-GB" sz="900" b="1">
                          <a:solidFill>
                            <a:schemeClr val="bg1"/>
                          </a:solidFill>
                          <a:effectLst/>
                          <a:latin typeface="Calibri" panose="020F0502020204030204" pitchFamily="34" charset="0"/>
                          <a:cs typeface="Calibri" panose="020F0502020204030204" pitchFamily="34" charset="0"/>
                        </a:rPr>
                        <a:t>Project role </a:t>
                      </a:r>
                      <a:r>
                        <a:rPr lang="en-GB" sz="900" b="0">
                          <a:solidFill>
                            <a:schemeClr val="bg1"/>
                          </a:solidFill>
                          <a:effectLst/>
                          <a:latin typeface="Calibri" panose="020F0502020204030204" pitchFamily="34" charset="0"/>
                          <a:cs typeface="Calibri" panose="020F0502020204030204" pitchFamily="34" charset="0"/>
                        </a:rPr>
                        <a:t> </a:t>
                      </a:r>
                      <a:endParaRPr lang="en-GB" sz="900" b="0" i="0">
                        <a:solidFill>
                          <a:schemeClr val="bg1"/>
                        </a:solidFill>
                        <a:effectLst/>
                        <a:latin typeface="Calibri" panose="020F0502020204030204" pitchFamily="34" charset="0"/>
                        <a:cs typeface="Calibri" panose="020F0502020204030204" pitchFamily="34" charset="0"/>
                      </a:endParaRPr>
                    </a:p>
                  </a:txBody>
                  <a:tcPr marL="72660" marR="72660" marT="36330" marB="36330">
                    <a:solidFill>
                      <a:srgbClr val="0098D2"/>
                    </a:solidFill>
                  </a:tcPr>
                </a:tc>
                <a:extLst>
                  <a:ext uri="{0D108BD9-81ED-4DB2-BD59-A6C34878D82A}">
                    <a16:rowId xmlns:a16="http://schemas.microsoft.com/office/drawing/2014/main" val="1406518765"/>
                  </a:ext>
                </a:extLst>
              </a:tr>
              <a:tr h="440871">
                <a:tc>
                  <a:txBody>
                    <a:bodyPr/>
                    <a:lstStyle/>
                    <a:p>
                      <a:pPr lvl="0">
                        <a:buNone/>
                      </a:pPr>
                      <a:r>
                        <a:rPr lang="en-US" sz="900">
                          <a:effectLst/>
                          <a:latin typeface="Calibri" panose="020F0502020204030204" pitchFamily="34" charset="0"/>
                          <a:cs typeface="Calibri" panose="020F0502020204030204" pitchFamily="34" charset="0"/>
                        </a:rPr>
                        <a:t>Rianna Breen </a:t>
                      </a:r>
                    </a:p>
                  </a:txBody>
                  <a:tcPr marL="72660" marR="72660" marT="36330" marB="36330"/>
                </a:tc>
                <a:tc>
                  <a:txBody>
                    <a:bodyPr/>
                    <a:lstStyle/>
                    <a:p>
                      <a:pPr lvl="0">
                        <a:buNone/>
                      </a:pPr>
                      <a:r>
                        <a:rPr lang="en-US" sz="900">
                          <a:effectLst/>
                          <a:latin typeface="Calibri" panose="020F0502020204030204" pitchFamily="34" charset="0"/>
                          <a:cs typeface="Calibri" panose="020F0502020204030204" pitchFamily="34" charset="0"/>
                        </a:rPr>
                        <a:t>The Confederation </a:t>
                      </a:r>
                    </a:p>
                  </a:txBody>
                  <a:tcPr marL="72660" marR="72660" marT="36330" marB="36330"/>
                </a:tc>
                <a:tc>
                  <a:txBody>
                    <a:bodyPr/>
                    <a:lstStyle/>
                    <a:p>
                      <a:pPr lvl="0">
                        <a:buNone/>
                      </a:pPr>
                      <a:r>
                        <a:rPr lang="en-US" sz="900">
                          <a:effectLst/>
                          <a:latin typeface="Calibri" panose="020F0502020204030204" pitchFamily="34" charset="0"/>
                          <a:cs typeface="Calibri" panose="020F0502020204030204" pitchFamily="34" charset="0"/>
                        </a:rPr>
                        <a:t>Social Prescriber Link Worker Lead </a:t>
                      </a:r>
                    </a:p>
                  </a:txBody>
                  <a:tcPr marL="72660" marR="72660" marT="36330" marB="36330"/>
                </a:tc>
                <a:tc>
                  <a:txBody>
                    <a:bodyPr/>
                    <a:lstStyle/>
                    <a:p>
                      <a:pPr lvl="0">
                        <a:buNone/>
                      </a:pPr>
                      <a:r>
                        <a:rPr lang="en-US" sz="900">
                          <a:effectLst/>
                          <a:latin typeface="Calibri" panose="020F0502020204030204" pitchFamily="34" charset="0"/>
                          <a:cs typeface="Calibri" panose="020F0502020204030204" pitchFamily="34" charset="0"/>
                        </a:rPr>
                        <a:t>Social Prescribing Project Lead </a:t>
                      </a:r>
                    </a:p>
                  </a:txBody>
                  <a:tcPr marL="72660" marR="72660" marT="36330" marB="36330"/>
                </a:tc>
                <a:extLst>
                  <a:ext uri="{0D108BD9-81ED-4DB2-BD59-A6C34878D82A}">
                    <a16:rowId xmlns:a16="http://schemas.microsoft.com/office/drawing/2014/main" val="3179097141"/>
                  </a:ext>
                </a:extLst>
              </a:tr>
              <a:tr h="433907">
                <a:tc>
                  <a:txBody>
                    <a:bodyPr/>
                    <a:lstStyle/>
                    <a:p>
                      <a:pPr lvl="0">
                        <a:buNone/>
                      </a:pPr>
                      <a:r>
                        <a:rPr lang="en-US" sz="900">
                          <a:effectLst/>
                          <a:latin typeface="Calibri" panose="020F0502020204030204" pitchFamily="34" charset="0"/>
                          <a:cs typeface="Calibri" panose="020F0502020204030204" pitchFamily="34" charset="0"/>
                        </a:rPr>
                        <a:t>Natasha England </a:t>
                      </a:r>
                    </a:p>
                  </a:txBody>
                  <a:tcPr marL="72660" marR="72660" marT="36330" marB="36330"/>
                </a:tc>
                <a:tc>
                  <a:txBody>
                    <a:bodyPr/>
                    <a:lstStyle/>
                    <a:p>
                      <a:pPr lvl="0">
                        <a:buNone/>
                      </a:pPr>
                      <a:r>
                        <a:rPr lang="en-US" sz="900">
                          <a:effectLst/>
                          <a:latin typeface="Calibri" panose="020F0502020204030204" pitchFamily="34" charset="0"/>
                          <a:cs typeface="Calibri" panose="020F0502020204030204" pitchFamily="34" charset="0"/>
                        </a:rPr>
                        <a:t>The Confederation </a:t>
                      </a:r>
                    </a:p>
                  </a:txBody>
                  <a:tcPr marL="72660" marR="72660" marT="36330" marB="36330"/>
                </a:tc>
                <a:tc>
                  <a:txBody>
                    <a:bodyPr/>
                    <a:lstStyle/>
                    <a:p>
                      <a:pPr lvl="0">
                        <a:buNone/>
                      </a:pPr>
                      <a:r>
                        <a:rPr lang="en-US" sz="900">
                          <a:effectLst/>
                          <a:latin typeface="Calibri" panose="020F0502020204030204" pitchFamily="34" charset="0"/>
                          <a:cs typeface="Calibri" panose="020F0502020204030204" pitchFamily="34" charset="0"/>
                        </a:rPr>
                        <a:t>Head of Workforce, Training &amp; Education </a:t>
                      </a:r>
                    </a:p>
                  </a:txBody>
                  <a:tcPr marL="72660" marR="72660" marT="36330" marB="36330"/>
                </a:tc>
                <a:tc>
                  <a:txBody>
                    <a:bodyPr/>
                    <a:lstStyle/>
                    <a:p>
                      <a:pPr lvl="0">
                        <a:buNone/>
                      </a:pPr>
                      <a:r>
                        <a:rPr lang="en-US" sz="900">
                          <a:effectLst/>
                          <a:latin typeface="Calibri" panose="020F0502020204030204" pitchFamily="34" charset="0"/>
                          <a:cs typeface="Calibri" panose="020F0502020204030204" pitchFamily="34" charset="0"/>
                        </a:rPr>
                        <a:t>Designing and delivering the curriculum – Project Support </a:t>
                      </a:r>
                    </a:p>
                  </a:txBody>
                  <a:tcPr marL="72660" marR="72660" marT="36330" marB="36330"/>
                </a:tc>
                <a:extLst>
                  <a:ext uri="{0D108BD9-81ED-4DB2-BD59-A6C34878D82A}">
                    <a16:rowId xmlns:a16="http://schemas.microsoft.com/office/drawing/2014/main" val="3021210958"/>
                  </a:ext>
                </a:extLst>
              </a:tr>
              <a:tr h="451944">
                <a:tc>
                  <a:txBody>
                    <a:bodyPr/>
                    <a:lstStyle/>
                    <a:p>
                      <a:pPr lvl="0">
                        <a:buNone/>
                      </a:pPr>
                      <a:r>
                        <a:rPr lang="en-US" sz="900">
                          <a:effectLst/>
                          <a:latin typeface="Calibri" panose="020F0502020204030204" pitchFamily="34" charset="0"/>
                          <a:cs typeface="Calibri" panose="020F0502020204030204" pitchFamily="34" charset="0"/>
                        </a:rPr>
                        <a:t>Abdullah Al-Ahmad </a:t>
                      </a:r>
                    </a:p>
                  </a:txBody>
                  <a:tcPr marL="72660" marR="72660" marT="36330" marB="36330"/>
                </a:tc>
                <a:tc>
                  <a:txBody>
                    <a:bodyPr/>
                    <a:lstStyle/>
                    <a:p>
                      <a:pPr lvl="0">
                        <a:buNone/>
                      </a:pPr>
                      <a:r>
                        <a:rPr lang="en-US" sz="900">
                          <a:effectLst/>
                          <a:latin typeface="Calibri" panose="020F0502020204030204" pitchFamily="34" charset="0"/>
                          <a:cs typeface="Calibri" panose="020F0502020204030204" pitchFamily="34" charset="0"/>
                        </a:rPr>
                        <a:t>The Confederation </a:t>
                      </a:r>
                    </a:p>
                  </a:txBody>
                  <a:tcPr marL="72660" marR="72660" marT="36330" marB="36330"/>
                </a:tc>
                <a:tc>
                  <a:txBody>
                    <a:bodyPr/>
                    <a:lstStyle/>
                    <a:p>
                      <a:pPr lvl="0">
                        <a:buNone/>
                      </a:pPr>
                      <a:r>
                        <a:rPr lang="en-US" sz="900">
                          <a:effectLst/>
                          <a:latin typeface="Calibri" panose="020F0502020204030204" pitchFamily="34" charset="0"/>
                          <a:cs typeface="Calibri" panose="020F0502020204030204" pitchFamily="34" charset="0"/>
                        </a:rPr>
                        <a:t>Head of PCN (ARRS) Additional Roles </a:t>
                      </a:r>
                    </a:p>
                  </a:txBody>
                  <a:tcPr marL="72660" marR="72660" marT="36330" marB="36330"/>
                </a:tc>
                <a:tc>
                  <a:txBody>
                    <a:bodyPr/>
                    <a:lstStyle/>
                    <a:p>
                      <a:pPr lvl="0">
                        <a:buNone/>
                      </a:pPr>
                      <a:r>
                        <a:rPr lang="en-US" sz="900">
                          <a:effectLst/>
                          <a:latin typeface="Calibri" panose="020F0502020204030204" pitchFamily="34" charset="0"/>
                          <a:cs typeface="Calibri" panose="020F0502020204030204" pitchFamily="34" charset="0"/>
                        </a:rPr>
                        <a:t>Offering senior leadership ensuring appraisals and supervision is in place – Oversight </a:t>
                      </a:r>
                    </a:p>
                  </a:txBody>
                  <a:tcPr marL="72660" marR="72660" marT="36330" marB="36330"/>
                </a:tc>
                <a:extLst>
                  <a:ext uri="{0D108BD9-81ED-4DB2-BD59-A6C34878D82A}">
                    <a16:rowId xmlns:a16="http://schemas.microsoft.com/office/drawing/2014/main" val="2691913812"/>
                  </a:ext>
                </a:extLst>
              </a:tr>
              <a:tr h="396784">
                <a:tc>
                  <a:txBody>
                    <a:bodyPr/>
                    <a:lstStyle/>
                    <a:p>
                      <a:pPr lvl="0">
                        <a:buNone/>
                      </a:pPr>
                      <a:r>
                        <a:rPr lang="en-US" sz="900">
                          <a:effectLst/>
                          <a:latin typeface="Calibri" panose="020F0502020204030204" pitchFamily="34" charset="0"/>
                          <a:cs typeface="Calibri" panose="020F0502020204030204" pitchFamily="34" charset="0"/>
                        </a:rPr>
                        <a:t>Frank Hamilton </a:t>
                      </a:r>
                    </a:p>
                  </a:txBody>
                  <a:tcPr marL="72660" marR="72660" marT="36330" marB="36330"/>
                </a:tc>
                <a:tc>
                  <a:txBody>
                    <a:bodyPr/>
                    <a:lstStyle/>
                    <a:p>
                      <a:pPr lvl="0">
                        <a:buNone/>
                      </a:pPr>
                      <a:r>
                        <a:rPr lang="en-US" sz="900">
                          <a:effectLst/>
                          <a:latin typeface="Calibri" panose="020F0502020204030204" pitchFamily="34" charset="0"/>
                          <a:cs typeface="Calibri" panose="020F0502020204030204" pitchFamily="34" charset="0"/>
                        </a:rPr>
                        <a:t>The Confederation </a:t>
                      </a:r>
                    </a:p>
                  </a:txBody>
                  <a:tcPr marL="72660" marR="72660" marT="36330" marB="36330"/>
                </a:tc>
                <a:tc>
                  <a:txBody>
                    <a:bodyPr/>
                    <a:lstStyle/>
                    <a:p>
                      <a:pPr lvl="0">
                        <a:buNone/>
                      </a:pPr>
                      <a:r>
                        <a:rPr lang="en-US" sz="900">
                          <a:effectLst/>
                          <a:latin typeface="Calibri" panose="020F0502020204030204" pitchFamily="34" charset="0"/>
                          <a:cs typeface="Calibri" panose="020F0502020204030204" pitchFamily="34" charset="0"/>
                        </a:rPr>
                        <a:t>Head of Transformation </a:t>
                      </a:r>
                    </a:p>
                  </a:txBody>
                  <a:tcPr marL="72660" marR="72660" marT="36330" marB="36330"/>
                </a:tc>
                <a:tc>
                  <a:txBody>
                    <a:bodyPr/>
                    <a:lstStyle/>
                    <a:p>
                      <a:pPr lvl="0">
                        <a:buNone/>
                      </a:pPr>
                      <a:r>
                        <a:rPr lang="en-US" sz="900">
                          <a:effectLst/>
                          <a:latin typeface="Calibri" panose="020F0502020204030204" pitchFamily="34" charset="0"/>
                          <a:cs typeface="Calibri" panose="020F0502020204030204" pitchFamily="34" charset="0"/>
                        </a:rPr>
                        <a:t>Oversight of </a:t>
                      </a:r>
                      <a:r>
                        <a:rPr lang="en-US" sz="900" err="1">
                          <a:effectLst/>
                          <a:latin typeface="Calibri" panose="020F0502020204030204" pitchFamily="34" charset="0"/>
                          <a:cs typeface="Calibri" panose="020F0502020204030204" pitchFamily="34" charset="0"/>
                        </a:rPr>
                        <a:t>programme</a:t>
                      </a:r>
                      <a:r>
                        <a:rPr lang="en-US" sz="900">
                          <a:effectLst/>
                          <a:latin typeface="Calibri" panose="020F0502020204030204" pitchFamily="34" charset="0"/>
                          <a:cs typeface="Calibri" panose="020F0502020204030204" pitchFamily="34" charset="0"/>
                        </a:rPr>
                        <a:t> </a:t>
                      </a:r>
                    </a:p>
                  </a:txBody>
                  <a:tcPr marL="72660" marR="72660" marT="36330" marB="36330"/>
                </a:tc>
                <a:extLst>
                  <a:ext uri="{0D108BD9-81ED-4DB2-BD59-A6C34878D82A}">
                    <a16:rowId xmlns:a16="http://schemas.microsoft.com/office/drawing/2014/main" val="1086047580"/>
                  </a:ext>
                </a:extLst>
              </a:tr>
              <a:tr h="419279">
                <a:tc>
                  <a:txBody>
                    <a:bodyPr/>
                    <a:lstStyle/>
                    <a:p>
                      <a:pPr lvl="0">
                        <a:buNone/>
                      </a:pPr>
                      <a:r>
                        <a:rPr lang="en-US" sz="900">
                          <a:effectLst/>
                          <a:latin typeface="Calibri" panose="020F0502020204030204" pitchFamily="34" charset="0"/>
                          <a:cs typeface="Calibri" panose="020F0502020204030204" pitchFamily="34" charset="0"/>
                        </a:rPr>
                        <a:t>Samar </a:t>
                      </a:r>
                      <a:r>
                        <a:rPr lang="en-US" sz="900" err="1">
                          <a:effectLst/>
                          <a:latin typeface="Calibri" panose="020F0502020204030204" pitchFamily="34" charset="0"/>
                          <a:cs typeface="Calibri" panose="020F0502020204030204" pitchFamily="34" charset="0"/>
                        </a:rPr>
                        <a:t>Battikh</a:t>
                      </a:r>
                      <a:r>
                        <a:rPr lang="en-US" sz="900">
                          <a:effectLst/>
                          <a:latin typeface="Calibri" panose="020F0502020204030204" pitchFamily="34" charset="0"/>
                          <a:cs typeface="Calibri" panose="020F0502020204030204" pitchFamily="34" charset="0"/>
                        </a:rPr>
                        <a:t>  </a:t>
                      </a:r>
                    </a:p>
                  </a:txBody>
                  <a:tcPr marL="72660" marR="72660" marT="36330" marB="36330"/>
                </a:tc>
                <a:tc>
                  <a:txBody>
                    <a:bodyPr/>
                    <a:lstStyle/>
                    <a:p>
                      <a:pPr lvl="0">
                        <a:buNone/>
                      </a:pPr>
                      <a:r>
                        <a:rPr lang="en-US" sz="900">
                          <a:effectLst/>
                          <a:latin typeface="Calibri" panose="020F0502020204030204" pitchFamily="34" charset="0"/>
                          <a:cs typeface="Calibri" panose="020F0502020204030204" pitchFamily="34" charset="0"/>
                        </a:rPr>
                        <a:t>The Confederation </a:t>
                      </a:r>
                    </a:p>
                  </a:txBody>
                  <a:tcPr marL="72660" marR="72660" marT="36330" marB="36330"/>
                </a:tc>
                <a:tc>
                  <a:txBody>
                    <a:bodyPr/>
                    <a:lstStyle/>
                    <a:p>
                      <a:pPr lvl="0">
                        <a:buNone/>
                      </a:pPr>
                      <a:r>
                        <a:rPr lang="en-US" sz="900">
                          <a:effectLst/>
                          <a:latin typeface="Calibri" panose="020F0502020204030204" pitchFamily="34" charset="0"/>
                          <a:cs typeface="Calibri" panose="020F0502020204030204" pitchFamily="34" charset="0"/>
                        </a:rPr>
                        <a:t>Associate Transformation Manager </a:t>
                      </a:r>
                    </a:p>
                  </a:txBody>
                  <a:tcPr marL="72660" marR="72660" marT="36330" marB="36330"/>
                </a:tc>
                <a:tc>
                  <a:txBody>
                    <a:bodyPr/>
                    <a:lstStyle/>
                    <a:p>
                      <a:pPr lvl="0">
                        <a:buNone/>
                      </a:pPr>
                      <a:r>
                        <a:rPr lang="en-US" sz="900">
                          <a:effectLst/>
                          <a:latin typeface="Calibri" panose="020F0502020204030204" pitchFamily="34" charset="0"/>
                          <a:cs typeface="Calibri" panose="020F0502020204030204" pitchFamily="34" charset="0"/>
                        </a:rPr>
                        <a:t>Managerial Project Lead</a:t>
                      </a:r>
                    </a:p>
                  </a:txBody>
                  <a:tcPr marL="72660" marR="72660" marT="36330" marB="36330"/>
                </a:tc>
                <a:extLst>
                  <a:ext uri="{0D108BD9-81ED-4DB2-BD59-A6C34878D82A}">
                    <a16:rowId xmlns:a16="http://schemas.microsoft.com/office/drawing/2014/main" val="3092255654"/>
                  </a:ext>
                </a:extLst>
              </a:tr>
              <a:tr h="419279">
                <a:tc>
                  <a:txBody>
                    <a:bodyPr/>
                    <a:lstStyle/>
                    <a:p>
                      <a:pPr lvl="0">
                        <a:buNone/>
                      </a:pPr>
                      <a:r>
                        <a:rPr lang="en-US" sz="900">
                          <a:effectLst/>
                          <a:latin typeface="Calibri" panose="020F0502020204030204" pitchFamily="34" charset="0"/>
                          <a:cs typeface="Calibri" panose="020F0502020204030204" pitchFamily="34" charset="0"/>
                        </a:rPr>
                        <a:t>Noreen Groves </a:t>
                      </a:r>
                    </a:p>
                  </a:txBody>
                  <a:tcPr marL="72660" marR="72660" marT="36330" marB="36330"/>
                </a:tc>
                <a:tc>
                  <a:txBody>
                    <a:bodyPr/>
                    <a:lstStyle/>
                    <a:p>
                      <a:pPr lvl="0">
                        <a:buNone/>
                      </a:pPr>
                      <a:r>
                        <a:rPr lang="en-US" sz="900">
                          <a:effectLst/>
                          <a:latin typeface="Calibri" panose="020F0502020204030204" pitchFamily="34" charset="0"/>
                          <a:cs typeface="Calibri" panose="020F0502020204030204" pitchFamily="34" charset="0"/>
                        </a:rPr>
                        <a:t>The Confederation </a:t>
                      </a:r>
                    </a:p>
                  </a:txBody>
                  <a:tcPr marL="72660" marR="72660" marT="36330" marB="36330"/>
                </a:tc>
                <a:tc>
                  <a:txBody>
                    <a:bodyPr/>
                    <a:lstStyle/>
                    <a:p>
                      <a:pPr lvl="0">
                        <a:buNone/>
                      </a:pPr>
                      <a:r>
                        <a:rPr lang="en-US" sz="900">
                          <a:effectLst/>
                          <a:latin typeface="Calibri" panose="020F0502020204030204" pitchFamily="34" charset="0"/>
                          <a:cs typeface="Calibri" panose="020F0502020204030204" pitchFamily="34" charset="0"/>
                        </a:rPr>
                        <a:t>Associate Director of Transformation </a:t>
                      </a:r>
                    </a:p>
                  </a:txBody>
                  <a:tcPr marL="72660" marR="72660" marT="36330" marB="36330"/>
                </a:tc>
                <a:tc>
                  <a:txBody>
                    <a:bodyPr/>
                    <a:lstStyle/>
                    <a:p>
                      <a:pPr lvl="0">
                        <a:buNone/>
                      </a:pPr>
                      <a:r>
                        <a:rPr lang="en-US" sz="900">
                          <a:effectLst/>
                          <a:latin typeface="Calibri" panose="020F0502020204030204" pitchFamily="34" charset="0"/>
                          <a:cs typeface="Calibri" panose="020F0502020204030204" pitchFamily="34" charset="0"/>
                        </a:rPr>
                        <a:t>Oversight of </a:t>
                      </a:r>
                      <a:r>
                        <a:rPr lang="en-US" sz="900" err="1">
                          <a:effectLst/>
                          <a:latin typeface="Calibri" panose="020F0502020204030204" pitchFamily="34" charset="0"/>
                          <a:cs typeface="Calibri" panose="020F0502020204030204" pitchFamily="34" charset="0"/>
                        </a:rPr>
                        <a:t>programme</a:t>
                      </a:r>
                      <a:r>
                        <a:rPr lang="en-US" sz="900">
                          <a:effectLst/>
                          <a:latin typeface="Calibri" panose="020F0502020204030204" pitchFamily="34" charset="0"/>
                          <a:cs typeface="Calibri" panose="020F0502020204030204" pitchFamily="34" charset="0"/>
                        </a:rPr>
                        <a:t> </a:t>
                      </a:r>
                    </a:p>
                  </a:txBody>
                  <a:tcPr marL="72660" marR="72660" marT="36330" marB="36330"/>
                </a:tc>
                <a:extLst>
                  <a:ext uri="{0D108BD9-81ED-4DB2-BD59-A6C34878D82A}">
                    <a16:rowId xmlns:a16="http://schemas.microsoft.com/office/drawing/2014/main" val="1860369617"/>
                  </a:ext>
                </a:extLst>
              </a:tr>
            </a:tbl>
          </a:graphicData>
        </a:graphic>
      </p:graphicFrame>
    </p:spTree>
    <p:extLst>
      <p:ext uri="{BB962C8B-B14F-4D97-AF65-F5344CB8AC3E}">
        <p14:creationId xmlns:p14="http://schemas.microsoft.com/office/powerpoint/2010/main" val="19142412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956CD1A8-762E-4824-A569-8877AD0BB911}"/>
              </a:ext>
            </a:extLst>
          </p:cNvPr>
          <p:cNvSpPr>
            <a:spLocks noGrp="1"/>
          </p:cNvSpPr>
          <p:nvPr>
            <p:ph type="sldNum" sz="quarter" idx="14"/>
          </p:nvPr>
        </p:nvSpPr>
        <p:spPr/>
        <p:txBody>
          <a:bodyPr/>
          <a:lstStyle/>
          <a:p>
            <a:fld id="{8FC524A1-7B6A-464D-B8BC-8FE2E057339E}" type="slidenum">
              <a:rPr lang="en-GB" smtClean="0"/>
              <a:pPr/>
              <a:t>7</a:t>
            </a:fld>
            <a:endParaRPr lang="en-GB"/>
          </a:p>
        </p:txBody>
      </p:sp>
      <p:pic>
        <p:nvPicPr>
          <p:cNvPr id="15" name="Picture 15">
            <a:extLst>
              <a:ext uri="{FF2B5EF4-FFF2-40B4-BE49-F238E27FC236}">
                <a16:creationId xmlns:a16="http://schemas.microsoft.com/office/drawing/2014/main" id="{BF4B7560-20CA-19F2-E2BC-47CE6DF97768}"/>
              </a:ext>
            </a:extLst>
          </p:cNvPr>
          <p:cNvPicPr>
            <a:picLocks noGrp="1" noChangeAspect="1"/>
          </p:cNvPicPr>
          <p:nvPr>
            <p:ph sz="quarter" idx="15"/>
          </p:nvPr>
        </p:nvPicPr>
        <p:blipFill>
          <a:blip r:embed="rId3"/>
          <a:stretch>
            <a:fillRect/>
          </a:stretch>
        </p:blipFill>
        <p:spPr>
          <a:xfrm>
            <a:off x="729439" y="6380442"/>
            <a:ext cx="198031" cy="152400"/>
          </a:xfrm>
        </p:spPr>
      </p:pic>
      <p:sp>
        <p:nvSpPr>
          <p:cNvPr id="10" name="Title 1">
            <a:extLst>
              <a:ext uri="{FF2B5EF4-FFF2-40B4-BE49-F238E27FC236}">
                <a16:creationId xmlns:a16="http://schemas.microsoft.com/office/drawing/2014/main" id="{3CBE09F3-F15B-7D2C-33A1-460D61A6E65D}"/>
              </a:ext>
            </a:extLst>
          </p:cNvPr>
          <p:cNvSpPr>
            <a:spLocks noGrp="1"/>
          </p:cNvSpPr>
          <p:nvPr/>
        </p:nvSpPr>
        <p:spPr>
          <a:xfrm>
            <a:off x="0" y="283866"/>
            <a:ext cx="12192000" cy="434713"/>
          </a:xfrm>
          <a:prstGeom prst="rect">
            <a:avLst/>
          </a:prstGeom>
          <a:solidFill>
            <a:srgbClr val="2E75B6"/>
          </a:solidFill>
          <a:ln>
            <a:solidFill>
              <a:schemeClr val="accent4"/>
            </a:solidFill>
          </a:ln>
        </p:spPr>
        <p:txBody>
          <a:bodyPr lIns="68580" tIns="34290" rIns="68580" bIns="34290" anchor="t"/>
          <a:lstStyle>
            <a:lvl1pPr marL="71438" indent="0" algn="l" defTabSz="685800" rtl="0" eaLnBrk="1" latinLnBrk="0" hangingPunct="1">
              <a:spcBef>
                <a:spcPts val="450"/>
              </a:spcBef>
              <a:buNone/>
              <a:defRPr sz="1800" kern="1200" baseline="0">
                <a:solidFill>
                  <a:schemeClr val="bg1"/>
                </a:solidFill>
                <a:latin typeface="+mj-lt"/>
                <a:ea typeface="+mj-ea"/>
                <a:cs typeface="+mj-cs"/>
              </a:defRPr>
            </a:lvl1pPr>
          </a:lstStyle>
          <a:p>
            <a:pPr marL="71120">
              <a:spcBef>
                <a:spcPts val="0"/>
              </a:spcBef>
            </a:pPr>
            <a:r>
              <a:rPr lang="en-US" sz="2100"/>
              <a:t>  </a:t>
            </a:r>
            <a:r>
              <a:rPr lang="en-US" sz="2400" b="1">
                <a:latin typeface="Calibri" panose="020F0502020204030204" pitchFamily="34" charset="0"/>
                <a:cs typeface="Calibri" panose="020F0502020204030204" pitchFamily="34" charset="0"/>
              </a:rPr>
              <a:t>My Community (SPIP 33)</a:t>
            </a:r>
            <a:endParaRPr lang="en-US" b="1">
              <a:latin typeface="Calibri" panose="020F0502020204030204" pitchFamily="34" charset="0"/>
              <a:cs typeface="Calibri" panose="020F0502020204030204" pitchFamily="34" charset="0"/>
            </a:endParaRPr>
          </a:p>
        </p:txBody>
      </p:sp>
      <p:pic>
        <p:nvPicPr>
          <p:cNvPr id="11" name="Picture 10" descr="Icon&#10;&#10;Description automatically generated">
            <a:extLst>
              <a:ext uri="{FF2B5EF4-FFF2-40B4-BE49-F238E27FC236}">
                <a16:creationId xmlns:a16="http://schemas.microsoft.com/office/drawing/2014/main" id="{3347DA4A-3621-334D-E4F2-EA2399BACBC5}"/>
              </a:ext>
            </a:extLst>
          </p:cNvPr>
          <p:cNvPicPr>
            <a:picLocks noChangeAspect="1"/>
          </p:cNvPicPr>
          <p:nvPr/>
        </p:nvPicPr>
        <p:blipFill>
          <a:blip r:embed="rId4"/>
          <a:stretch>
            <a:fillRect/>
          </a:stretch>
        </p:blipFill>
        <p:spPr>
          <a:xfrm>
            <a:off x="729870" y="6597723"/>
            <a:ext cx="201829" cy="155152"/>
          </a:xfrm>
          <a:prstGeom prst="rect">
            <a:avLst/>
          </a:prstGeom>
          <a:solidFill>
            <a:srgbClr val="5B9BD5">
              <a:lumMod val="75000"/>
            </a:srgbClr>
          </a:solidFill>
          <a:ln>
            <a:solidFill>
              <a:srgbClr val="5B9BD5">
                <a:lumMod val="75000"/>
              </a:srgbClr>
            </a:solidFill>
          </a:ln>
        </p:spPr>
      </p:pic>
      <p:sp>
        <p:nvSpPr>
          <p:cNvPr id="12" name="TextBox 5">
            <a:extLst>
              <a:ext uri="{FF2B5EF4-FFF2-40B4-BE49-F238E27FC236}">
                <a16:creationId xmlns:a16="http://schemas.microsoft.com/office/drawing/2014/main" id="{669ED469-5133-DCAB-7416-B0478827C16C}"/>
              </a:ext>
            </a:extLst>
          </p:cNvPr>
          <p:cNvSpPr txBox="1"/>
          <p:nvPr/>
        </p:nvSpPr>
        <p:spPr>
          <a:xfrm>
            <a:off x="967783" y="6315261"/>
            <a:ext cx="3595832" cy="489878"/>
          </a:xfrm>
          <a:prstGeom prst="rect">
            <a:avLst/>
          </a:prstGeom>
          <a:noFill/>
        </p:spPr>
        <p:txBody>
          <a:bodyPr wrap="square" lIns="68580" tIns="34290" rIns="68580" bIns="34290" rtlCol="0" anchor="t">
            <a:spAutoFit/>
          </a:bodyPr>
          <a:lstStyle>
            <a:defPPr>
              <a:defRPr lang="en-US"/>
            </a:defPPr>
            <a:lvl1pPr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1pPr>
            <a:lvl2pPr marL="4572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2pPr>
            <a:lvl3pPr marL="9144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3pPr>
            <a:lvl4pPr marL="13716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4pPr>
            <a:lvl5pPr marL="18288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5pPr>
            <a:lvl6pPr marL="22860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6pPr>
            <a:lvl7pPr marL="27432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7pPr>
            <a:lvl8pPr marL="32004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8pPr>
            <a:lvl9pPr marL="36576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9pPr>
          </a:lstStyle>
          <a:p>
            <a:pPr defTabSz="685800" fontAlgn="auto">
              <a:spcBef>
                <a:spcPts val="0"/>
              </a:spcBef>
              <a:spcAft>
                <a:spcPts val="420"/>
              </a:spcAft>
            </a:pPr>
            <a:r>
              <a:rPr lang="en-GB" sz="1200" b="1">
                <a:solidFill>
                  <a:srgbClr val="5B9BD5">
                    <a:lumMod val="75000"/>
                  </a:srgbClr>
                </a:solidFill>
                <a:latin typeface="Calibri" panose="020F0502020204030204"/>
                <a:ea typeface="+mn-ea"/>
                <a:cs typeface="+mn-cs"/>
              </a:rPr>
              <a:t>@SP_LDN</a:t>
            </a:r>
          </a:p>
          <a:p>
            <a:pPr defTabSz="685800" fontAlgn="auto">
              <a:spcBef>
                <a:spcPts val="0"/>
              </a:spcBef>
              <a:spcAft>
                <a:spcPts val="420"/>
              </a:spcAft>
            </a:pPr>
            <a:r>
              <a:rPr lang="en-GB" sz="1200" b="1">
                <a:solidFill>
                  <a:srgbClr val="5B9BD5">
                    <a:lumMod val="75000"/>
                  </a:srgbClr>
                </a:solidFill>
                <a:latin typeface="Calibri" panose="020F0502020204030204"/>
                <a:ea typeface="+mn-ea"/>
                <a:cs typeface="+mn-cs"/>
              </a:rPr>
              <a:t>hlp.socialprescribing@nhs.net</a:t>
            </a:r>
          </a:p>
        </p:txBody>
      </p:sp>
      <p:pic>
        <p:nvPicPr>
          <p:cNvPr id="13" name="Picture 12" descr="A group of people standing in a line&#10;&#10;Description automatically generated with low confidence">
            <a:extLst>
              <a:ext uri="{FF2B5EF4-FFF2-40B4-BE49-F238E27FC236}">
                <a16:creationId xmlns:a16="http://schemas.microsoft.com/office/drawing/2014/main" id="{35A8B70F-C997-5584-31DB-6FCB60EFFCA4}"/>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691650" y="6235899"/>
            <a:ext cx="2665228" cy="596035"/>
          </a:xfrm>
          <a:prstGeom prst="rect">
            <a:avLst/>
          </a:prstGeom>
        </p:spPr>
      </p:pic>
      <p:sp>
        <p:nvSpPr>
          <p:cNvPr id="14" name="Title 1">
            <a:extLst>
              <a:ext uri="{FF2B5EF4-FFF2-40B4-BE49-F238E27FC236}">
                <a16:creationId xmlns:a16="http://schemas.microsoft.com/office/drawing/2014/main" id="{892453A9-6BC6-1FAF-69D5-BA2FA543B1BE}"/>
              </a:ext>
            </a:extLst>
          </p:cNvPr>
          <p:cNvSpPr txBox="1">
            <a:spLocks/>
          </p:cNvSpPr>
          <p:nvPr/>
        </p:nvSpPr>
        <p:spPr>
          <a:xfrm>
            <a:off x="8860" y="6070123"/>
            <a:ext cx="12183139" cy="108883"/>
          </a:xfrm>
          <a:prstGeom prst="rect">
            <a:avLst/>
          </a:prstGeom>
          <a:solidFill>
            <a:srgbClr val="2E75B6"/>
          </a:solidFill>
          <a:ln>
            <a:solidFill>
              <a:schemeClr val="accent4"/>
            </a:solidFill>
          </a:ln>
        </p:spPr>
        <p:txBody>
          <a:bodyPr lIns="68580" tIns="34290" rIns="68580" bIns="34290" anchor="t"/>
          <a:lstStyle>
            <a:defPPr>
              <a:defRPr lang="en-US"/>
            </a:defPPr>
            <a:lvl1pPr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1pPr>
            <a:lvl2pPr marL="4572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2pPr>
            <a:lvl3pPr marL="9144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3pPr>
            <a:lvl4pPr marL="13716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4pPr>
            <a:lvl5pPr marL="18288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5pPr>
            <a:lvl6pPr marL="22860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6pPr>
            <a:lvl7pPr marL="27432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7pPr>
            <a:lvl8pPr marL="32004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8pPr>
            <a:lvl9pPr marL="36576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9pPr>
          </a:lstStyle>
          <a:p>
            <a:pPr fontAlgn="auto">
              <a:spcBef>
                <a:spcPts val="0"/>
              </a:spcBef>
              <a:spcAft>
                <a:spcPts val="0"/>
              </a:spcAft>
            </a:pPr>
            <a:endParaRPr lang="en-US" sz="2100"/>
          </a:p>
        </p:txBody>
      </p:sp>
      <p:sp>
        <p:nvSpPr>
          <p:cNvPr id="9" name="Rectangle 2">
            <a:extLst>
              <a:ext uri="{FF2B5EF4-FFF2-40B4-BE49-F238E27FC236}">
                <a16:creationId xmlns:a16="http://schemas.microsoft.com/office/drawing/2014/main" id="{7CA3A3AA-AF02-4432-A87D-88BBDEBE318E}"/>
              </a:ext>
            </a:extLst>
          </p:cNvPr>
          <p:cNvSpPr>
            <a:spLocks noChangeArrowheads="1"/>
          </p:cNvSpPr>
          <p:nvPr/>
        </p:nvSpPr>
        <p:spPr bwMode="auto">
          <a:xfrm>
            <a:off x="3876675" y="163353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 </a:t>
            </a:r>
            <a:endParaRPr kumimoji="0" lang="en-US" altLang="en-US" sz="1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 name="Rectangle 3">
            <a:extLst>
              <a:ext uri="{FF2B5EF4-FFF2-40B4-BE49-F238E27FC236}">
                <a16:creationId xmlns:a16="http://schemas.microsoft.com/office/drawing/2014/main" id="{F31E097A-82A0-4254-A4FC-976D52ADE9EF}"/>
              </a:ext>
            </a:extLst>
          </p:cNvPr>
          <p:cNvSpPr>
            <a:spLocks noChangeArrowheads="1"/>
          </p:cNvSpPr>
          <p:nvPr/>
        </p:nvSpPr>
        <p:spPr bwMode="auto">
          <a:xfrm>
            <a:off x="3876675" y="163353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 </a:t>
            </a:r>
            <a:endParaRPr kumimoji="0" lang="en-US" altLang="en-US" sz="1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 name="TextBox 15">
            <a:extLst>
              <a:ext uri="{FF2B5EF4-FFF2-40B4-BE49-F238E27FC236}">
                <a16:creationId xmlns:a16="http://schemas.microsoft.com/office/drawing/2014/main" id="{F78E74F9-6CB4-4EFB-90AF-412C6FD53EAD}"/>
              </a:ext>
            </a:extLst>
          </p:cNvPr>
          <p:cNvSpPr txBox="1"/>
          <p:nvPr/>
        </p:nvSpPr>
        <p:spPr>
          <a:xfrm>
            <a:off x="168168" y="854834"/>
            <a:ext cx="5762546" cy="4524315"/>
          </a:xfrm>
          <a:prstGeom prst="rect">
            <a:avLst/>
          </a:prstGeom>
          <a:noFill/>
          <a:ln>
            <a:solidFill>
              <a:srgbClr val="2E75B6"/>
            </a:solidFill>
          </a:ln>
        </p:spPr>
        <p:txBody>
          <a:bodyPr wrap="square" rtlCol="0">
            <a:spAutoFit/>
          </a:bodyPr>
          <a:lstStyle/>
          <a:p>
            <a:r>
              <a:rPr lang="en-GB" b="1">
                <a:latin typeface="Calibri" panose="020F0502020204030204" pitchFamily="34" charset="0"/>
                <a:cs typeface="Calibri" panose="020F0502020204030204" pitchFamily="34" charset="0"/>
              </a:rPr>
              <a:t>Challenge: </a:t>
            </a:r>
            <a:r>
              <a:rPr lang="en-GB" sz="1800" u="sng">
                <a:latin typeface="Calibri" panose="020F0502020204030204" pitchFamily="34" charset="0"/>
                <a:cs typeface="Calibri" panose="020F0502020204030204" pitchFamily="34" charset="0"/>
              </a:rPr>
              <a:t>Participant response in application</a:t>
            </a:r>
          </a:p>
          <a:p>
            <a:endParaRPr lang="en-GB">
              <a:latin typeface="Calibri" panose="020F0502020204030204" pitchFamily="34" charset="0"/>
              <a:cs typeface="Calibri" panose="020F0502020204030204" pitchFamily="34" charset="0"/>
            </a:endParaRPr>
          </a:p>
          <a:p>
            <a:r>
              <a:rPr lang="en-GB" b="0" i="1" u="none" strike="noStrike">
                <a:effectLst/>
                <a:latin typeface="Calibri" panose="020F0502020204030204" pitchFamily="34" charset="0"/>
                <a:cs typeface="Calibri" panose="020F0502020204030204" pitchFamily="34" charset="0"/>
              </a:rPr>
              <a:t>Our challenge is that Social Prescribing Link Workers (SPLWs) aren't consulted for service development. Our service has been running for 3 years. It has evolved, but the PCNs, and NHS data requirements, drive changes. While this is important, this leads to issues:​</a:t>
            </a:r>
          </a:p>
          <a:p>
            <a:r>
              <a:rPr lang="en-GB" b="0" i="1" u="none" strike="noStrike">
                <a:effectLst/>
                <a:latin typeface="Calibri" panose="020F0502020204030204" pitchFamily="34" charset="0"/>
                <a:cs typeface="Calibri" panose="020F0502020204030204" pitchFamily="34" charset="0"/>
              </a:rPr>
              <a:t>​</a:t>
            </a:r>
          </a:p>
          <a:p>
            <a:r>
              <a:rPr lang="en-GB" b="0" i="1" u="none" strike="noStrike">
                <a:effectLst/>
                <a:latin typeface="Calibri" panose="020F0502020204030204" pitchFamily="34" charset="0"/>
                <a:cs typeface="Calibri" panose="020F0502020204030204" pitchFamily="34" charset="0"/>
              </a:rPr>
              <a:t>- We miss a wealth of knowledge and relevant experience from our SPLWs.​</a:t>
            </a:r>
          </a:p>
          <a:p>
            <a:r>
              <a:rPr lang="en-GB" b="0" i="1" u="none" strike="noStrike">
                <a:effectLst/>
                <a:latin typeface="Calibri" panose="020F0502020204030204" pitchFamily="34" charset="0"/>
                <a:cs typeface="Calibri" panose="020F0502020204030204" pitchFamily="34" charset="0"/>
              </a:rPr>
              <a:t>- Lack of consultation is having an impact on their wellbeing and job satisfaction. ​</a:t>
            </a:r>
          </a:p>
          <a:p>
            <a:r>
              <a:rPr lang="en-GB" b="0" i="1" u="none" strike="noStrike">
                <a:effectLst/>
                <a:latin typeface="Calibri" panose="020F0502020204030204" pitchFamily="34" charset="0"/>
                <a:cs typeface="Calibri" panose="020F0502020204030204" pitchFamily="34" charset="0"/>
              </a:rPr>
              <a:t>- They feel that issues they raise are not acted upon, thus feeling they are not listened to.​</a:t>
            </a:r>
          </a:p>
          <a:p>
            <a:r>
              <a:rPr lang="en-GB" b="0" i="1" u="none" strike="noStrike">
                <a:effectLst/>
                <a:latin typeface="Calibri" panose="020F0502020204030204" pitchFamily="34" charset="0"/>
                <a:cs typeface="Calibri" panose="020F0502020204030204" pitchFamily="34" charset="0"/>
              </a:rPr>
              <a:t>- Some SPLWs have left or feel disenfranchised with the model.​</a:t>
            </a:r>
          </a:p>
        </p:txBody>
      </p:sp>
      <p:sp>
        <p:nvSpPr>
          <p:cNvPr id="20" name="TextBox 19">
            <a:extLst>
              <a:ext uri="{FF2B5EF4-FFF2-40B4-BE49-F238E27FC236}">
                <a16:creationId xmlns:a16="http://schemas.microsoft.com/office/drawing/2014/main" id="{CF4DC584-5389-4220-A5AD-1A2CD5138330}"/>
              </a:ext>
            </a:extLst>
          </p:cNvPr>
          <p:cNvSpPr txBox="1"/>
          <p:nvPr/>
        </p:nvSpPr>
        <p:spPr>
          <a:xfrm>
            <a:off x="6060558" y="854835"/>
            <a:ext cx="6036848" cy="1107996"/>
          </a:xfrm>
          <a:prstGeom prst="rect">
            <a:avLst/>
          </a:prstGeom>
          <a:solidFill>
            <a:srgbClr val="0098D2"/>
          </a:solidFill>
          <a:ln/>
        </p:spPr>
        <p:style>
          <a:lnRef idx="3">
            <a:schemeClr val="lt1"/>
          </a:lnRef>
          <a:fillRef idx="1">
            <a:schemeClr val="accent6"/>
          </a:fillRef>
          <a:effectRef idx="1">
            <a:schemeClr val="accent6"/>
          </a:effectRef>
          <a:fontRef idx="minor">
            <a:schemeClr val="lt1"/>
          </a:fontRef>
        </p:style>
        <p:txBody>
          <a:bodyPr wrap="square" rtlCol="0">
            <a:spAutoFit/>
          </a:bodyPr>
          <a:lstStyle/>
          <a:p>
            <a:r>
              <a:rPr lang="en-GB" b="1">
                <a:latin typeface="Calibri" panose="020F0502020204030204" pitchFamily="34" charset="0"/>
                <a:cs typeface="Calibri" panose="020F0502020204030204" pitchFamily="34" charset="0"/>
              </a:rPr>
              <a:t>Project Summary:</a:t>
            </a:r>
          </a:p>
          <a:p>
            <a:endParaRPr lang="en-GB" sz="1600">
              <a:latin typeface="Calibri" panose="020F0502020204030204" pitchFamily="34" charset="0"/>
              <a:cs typeface="Calibri" panose="020F0502020204030204" pitchFamily="34" charset="0"/>
            </a:endParaRPr>
          </a:p>
          <a:p>
            <a:r>
              <a:rPr lang="en-GB" sz="1600">
                <a:latin typeface="Calibri" panose="020F0502020204030204" pitchFamily="34" charset="0"/>
                <a:cs typeface="Calibri" panose="020F0502020204030204" pitchFamily="34" charset="0"/>
              </a:rPr>
              <a:t>Aims to design a process to evaluate services with SPLWs at the core in order to support recruitment &amp; retention and demonstrate impact. </a:t>
            </a:r>
          </a:p>
        </p:txBody>
      </p:sp>
      <p:sp>
        <p:nvSpPr>
          <p:cNvPr id="21" name="TextBox 20">
            <a:extLst>
              <a:ext uri="{FF2B5EF4-FFF2-40B4-BE49-F238E27FC236}">
                <a16:creationId xmlns:a16="http://schemas.microsoft.com/office/drawing/2014/main" id="{F5898E5B-E6FB-4E71-B636-D2D1B4D6B716}"/>
              </a:ext>
            </a:extLst>
          </p:cNvPr>
          <p:cNvSpPr txBox="1"/>
          <p:nvPr/>
        </p:nvSpPr>
        <p:spPr>
          <a:xfrm>
            <a:off x="6060557" y="2396018"/>
            <a:ext cx="6036849" cy="3570208"/>
          </a:xfrm>
          <a:prstGeom prst="rect">
            <a:avLst/>
          </a:prstGeom>
          <a:noFill/>
          <a:ln>
            <a:solidFill>
              <a:srgbClr val="2E75B6"/>
            </a:solidFill>
          </a:ln>
        </p:spPr>
        <p:txBody>
          <a:bodyPr wrap="square" lIns="91440" tIns="45720" rIns="91440" bIns="45720" rtlCol="0" anchor="t">
            <a:spAutoFit/>
          </a:bodyPr>
          <a:lstStyle/>
          <a:p>
            <a:r>
              <a:rPr lang="en-GB" b="1">
                <a:latin typeface="Calibri" panose="020F0502020204030204" pitchFamily="34" charset="0"/>
                <a:cs typeface="Calibri" panose="020F0502020204030204" pitchFamily="34" charset="0"/>
              </a:rPr>
              <a:t>Project Team</a:t>
            </a:r>
          </a:p>
          <a:p>
            <a:endParaRPr lang="en-GB" sz="1600"/>
          </a:p>
          <a:p>
            <a:endParaRPr lang="en-GB" sz="1600"/>
          </a:p>
          <a:p>
            <a:endParaRPr lang="en-GB" sz="1600"/>
          </a:p>
          <a:p>
            <a:endParaRPr lang="en-GB" sz="1600"/>
          </a:p>
          <a:p>
            <a:endParaRPr lang="en-GB" sz="1600"/>
          </a:p>
          <a:p>
            <a:endParaRPr lang="en-GB" sz="1600"/>
          </a:p>
          <a:p>
            <a:endParaRPr lang="en-GB" sz="1600"/>
          </a:p>
          <a:p>
            <a:endParaRPr lang="en-GB" sz="1600"/>
          </a:p>
          <a:p>
            <a:endParaRPr lang="en-GB" sz="1600"/>
          </a:p>
          <a:p>
            <a:endParaRPr lang="en-GB" sz="1600"/>
          </a:p>
          <a:p>
            <a:endParaRPr lang="en-GB" sz="1600"/>
          </a:p>
          <a:p>
            <a:endParaRPr lang="en-GB" sz="1600"/>
          </a:p>
          <a:p>
            <a:endParaRPr lang="en-GB" sz="1600"/>
          </a:p>
        </p:txBody>
      </p:sp>
      <p:graphicFrame>
        <p:nvGraphicFramePr>
          <p:cNvPr id="17" name="Table 16">
            <a:extLst>
              <a:ext uri="{FF2B5EF4-FFF2-40B4-BE49-F238E27FC236}">
                <a16:creationId xmlns:a16="http://schemas.microsoft.com/office/drawing/2014/main" id="{0D1CE762-2ED9-4365-A1C0-BD77A8BA95F7}"/>
              </a:ext>
            </a:extLst>
          </p:cNvPr>
          <p:cNvGraphicFramePr>
            <a:graphicFrameLocks noGrp="1"/>
          </p:cNvGraphicFramePr>
          <p:nvPr>
            <p:extLst>
              <p:ext uri="{D42A27DB-BD31-4B8C-83A1-F6EECF244321}">
                <p14:modId xmlns:p14="http://schemas.microsoft.com/office/powerpoint/2010/main" val="300322573"/>
              </p:ext>
            </p:extLst>
          </p:nvPr>
        </p:nvGraphicFramePr>
        <p:xfrm>
          <a:off x="6183378" y="2806657"/>
          <a:ext cx="5840454" cy="1383665"/>
        </p:xfrm>
        <a:graphic>
          <a:graphicData uri="http://schemas.openxmlformats.org/drawingml/2006/table">
            <a:tbl>
              <a:tblPr>
                <a:tableStyleId>{93296810-A885-4BE3-A3E7-6D5BEEA58F35}</a:tableStyleId>
              </a:tblPr>
              <a:tblGrid>
                <a:gridCol w="1219200">
                  <a:extLst>
                    <a:ext uri="{9D8B030D-6E8A-4147-A177-3AD203B41FA5}">
                      <a16:colId xmlns:a16="http://schemas.microsoft.com/office/drawing/2014/main" val="1828736798"/>
                    </a:ext>
                  </a:extLst>
                </a:gridCol>
                <a:gridCol w="879571">
                  <a:extLst>
                    <a:ext uri="{9D8B030D-6E8A-4147-A177-3AD203B41FA5}">
                      <a16:colId xmlns:a16="http://schemas.microsoft.com/office/drawing/2014/main" val="2782661569"/>
                    </a:ext>
                  </a:extLst>
                </a:gridCol>
                <a:gridCol w="1895160">
                  <a:extLst>
                    <a:ext uri="{9D8B030D-6E8A-4147-A177-3AD203B41FA5}">
                      <a16:colId xmlns:a16="http://schemas.microsoft.com/office/drawing/2014/main" val="554556484"/>
                    </a:ext>
                  </a:extLst>
                </a:gridCol>
                <a:gridCol w="1846523">
                  <a:extLst>
                    <a:ext uri="{9D8B030D-6E8A-4147-A177-3AD203B41FA5}">
                      <a16:colId xmlns:a16="http://schemas.microsoft.com/office/drawing/2014/main" val="2504096700"/>
                    </a:ext>
                  </a:extLst>
                </a:gridCol>
              </a:tblGrid>
              <a:tr h="557058">
                <a:tc>
                  <a:txBody>
                    <a:bodyPr/>
                    <a:lstStyle/>
                    <a:p>
                      <a:pPr fontAlgn="t"/>
                      <a:endParaRPr lang="en-GB" sz="1050">
                        <a:solidFill>
                          <a:schemeClr val="bg1"/>
                        </a:solidFill>
                        <a:effectLst/>
                        <a:latin typeface="Calibri"/>
                        <a:cs typeface="Calibri"/>
                      </a:endParaRPr>
                    </a:p>
                    <a:p>
                      <a:pPr algn="l" rtl="0" fontAlgn="base"/>
                      <a:r>
                        <a:rPr lang="en-GB" sz="1050" b="1">
                          <a:solidFill>
                            <a:schemeClr val="bg1"/>
                          </a:solidFill>
                          <a:effectLst/>
                          <a:latin typeface="Calibri"/>
                          <a:cs typeface="Calibri"/>
                        </a:rPr>
                        <a:t>Name </a:t>
                      </a:r>
                      <a:r>
                        <a:rPr lang="en-GB" sz="1050" b="0">
                          <a:solidFill>
                            <a:schemeClr val="bg1"/>
                          </a:solidFill>
                          <a:effectLst/>
                          <a:latin typeface="Calibri"/>
                          <a:cs typeface="Calibri"/>
                        </a:rPr>
                        <a:t> </a:t>
                      </a:r>
                      <a:endParaRPr lang="en-GB" sz="1050" b="0" i="0">
                        <a:solidFill>
                          <a:schemeClr val="bg1"/>
                        </a:solidFill>
                        <a:effectLst/>
                        <a:latin typeface="Calibri"/>
                        <a:cs typeface="Calibri"/>
                      </a:endParaRPr>
                    </a:p>
                  </a:txBody>
                  <a:tcPr marL="72660" marR="72660" marT="36330" marB="36330">
                    <a:solidFill>
                      <a:srgbClr val="0098D2"/>
                    </a:solidFill>
                  </a:tcPr>
                </a:tc>
                <a:tc>
                  <a:txBody>
                    <a:bodyPr/>
                    <a:lstStyle/>
                    <a:p>
                      <a:pPr algn="ctr" fontAlgn="t"/>
                      <a:endParaRPr lang="en-GB" sz="1050">
                        <a:solidFill>
                          <a:schemeClr val="bg1"/>
                        </a:solidFill>
                        <a:effectLst/>
                        <a:latin typeface="Calibri"/>
                        <a:cs typeface="Calibri"/>
                      </a:endParaRPr>
                    </a:p>
                    <a:p>
                      <a:pPr algn="l" rtl="0" fontAlgn="base"/>
                      <a:r>
                        <a:rPr lang="en-GB" sz="1050" b="1">
                          <a:solidFill>
                            <a:schemeClr val="bg1"/>
                          </a:solidFill>
                          <a:effectLst/>
                          <a:latin typeface="Calibri"/>
                          <a:cs typeface="Calibri"/>
                        </a:rPr>
                        <a:t>Organisation</a:t>
                      </a:r>
                      <a:r>
                        <a:rPr lang="en-GB" sz="1050" b="0">
                          <a:solidFill>
                            <a:schemeClr val="bg1"/>
                          </a:solidFill>
                          <a:effectLst/>
                          <a:latin typeface="Calibri"/>
                          <a:cs typeface="Calibri"/>
                        </a:rPr>
                        <a:t> </a:t>
                      </a:r>
                      <a:endParaRPr lang="en-GB" sz="1050" b="0" i="0">
                        <a:solidFill>
                          <a:schemeClr val="bg1"/>
                        </a:solidFill>
                        <a:effectLst/>
                        <a:latin typeface="Calibri"/>
                        <a:cs typeface="Calibri"/>
                      </a:endParaRPr>
                    </a:p>
                  </a:txBody>
                  <a:tcPr marL="72660" marR="72660" marT="36330" marB="36330">
                    <a:solidFill>
                      <a:srgbClr val="0098D2"/>
                    </a:solidFill>
                  </a:tcPr>
                </a:tc>
                <a:tc>
                  <a:txBody>
                    <a:bodyPr/>
                    <a:lstStyle/>
                    <a:p>
                      <a:pPr algn="ctr" fontAlgn="t"/>
                      <a:endParaRPr lang="en-GB" sz="1050">
                        <a:solidFill>
                          <a:schemeClr val="bg1"/>
                        </a:solidFill>
                        <a:effectLst/>
                        <a:latin typeface="Calibri"/>
                        <a:cs typeface="Calibri"/>
                      </a:endParaRPr>
                    </a:p>
                    <a:p>
                      <a:pPr algn="l" rtl="0" fontAlgn="base"/>
                      <a:r>
                        <a:rPr lang="en-GB" sz="1050" b="1">
                          <a:solidFill>
                            <a:schemeClr val="bg1"/>
                          </a:solidFill>
                          <a:effectLst/>
                          <a:latin typeface="Calibri"/>
                          <a:cs typeface="Calibri"/>
                        </a:rPr>
                        <a:t>Job role </a:t>
                      </a:r>
                      <a:r>
                        <a:rPr lang="en-GB" sz="1050" b="0">
                          <a:solidFill>
                            <a:schemeClr val="bg1"/>
                          </a:solidFill>
                          <a:effectLst/>
                          <a:latin typeface="Calibri"/>
                          <a:cs typeface="Calibri"/>
                        </a:rPr>
                        <a:t> </a:t>
                      </a:r>
                      <a:endParaRPr lang="en-GB" sz="1050" b="0" i="0">
                        <a:solidFill>
                          <a:schemeClr val="bg1"/>
                        </a:solidFill>
                        <a:effectLst/>
                        <a:latin typeface="Calibri"/>
                        <a:cs typeface="Calibri"/>
                      </a:endParaRPr>
                    </a:p>
                  </a:txBody>
                  <a:tcPr marL="72660" marR="72660" marT="36330" marB="36330">
                    <a:solidFill>
                      <a:srgbClr val="0098D2"/>
                    </a:solidFill>
                  </a:tcPr>
                </a:tc>
                <a:tc>
                  <a:txBody>
                    <a:bodyPr/>
                    <a:lstStyle/>
                    <a:p>
                      <a:pPr algn="ctr" fontAlgn="t"/>
                      <a:endParaRPr lang="en-GB" sz="1050">
                        <a:solidFill>
                          <a:schemeClr val="bg1"/>
                        </a:solidFill>
                        <a:effectLst/>
                        <a:latin typeface="Calibri"/>
                        <a:cs typeface="Calibri"/>
                      </a:endParaRPr>
                    </a:p>
                    <a:p>
                      <a:pPr algn="l" rtl="0" fontAlgn="base"/>
                      <a:r>
                        <a:rPr lang="en-GB" sz="1050" b="1">
                          <a:solidFill>
                            <a:schemeClr val="bg1"/>
                          </a:solidFill>
                          <a:effectLst/>
                          <a:latin typeface="Calibri"/>
                          <a:cs typeface="Calibri"/>
                        </a:rPr>
                        <a:t>Project role </a:t>
                      </a:r>
                      <a:r>
                        <a:rPr lang="en-GB" sz="1050" b="0">
                          <a:solidFill>
                            <a:schemeClr val="bg1"/>
                          </a:solidFill>
                          <a:effectLst/>
                          <a:latin typeface="Calibri"/>
                          <a:cs typeface="Calibri"/>
                        </a:rPr>
                        <a:t> </a:t>
                      </a:r>
                      <a:endParaRPr lang="en-GB" sz="1050" b="0" i="0">
                        <a:solidFill>
                          <a:schemeClr val="bg1"/>
                        </a:solidFill>
                        <a:effectLst/>
                        <a:latin typeface="Calibri"/>
                        <a:cs typeface="Calibri"/>
                      </a:endParaRPr>
                    </a:p>
                  </a:txBody>
                  <a:tcPr marL="72660" marR="72660" marT="36330" marB="36330">
                    <a:solidFill>
                      <a:srgbClr val="0098D2"/>
                    </a:solidFill>
                  </a:tcPr>
                </a:tc>
                <a:extLst>
                  <a:ext uri="{0D108BD9-81ED-4DB2-BD59-A6C34878D82A}">
                    <a16:rowId xmlns:a16="http://schemas.microsoft.com/office/drawing/2014/main" val="1406518765"/>
                  </a:ext>
                </a:extLst>
              </a:tr>
              <a:tr h="321059">
                <a:tc>
                  <a:txBody>
                    <a:bodyPr/>
                    <a:lstStyle/>
                    <a:p>
                      <a:pPr fontAlgn="t"/>
                      <a:endParaRPr lang="en-GB" sz="1050">
                        <a:effectLst/>
                        <a:latin typeface="Calibri"/>
                        <a:cs typeface="Calibri"/>
                      </a:endParaRPr>
                    </a:p>
                    <a:p>
                      <a:pPr algn="l" rtl="0" fontAlgn="base"/>
                      <a:r>
                        <a:rPr lang="en-GB" sz="1050" b="0">
                          <a:effectLst/>
                          <a:latin typeface="Calibri"/>
                          <a:cs typeface="Calibri"/>
                        </a:rPr>
                        <a:t>Alexandra Norman</a:t>
                      </a:r>
                      <a:endParaRPr lang="en-GB" sz="1050" b="0" i="0">
                        <a:effectLst/>
                        <a:latin typeface="Calibri"/>
                        <a:cs typeface="Calibri"/>
                      </a:endParaRPr>
                    </a:p>
                  </a:txBody>
                  <a:tcPr marL="72660" marR="72660" marT="36330" marB="36330"/>
                </a:tc>
                <a:tc>
                  <a:txBody>
                    <a:bodyPr/>
                    <a:lstStyle/>
                    <a:p>
                      <a:pPr lvl="0">
                        <a:buNone/>
                      </a:pPr>
                      <a:r>
                        <a:rPr lang="en-GB" sz="1050">
                          <a:effectLst/>
                          <a:latin typeface="Calibri"/>
                          <a:cs typeface="Calibri"/>
                        </a:rPr>
                        <a:t>Age UK Lambeth</a:t>
                      </a:r>
                      <a:endParaRPr lang="en-US" sz="1050">
                        <a:latin typeface="Calibri"/>
                      </a:endParaRPr>
                    </a:p>
                  </a:txBody>
                  <a:tcPr marL="72660" marR="72660" marT="36330" marB="36330"/>
                </a:tc>
                <a:tc>
                  <a:txBody>
                    <a:bodyPr/>
                    <a:lstStyle/>
                    <a:p>
                      <a:pPr lvl="0">
                        <a:buNone/>
                      </a:pPr>
                      <a:r>
                        <a:rPr lang="en-GB" sz="1050">
                          <a:effectLst/>
                          <a:latin typeface="Calibri"/>
                          <a:cs typeface="Calibri"/>
                        </a:rPr>
                        <a:t>My Community Services Manager</a:t>
                      </a:r>
                      <a:endParaRPr lang="en-US" sz="1050">
                        <a:latin typeface="Calibri"/>
                      </a:endParaRPr>
                    </a:p>
                  </a:txBody>
                  <a:tcPr marL="72660" marR="72660" marT="36330" marB="36330"/>
                </a:tc>
                <a:tc>
                  <a:txBody>
                    <a:bodyPr/>
                    <a:lstStyle/>
                    <a:p>
                      <a:pPr fontAlgn="t"/>
                      <a:endParaRPr lang="en-GB" sz="1050">
                        <a:effectLst/>
                        <a:highlight>
                          <a:srgbClr val="FFFF00"/>
                        </a:highlight>
                        <a:latin typeface="Calibri"/>
                        <a:cs typeface="Calibri"/>
                      </a:endParaRPr>
                    </a:p>
                    <a:p>
                      <a:pPr algn="l" rtl="0" fontAlgn="base"/>
                      <a:r>
                        <a:rPr lang="en-GB" sz="1050" b="0">
                          <a:effectLst/>
                          <a:latin typeface="Calibri"/>
                          <a:cs typeface="Calibri"/>
                        </a:rPr>
                        <a:t>Project lead</a:t>
                      </a:r>
                      <a:endParaRPr lang="en-GB" sz="1050" b="0" i="0">
                        <a:effectLst/>
                        <a:latin typeface="Calibri"/>
                        <a:cs typeface="Calibri"/>
                      </a:endParaRPr>
                    </a:p>
                  </a:txBody>
                  <a:tcPr marL="72660" marR="72660" marT="36330" marB="36330"/>
                </a:tc>
                <a:extLst>
                  <a:ext uri="{0D108BD9-81ED-4DB2-BD59-A6C34878D82A}">
                    <a16:rowId xmlns:a16="http://schemas.microsoft.com/office/drawing/2014/main" val="3179097141"/>
                  </a:ext>
                </a:extLst>
              </a:tr>
              <a:tr h="433907">
                <a:tc>
                  <a:txBody>
                    <a:bodyPr/>
                    <a:lstStyle/>
                    <a:p>
                      <a:pPr lvl="0">
                        <a:buNone/>
                      </a:pPr>
                      <a:r>
                        <a:rPr lang="en-GB" sz="1050">
                          <a:effectLst/>
                          <a:latin typeface="Calibri"/>
                          <a:cs typeface="Calibri"/>
                        </a:rPr>
                        <a:t>Ollie Shotton</a:t>
                      </a:r>
                      <a:endParaRPr lang="en-US" sz="1050">
                        <a:latin typeface="Calibri"/>
                      </a:endParaRPr>
                    </a:p>
                  </a:txBody>
                  <a:tcPr marL="72660" marR="72660" marT="36330" marB="36330"/>
                </a:tc>
                <a:tc>
                  <a:txBody>
                    <a:bodyPr/>
                    <a:lstStyle/>
                    <a:p>
                      <a:pPr lvl="0">
                        <a:buNone/>
                      </a:pPr>
                      <a:r>
                        <a:rPr lang="en-GB" sz="1050">
                          <a:effectLst/>
                          <a:latin typeface="Calibri"/>
                          <a:cs typeface="Calibri"/>
                        </a:rPr>
                        <a:t>Age UK Lambeth</a:t>
                      </a:r>
                      <a:endParaRPr lang="en-US" sz="1050">
                        <a:latin typeface="Calibri"/>
                      </a:endParaRPr>
                    </a:p>
                  </a:txBody>
                  <a:tcPr marL="72660" marR="72660" marT="36330" marB="36330"/>
                </a:tc>
                <a:tc>
                  <a:txBody>
                    <a:bodyPr/>
                    <a:lstStyle/>
                    <a:p>
                      <a:pPr lvl="0">
                        <a:buNone/>
                      </a:pPr>
                      <a:r>
                        <a:rPr lang="en-GB" sz="1050">
                          <a:effectLst/>
                          <a:latin typeface="Calibri"/>
                          <a:cs typeface="Calibri"/>
                        </a:rPr>
                        <a:t>My Community Social Prescribing Lead </a:t>
                      </a:r>
                      <a:endParaRPr lang="en-US" sz="1050">
                        <a:latin typeface="Calibri"/>
                      </a:endParaRPr>
                    </a:p>
                  </a:txBody>
                  <a:tcPr marL="72660" marR="72660" marT="36330" marB="36330"/>
                </a:tc>
                <a:tc>
                  <a:txBody>
                    <a:bodyPr/>
                    <a:lstStyle/>
                    <a:p>
                      <a:pPr fontAlgn="t"/>
                      <a:endParaRPr lang="en-GB" sz="1050">
                        <a:effectLst/>
                        <a:latin typeface="Calibri"/>
                        <a:cs typeface="Calibri"/>
                      </a:endParaRPr>
                    </a:p>
                    <a:p>
                      <a:pPr algn="l" rtl="0" fontAlgn="base"/>
                      <a:r>
                        <a:rPr lang="en-GB" sz="1050" b="0">
                          <a:effectLst/>
                          <a:latin typeface="Calibri"/>
                          <a:cs typeface="Calibri"/>
                        </a:rPr>
                        <a:t>Project support</a:t>
                      </a:r>
                      <a:endParaRPr lang="en-GB" sz="1050" b="0" i="0">
                        <a:effectLst/>
                        <a:latin typeface="Calibri"/>
                        <a:cs typeface="Calibri"/>
                      </a:endParaRPr>
                    </a:p>
                  </a:txBody>
                  <a:tcPr marL="72660" marR="72660" marT="36330" marB="36330"/>
                </a:tc>
                <a:extLst>
                  <a:ext uri="{0D108BD9-81ED-4DB2-BD59-A6C34878D82A}">
                    <a16:rowId xmlns:a16="http://schemas.microsoft.com/office/drawing/2014/main" val="3021210958"/>
                  </a:ext>
                </a:extLst>
              </a:tr>
            </a:tbl>
          </a:graphicData>
        </a:graphic>
      </p:graphicFrame>
    </p:spTree>
    <p:extLst>
      <p:ext uri="{BB962C8B-B14F-4D97-AF65-F5344CB8AC3E}">
        <p14:creationId xmlns:p14="http://schemas.microsoft.com/office/powerpoint/2010/main" val="23815210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956CD1A8-762E-4824-A569-8877AD0BB911}"/>
              </a:ext>
            </a:extLst>
          </p:cNvPr>
          <p:cNvSpPr>
            <a:spLocks noGrp="1"/>
          </p:cNvSpPr>
          <p:nvPr>
            <p:ph type="sldNum" sz="quarter" idx="14"/>
          </p:nvPr>
        </p:nvSpPr>
        <p:spPr/>
        <p:txBody>
          <a:bodyPr/>
          <a:lstStyle/>
          <a:p>
            <a:fld id="{8FC524A1-7B6A-464D-B8BC-8FE2E057339E}" type="slidenum">
              <a:rPr lang="en-GB" smtClean="0"/>
              <a:pPr/>
              <a:t>8</a:t>
            </a:fld>
            <a:endParaRPr lang="en-GB"/>
          </a:p>
        </p:txBody>
      </p:sp>
      <p:pic>
        <p:nvPicPr>
          <p:cNvPr id="15" name="Picture 15">
            <a:extLst>
              <a:ext uri="{FF2B5EF4-FFF2-40B4-BE49-F238E27FC236}">
                <a16:creationId xmlns:a16="http://schemas.microsoft.com/office/drawing/2014/main" id="{BF4B7560-20CA-19F2-E2BC-47CE6DF97768}"/>
              </a:ext>
            </a:extLst>
          </p:cNvPr>
          <p:cNvPicPr>
            <a:picLocks noGrp="1" noChangeAspect="1"/>
          </p:cNvPicPr>
          <p:nvPr>
            <p:ph sz="quarter" idx="15"/>
          </p:nvPr>
        </p:nvPicPr>
        <p:blipFill>
          <a:blip r:embed="rId3"/>
          <a:stretch>
            <a:fillRect/>
          </a:stretch>
        </p:blipFill>
        <p:spPr>
          <a:xfrm>
            <a:off x="729439" y="6380442"/>
            <a:ext cx="198031" cy="152400"/>
          </a:xfrm>
        </p:spPr>
      </p:pic>
      <p:sp>
        <p:nvSpPr>
          <p:cNvPr id="10" name="Title 1">
            <a:extLst>
              <a:ext uri="{FF2B5EF4-FFF2-40B4-BE49-F238E27FC236}">
                <a16:creationId xmlns:a16="http://schemas.microsoft.com/office/drawing/2014/main" id="{3CBE09F3-F15B-7D2C-33A1-460D61A6E65D}"/>
              </a:ext>
            </a:extLst>
          </p:cNvPr>
          <p:cNvSpPr>
            <a:spLocks noGrp="1"/>
          </p:cNvSpPr>
          <p:nvPr/>
        </p:nvSpPr>
        <p:spPr>
          <a:xfrm>
            <a:off x="0" y="283866"/>
            <a:ext cx="12192000" cy="434713"/>
          </a:xfrm>
          <a:prstGeom prst="rect">
            <a:avLst/>
          </a:prstGeom>
          <a:solidFill>
            <a:srgbClr val="2E75B6"/>
          </a:solidFill>
          <a:ln>
            <a:solidFill>
              <a:schemeClr val="accent4"/>
            </a:solidFill>
          </a:ln>
        </p:spPr>
        <p:txBody>
          <a:bodyPr lIns="68580" tIns="34290" rIns="68580" bIns="34290" anchor="t"/>
          <a:lstStyle>
            <a:lvl1pPr marL="71438" indent="0" algn="l" defTabSz="685800" rtl="0" eaLnBrk="1" latinLnBrk="0" hangingPunct="1">
              <a:spcBef>
                <a:spcPts val="450"/>
              </a:spcBef>
              <a:buNone/>
              <a:defRPr sz="1800" kern="1200" baseline="0">
                <a:solidFill>
                  <a:schemeClr val="bg1"/>
                </a:solidFill>
                <a:latin typeface="+mj-lt"/>
                <a:ea typeface="+mj-ea"/>
                <a:cs typeface="+mj-cs"/>
              </a:defRPr>
            </a:lvl1pPr>
          </a:lstStyle>
          <a:p>
            <a:pPr marL="71120">
              <a:spcBef>
                <a:spcPts val="0"/>
              </a:spcBef>
            </a:pPr>
            <a:r>
              <a:rPr lang="en-US" sz="2100"/>
              <a:t>  </a:t>
            </a:r>
            <a:r>
              <a:rPr lang="en-GB" sz="2400" b="1">
                <a:latin typeface="Calibri" panose="020F0502020204030204" pitchFamily="34" charset="0"/>
                <a:cs typeface="Calibri" panose="020F0502020204030204" pitchFamily="34" charset="0"/>
              </a:rPr>
              <a:t>Camden Care Navigation and Social Prescribing Service </a:t>
            </a:r>
            <a:r>
              <a:rPr lang="en-US" sz="2400" b="1">
                <a:latin typeface="Calibri" panose="020F0502020204030204" pitchFamily="34" charset="0"/>
                <a:cs typeface="Calibri" panose="020F0502020204030204" pitchFamily="34" charset="0"/>
              </a:rPr>
              <a:t>(SPIP 13)</a:t>
            </a:r>
            <a:endParaRPr lang="en-US" b="1">
              <a:latin typeface="Calibri" panose="020F0502020204030204" pitchFamily="34" charset="0"/>
              <a:cs typeface="Calibri" panose="020F0502020204030204" pitchFamily="34" charset="0"/>
            </a:endParaRPr>
          </a:p>
        </p:txBody>
      </p:sp>
      <p:pic>
        <p:nvPicPr>
          <p:cNvPr id="11" name="Picture 10" descr="Icon&#10;&#10;Description automatically generated">
            <a:extLst>
              <a:ext uri="{FF2B5EF4-FFF2-40B4-BE49-F238E27FC236}">
                <a16:creationId xmlns:a16="http://schemas.microsoft.com/office/drawing/2014/main" id="{3347DA4A-3621-334D-E4F2-EA2399BACBC5}"/>
              </a:ext>
            </a:extLst>
          </p:cNvPr>
          <p:cNvPicPr>
            <a:picLocks noChangeAspect="1"/>
          </p:cNvPicPr>
          <p:nvPr/>
        </p:nvPicPr>
        <p:blipFill>
          <a:blip r:embed="rId4"/>
          <a:stretch>
            <a:fillRect/>
          </a:stretch>
        </p:blipFill>
        <p:spPr>
          <a:xfrm>
            <a:off x="729870" y="6597723"/>
            <a:ext cx="201829" cy="155152"/>
          </a:xfrm>
          <a:prstGeom prst="rect">
            <a:avLst/>
          </a:prstGeom>
          <a:solidFill>
            <a:srgbClr val="5B9BD5">
              <a:lumMod val="75000"/>
            </a:srgbClr>
          </a:solidFill>
          <a:ln>
            <a:solidFill>
              <a:srgbClr val="5B9BD5">
                <a:lumMod val="75000"/>
              </a:srgbClr>
            </a:solidFill>
          </a:ln>
        </p:spPr>
      </p:pic>
      <p:sp>
        <p:nvSpPr>
          <p:cNvPr id="12" name="TextBox 5">
            <a:extLst>
              <a:ext uri="{FF2B5EF4-FFF2-40B4-BE49-F238E27FC236}">
                <a16:creationId xmlns:a16="http://schemas.microsoft.com/office/drawing/2014/main" id="{669ED469-5133-DCAB-7416-B0478827C16C}"/>
              </a:ext>
            </a:extLst>
          </p:cNvPr>
          <p:cNvSpPr txBox="1"/>
          <p:nvPr/>
        </p:nvSpPr>
        <p:spPr>
          <a:xfrm>
            <a:off x="967783" y="6315261"/>
            <a:ext cx="3595832" cy="489878"/>
          </a:xfrm>
          <a:prstGeom prst="rect">
            <a:avLst/>
          </a:prstGeom>
          <a:noFill/>
        </p:spPr>
        <p:txBody>
          <a:bodyPr wrap="square" lIns="68580" tIns="34290" rIns="68580" bIns="34290" rtlCol="0" anchor="t">
            <a:spAutoFit/>
          </a:bodyPr>
          <a:lstStyle>
            <a:defPPr>
              <a:defRPr lang="en-US"/>
            </a:defPPr>
            <a:lvl1pPr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1pPr>
            <a:lvl2pPr marL="4572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2pPr>
            <a:lvl3pPr marL="9144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3pPr>
            <a:lvl4pPr marL="13716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4pPr>
            <a:lvl5pPr marL="18288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5pPr>
            <a:lvl6pPr marL="22860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6pPr>
            <a:lvl7pPr marL="27432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7pPr>
            <a:lvl8pPr marL="32004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8pPr>
            <a:lvl9pPr marL="36576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9pPr>
          </a:lstStyle>
          <a:p>
            <a:pPr defTabSz="685800" fontAlgn="auto">
              <a:spcBef>
                <a:spcPts val="0"/>
              </a:spcBef>
              <a:spcAft>
                <a:spcPts val="420"/>
              </a:spcAft>
            </a:pPr>
            <a:r>
              <a:rPr lang="en-GB" sz="1200" b="1">
                <a:solidFill>
                  <a:srgbClr val="5B9BD5">
                    <a:lumMod val="75000"/>
                  </a:srgbClr>
                </a:solidFill>
                <a:latin typeface="Calibri" panose="020F0502020204030204"/>
                <a:ea typeface="+mn-ea"/>
                <a:cs typeface="+mn-cs"/>
              </a:rPr>
              <a:t>@SP_LDN</a:t>
            </a:r>
          </a:p>
          <a:p>
            <a:pPr defTabSz="685800" fontAlgn="auto">
              <a:spcBef>
                <a:spcPts val="0"/>
              </a:spcBef>
              <a:spcAft>
                <a:spcPts val="420"/>
              </a:spcAft>
            </a:pPr>
            <a:r>
              <a:rPr lang="en-GB" sz="1200" b="1">
                <a:solidFill>
                  <a:srgbClr val="5B9BD5">
                    <a:lumMod val="75000"/>
                  </a:srgbClr>
                </a:solidFill>
                <a:latin typeface="Calibri" panose="020F0502020204030204"/>
                <a:ea typeface="+mn-ea"/>
                <a:cs typeface="+mn-cs"/>
              </a:rPr>
              <a:t>hlp.socialprescribing@nhs.net</a:t>
            </a:r>
          </a:p>
        </p:txBody>
      </p:sp>
      <p:pic>
        <p:nvPicPr>
          <p:cNvPr id="13" name="Picture 12" descr="A group of people standing in a line&#10;&#10;Description automatically generated with low confidence">
            <a:extLst>
              <a:ext uri="{FF2B5EF4-FFF2-40B4-BE49-F238E27FC236}">
                <a16:creationId xmlns:a16="http://schemas.microsoft.com/office/drawing/2014/main" id="{35A8B70F-C997-5584-31DB-6FCB60EFFCA4}"/>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691650" y="6235899"/>
            <a:ext cx="2665228" cy="596035"/>
          </a:xfrm>
          <a:prstGeom prst="rect">
            <a:avLst/>
          </a:prstGeom>
        </p:spPr>
      </p:pic>
      <p:sp>
        <p:nvSpPr>
          <p:cNvPr id="14" name="Title 1">
            <a:extLst>
              <a:ext uri="{FF2B5EF4-FFF2-40B4-BE49-F238E27FC236}">
                <a16:creationId xmlns:a16="http://schemas.microsoft.com/office/drawing/2014/main" id="{892453A9-6BC6-1FAF-69D5-BA2FA543B1BE}"/>
              </a:ext>
            </a:extLst>
          </p:cNvPr>
          <p:cNvSpPr txBox="1">
            <a:spLocks/>
          </p:cNvSpPr>
          <p:nvPr/>
        </p:nvSpPr>
        <p:spPr>
          <a:xfrm>
            <a:off x="8860" y="6070123"/>
            <a:ext cx="12183139" cy="108883"/>
          </a:xfrm>
          <a:prstGeom prst="rect">
            <a:avLst/>
          </a:prstGeom>
          <a:solidFill>
            <a:srgbClr val="2E75B6"/>
          </a:solidFill>
          <a:ln>
            <a:solidFill>
              <a:schemeClr val="accent4"/>
            </a:solidFill>
          </a:ln>
        </p:spPr>
        <p:txBody>
          <a:bodyPr lIns="68580" tIns="34290" rIns="68580" bIns="34290" anchor="t"/>
          <a:lstStyle>
            <a:defPPr>
              <a:defRPr lang="en-US"/>
            </a:defPPr>
            <a:lvl1pPr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1pPr>
            <a:lvl2pPr marL="4572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2pPr>
            <a:lvl3pPr marL="9144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3pPr>
            <a:lvl4pPr marL="13716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4pPr>
            <a:lvl5pPr marL="18288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5pPr>
            <a:lvl6pPr marL="22860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6pPr>
            <a:lvl7pPr marL="27432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7pPr>
            <a:lvl8pPr marL="32004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8pPr>
            <a:lvl9pPr marL="36576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9pPr>
          </a:lstStyle>
          <a:p>
            <a:pPr fontAlgn="auto">
              <a:spcBef>
                <a:spcPts val="0"/>
              </a:spcBef>
              <a:spcAft>
                <a:spcPts val="0"/>
              </a:spcAft>
            </a:pPr>
            <a:endParaRPr lang="en-US" sz="2100"/>
          </a:p>
        </p:txBody>
      </p:sp>
      <p:sp>
        <p:nvSpPr>
          <p:cNvPr id="9" name="Rectangle 2">
            <a:extLst>
              <a:ext uri="{FF2B5EF4-FFF2-40B4-BE49-F238E27FC236}">
                <a16:creationId xmlns:a16="http://schemas.microsoft.com/office/drawing/2014/main" id="{7CA3A3AA-AF02-4432-A87D-88BBDEBE318E}"/>
              </a:ext>
            </a:extLst>
          </p:cNvPr>
          <p:cNvSpPr>
            <a:spLocks noChangeArrowheads="1"/>
          </p:cNvSpPr>
          <p:nvPr/>
        </p:nvSpPr>
        <p:spPr bwMode="auto">
          <a:xfrm>
            <a:off x="3876675" y="163353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 </a:t>
            </a:r>
            <a:endParaRPr kumimoji="0" lang="en-US" altLang="en-US" sz="1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 name="Rectangle 3">
            <a:extLst>
              <a:ext uri="{FF2B5EF4-FFF2-40B4-BE49-F238E27FC236}">
                <a16:creationId xmlns:a16="http://schemas.microsoft.com/office/drawing/2014/main" id="{F31E097A-82A0-4254-A4FC-976D52ADE9EF}"/>
              </a:ext>
            </a:extLst>
          </p:cNvPr>
          <p:cNvSpPr>
            <a:spLocks noChangeArrowheads="1"/>
          </p:cNvSpPr>
          <p:nvPr/>
        </p:nvSpPr>
        <p:spPr bwMode="auto">
          <a:xfrm>
            <a:off x="3876675" y="163353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 </a:t>
            </a:r>
            <a:endParaRPr kumimoji="0" lang="en-US" altLang="en-US" sz="1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 name="TextBox 15">
            <a:extLst>
              <a:ext uri="{FF2B5EF4-FFF2-40B4-BE49-F238E27FC236}">
                <a16:creationId xmlns:a16="http://schemas.microsoft.com/office/drawing/2014/main" id="{F78E74F9-6CB4-4EFB-90AF-412C6FD53EAD}"/>
              </a:ext>
            </a:extLst>
          </p:cNvPr>
          <p:cNvSpPr txBox="1"/>
          <p:nvPr/>
        </p:nvSpPr>
        <p:spPr>
          <a:xfrm>
            <a:off x="168168" y="854834"/>
            <a:ext cx="5762546" cy="4585871"/>
          </a:xfrm>
          <a:prstGeom prst="rect">
            <a:avLst/>
          </a:prstGeom>
          <a:noFill/>
          <a:ln>
            <a:solidFill>
              <a:srgbClr val="2E75B6"/>
            </a:solidFill>
          </a:ln>
        </p:spPr>
        <p:txBody>
          <a:bodyPr wrap="square" rtlCol="0">
            <a:spAutoFit/>
          </a:bodyPr>
          <a:lstStyle/>
          <a:p>
            <a:r>
              <a:rPr lang="en-GB" b="1">
                <a:latin typeface="Calibri" panose="020F0502020204030204" pitchFamily="34" charset="0"/>
                <a:cs typeface="Calibri" panose="020F0502020204030204" pitchFamily="34" charset="0"/>
              </a:rPr>
              <a:t>Challenge: </a:t>
            </a:r>
            <a:r>
              <a:rPr lang="en-GB" sz="1800" u="sng">
                <a:latin typeface="Calibri" panose="020F0502020204030204" pitchFamily="34" charset="0"/>
                <a:cs typeface="Calibri" panose="020F0502020204030204" pitchFamily="34" charset="0"/>
              </a:rPr>
              <a:t>Participant response in application</a:t>
            </a:r>
          </a:p>
          <a:p>
            <a:endParaRPr lang="en-GB">
              <a:latin typeface="Calibri" panose="020F0502020204030204" pitchFamily="34" charset="0"/>
              <a:cs typeface="Calibri" panose="020F0502020204030204" pitchFamily="34" charset="0"/>
            </a:endParaRPr>
          </a:p>
          <a:p>
            <a:r>
              <a:rPr lang="en-GB" sz="1600" b="0" i="1" u="none" strike="noStrike">
                <a:effectLst/>
                <a:latin typeface="Calibri" panose="020F0502020204030204" pitchFamily="34" charset="0"/>
                <a:cs typeface="Calibri" panose="020F0502020204030204" pitchFamily="34" charset="0"/>
              </a:rPr>
              <a:t>One of the challenges Social Prescribers face is ‘burn out’ which results in taking prolonged sick leave or intermittent sick leave, which can be 15+ days within a financial year or can result in leaving  the profession altogether.  GP practices in Camden such as West Hampstead Medical Centre, James </a:t>
            </a:r>
            <a:r>
              <a:rPr lang="en-GB" sz="1600" b="0" i="1" u="none" strike="noStrike" err="1">
                <a:effectLst/>
                <a:latin typeface="Calibri" panose="020F0502020204030204" pitchFamily="34" charset="0"/>
                <a:cs typeface="Calibri" panose="020F0502020204030204" pitchFamily="34" charset="0"/>
              </a:rPr>
              <a:t>Wigg</a:t>
            </a:r>
            <a:r>
              <a:rPr lang="en-GB" sz="1600" b="0" i="1" u="none" strike="noStrike">
                <a:effectLst/>
                <a:latin typeface="Calibri" panose="020F0502020204030204" pitchFamily="34" charset="0"/>
                <a:cs typeface="Calibri" panose="020F0502020204030204" pitchFamily="34" charset="0"/>
              </a:rPr>
              <a:t> and Queens Crescent Medical Centres and Camden South PCN as well as the Care Navigation and Social Prescribing Service have experienced this phenomenon in the past couple of years where social prescribers become overwhelmed by the demands of the role. The overload is a result of time taken with ‘fire-fighting’, for example, challenges presented by service failures within areas of housing and welfare support, or organising transport and finding chaperones to attend appointments. ​</a:t>
            </a:r>
          </a:p>
          <a:p>
            <a:r>
              <a:rPr lang="en-GB" sz="1600" b="0" i="1" u="none" strike="noStrike">
                <a:effectLst/>
                <a:latin typeface="Calibri" panose="020F0502020204030204" pitchFamily="34" charset="0"/>
                <a:cs typeface="Calibri" panose="020F0502020204030204" pitchFamily="34" charset="0"/>
              </a:rPr>
              <a:t>​</a:t>
            </a:r>
          </a:p>
          <a:p>
            <a:r>
              <a:rPr lang="en-GB" sz="1600" b="0" i="1" u="none" strike="noStrike">
                <a:effectLst/>
                <a:latin typeface="Calibri" panose="020F0502020204030204" pitchFamily="34" charset="0"/>
                <a:cs typeface="Calibri" panose="020F0502020204030204" pitchFamily="34" charset="0"/>
              </a:rPr>
              <a:t>A related challenge faced is recruitment, such as finding job applicants and deploying new staff quickly. </a:t>
            </a:r>
          </a:p>
        </p:txBody>
      </p:sp>
      <p:sp>
        <p:nvSpPr>
          <p:cNvPr id="20" name="TextBox 19">
            <a:extLst>
              <a:ext uri="{FF2B5EF4-FFF2-40B4-BE49-F238E27FC236}">
                <a16:creationId xmlns:a16="http://schemas.microsoft.com/office/drawing/2014/main" id="{CF4DC584-5389-4220-A5AD-1A2CD5138330}"/>
              </a:ext>
            </a:extLst>
          </p:cNvPr>
          <p:cNvSpPr txBox="1"/>
          <p:nvPr/>
        </p:nvSpPr>
        <p:spPr>
          <a:xfrm>
            <a:off x="6060558" y="854835"/>
            <a:ext cx="6036848" cy="1354217"/>
          </a:xfrm>
          <a:prstGeom prst="rect">
            <a:avLst/>
          </a:prstGeom>
          <a:solidFill>
            <a:srgbClr val="0098D2"/>
          </a:solidFill>
          <a:ln/>
        </p:spPr>
        <p:style>
          <a:lnRef idx="3">
            <a:schemeClr val="lt1"/>
          </a:lnRef>
          <a:fillRef idx="1">
            <a:schemeClr val="accent6"/>
          </a:fillRef>
          <a:effectRef idx="1">
            <a:schemeClr val="accent6"/>
          </a:effectRef>
          <a:fontRef idx="minor">
            <a:schemeClr val="lt1"/>
          </a:fontRef>
        </p:style>
        <p:txBody>
          <a:bodyPr wrap="square" rtlCol="0">
            <a:spAutoFit/>
          </a:bodyPr>
          <a:lstStyle/>
          <a:p>
            <a:r>
              <a:rPr lang="en-GB" b="1">
                <a:latin typeface="Calibri" panose="020F0502020204030204" pitchFamily="34" charset="0"/>
                <a:cs typeface="Calibri" panose="020F0502020204030204" pitchFamily="34" charset="0"/>
              </a:rPr>
              <a:t>Project Summary:</a:t>
            </a:r>
          </a:p>
          <a:p>
            <a:endParaRPr lang="en-GB" sz="1600">
              <a:latin typeface="Calibri" panose="020F0502020204030204" pitchFamily="34" charset="0"/>
              <a:cs typeface="Calibri" panose="020F0502020204030204" pitchFamily="34" charset="0"/>
            </a:endParaRPr>
          </a:p>
          <a:p>
            <a:r>
              <a:rPr lang="en-GB" sz="1600">
                <a:latin typeface="Calibri" panose="020F0502020204030204" pitchFamily="34" charset="0"/>
                <a:cs typeface="Calibri" panose="020F0502020204030204" pitchFamily="34" charset="0"/>
              </a:rPr>
              <a:t>Aims to tackle recruitment and retention through the development of a voluntary role to support SPLWs with admin &amp; transactions around referrals.</a:t>
            </a:r>
          </a:p>
        </p:txBody>
      </p:sp>
      <p:sp>
        <p:nvSpPr>
          <p:cNvPr id="21" name="TextBox 20">
            <a:extLst>
              <a:ext uri="{FF2B5EF4-FFF2-40B4-BE49-F238E27FC236}">
                <a16:creationId xmlns:a16="http://schemas.microsoft.com/office/drawing/2014/main" id="{F5898E5B-E6FB-4E71-B636-D2D1B4D6B716}"/>
              </a:ext>
            </a:extLst>
          </p:cNvPr>
          <p:cNvSpPr txBox="1"/>
          <p:nvPr/>
        </p:nvSpPr>
        <p:spPr>
          <a:xfrm>
            <a:off x="6060557" y="2396018"/>
            <a:ext cx="6036849" cy="3570208"/>
          </a:xfrm>
          <a:prstGeom prst="rect">
            <a:avLst/>
          </a:prstGeom>
          <a:noFill/>
          <a:ln>
            <a:solidFill>
              <a:srgbClr val="2E75B6"/>
            </a:solidFill>
          </a:ln>
        </p:spPr>
        <p:txBody>
          <a:bodyPr wrap="square" lIns="91440" tIns="45720" rIns="91440" bIns="45720" rtlCol="0" anchor="t">
            <a:spAutoFit/>
          </a:bodyPr>
          <a:lstStyle/>
          <a:p>
            <a:r>
              <a:rPr lang="en-GB" b="1">
                <a:latin typeface="Calibri" panose="020F0502020204030204" pitchFamily="34" charset="0"/>
                <a:cs typeface="Calibri" panose="020F0502020204030204" pitchFamily="34" charset="0"/>
              </a:rPr>
              <a:t>Project Team </a:t>
            </a:r>
          </a:p>
          <a:p>
            <a:endParaRPr lang="en-GB" sz="1600"/>
          </a:p>
          <a:p>
            <a:endParaRPr lang="en-GB" sz="1600"/>
          </a:p>
          <a:p>
            <a:endParaRPr lang="en-GB" sz="1600"/>
          </a:p>
          <a:p>
            <a:endParaRPr lang="en-GB" sz="1600"/>
          </a:p>
          <a:p>
            <a:endParaRPr lang="en-GB" sz="1600"/>
          </a:p>
          <a:p>
            <a:endParaRPr lang="en-GB" sz="1600"/>
          </a:p>
          <a:p>
            <a:endParaRPr lang="en-GB" sz="1600"/>
          </a:p>
          <a:p>
            <a:endParaRPr lang="en-GB" sz="1600"/>
          </a:p>
          <a:p>
            <a:endParaRPr lang="en-GB" sz="1600"/>
          </a:p>
          <a:p>
            <a:endParaRPr lang="en-GB" sz="1600"/>
          </a:p>
          <a:p>
            <a:endParaRPr lang="en-GB" sz="1600"/>
          </a:p>
          <a:p>
            <a:endParaRPr lang="en-GB" sz="1600"/>
          </a:p>
          <a:p>
            <a:endParaRPr lang="en-GB" sz="1600"/>
          </a:p>
        </p:txBody>
      </p:sp>
      <p:graphicFrame>
        <p:nvGraphicFramePr>
          <p:cNvPr id="5" name="Table 4">
            <a:extLst>
              <a:ext uri="{FF2B5EF4-FFF2-40B4-BE49-F238E27FC236}">
                <a16:creationId xmlns:a16="http://schemas.microsoft.com/office/drawing/2014/main" id="{E20767C4-3590-41F0-A295-0BB3DDAC2C4B}"/>
              </a:ext>
            </a:extLst>
          </p:cNvPr>
          <p:cNvGraphicFramePr>
            <a:graphicFrameLocks noGrp="1"/>
          </p:cNvGraphicFramePr>
          <p:nvPr>
            <p:extLst>
              <p:ext uri="{D42A27DB-BD31-4B8C-83A1-F6EECF244321}">
                <p14:modId xmlns:p14="http://schemas.microsoft.com/office/powerpoint/2010/main" val="3372154671"/>
              </p:ext>
            </p:extLst>
          </p:nvPr>
        </p:nvGraphicFramePr>
        <p:xfrm>
          <a:off x="6183378" y="2806657"/>
          <a:ext cx="5840454" cy="2986769"/>
        </p:xfrm>
        <a:graphic>
          <a:graphicData uri="http://schemas.openxmlformats.org/drawingml/2006/table">
            <a:tbl>
              <a:tblPr>
                <a:tableStyleId>{93296810-A885-4BE3-A3E7-6D5BEEA58F35}</a:tableStyleId>
              </a:tblPr>
              <a:tblGrid>
                <a:gridCol w="1219200">
                  <a:extLst>
                    <a:ext uri="{9D8B030D-6E8A-4147-A177-3AD203B41FA5}">
                      <a16:colId xmlns:a16="http://schemas.microsoft.com/office/drawing/2014/main" val="1828736798"/>
                    </a:ext>
                  </a:extLst>
                </a:gridCol>
                <a:gridCol w="879571">
                  <a:extLst>
                    <a:ext uri="{9D8B030D-6E8A-4147-A177-3AD203B41FA5}">
                      <a16:colId xmlns:a16="http://schemas.microsoft.com/office/drawing/2014/main" val="2782661569"/>
                    </a:ext>
                  </a:extLst>
                </a:gridCol>
                <a:gridCol w="1895160">
                  <a:extLst>
                    <a:ext uri="{9D8B030D-6E8A-4147-A177-3AD203B41FA5}">
                      <a16:colId xmlns:a16="http://schemas.microsoft.com/office/drawing/2014/main" val="554556484"/>
                    </a:ext>
                  </a:extLst>
                </a:gridCol>
                <a:gridCol w="1846523">
                  <a:extLst>
                    <a:ext uri="{9D8B030D-6E8A-4147-A177-3AD203B41FA5}">
                      <a16:colId xmlns:a16="http://schemas.microsoft.com/office/drawing/2014/main" val="2504096700"/>
                    </a:ext>
                  </a:extLst>
                </a:gridCol>
              </a:tblGrid>
              <a:tr h="557058">
                <a:tc>
                  <a:txBody>
                    <a:bodyPr/>
                    <a:lstStyle/>
                    <a:p>
                      <a:pPr fontAlgn="t"/>
                      <a:endParaRPr lang="en-GB" sz="1400">
                        <a:solidFill>
                          <a:schemeClr val="bg1"/>
                        </a:solidFill>
                        <a:effectLst/>
                        <a:latin typeface="Calibri" panose="020F0502020204030204" pitchFamily="34" charset="0"/>
                        <a:cs typeface="Calibri" panose="020F0502020204030204" pitchFamily="34" charset="0"/>
                      </a:endParaRPr>
                    </a:p>
                    <a:p>
                      <a:pPr algn="l" rtl="0" fontAlgn="base"/>
                      <a:r>
                        <a:rPr lang="en-GB" sz="900" b="1">
                          <a:solidFill>
                            <a:schemeClr val="bg1"/>
                          </a:solidFill>
                          <a:effectLst/>
                          <a:latin typeface="Calibri" panose="020F0502020204030204" pitchFamily="34" charset="0"/>
                          <a:cs typeface="Calibri" panose="020F0502020204030204" pitchFamily="34" charset="0"/>
                        </a:rPr>
                        <a:t>Name </a:t>
                      </a:r>
                      <a:r>
                        <a:rPr lang="en-GB" sz="900" b="0">
                          <a:solidFill>
                            <a:schemeClr val="bg1"/>
                          </a:solidFill>
                          <a:effectLst/>
                          <a:latin typeface="Calibri" panose="020F0502020204030204" pitchFamily="34" charset="0"/>
                          <a:cs typeface="Calibri" panose="020F0502020204030204" pitchFamily="34" charset="0"/>
                        </a:rPr>
                        <a:t> </a:t>
                      </a:r>
                      <a:endParaRPr lang="en-GB" sz="1400" b="0" i="0">
                        <a:solidFill>
                          <a:schemeClr val="bg1"/>
                        </a:solidFill>
                        <a:effectLst/>
                        <a:latin typeface="Calibri" panose="020F0502020204030204" pitchFamily="34" charset="0"/>
                        <a:cs typeface="Calibri" panose="020F0502020204030204" pitchFamily="34" charset="0"/>
                      </a:endParaRPr>
                    </a:p>
                  </a:txBody>
                  <a:tcPr marL="72660" marR="72660" marT="36330" marB="36330">
                    <a:solidFill>
                      <a:srgbClr val="0098D2"/>
                    </a:solidFill>
                  </a:tcPr>
                </a:tc>
                <a:tc>
                  <a:txBody>
                    <a:bodyPr/>
                    <a:lstStyle/>
                    <a:p>
                      <a:pPr algn="ctr" fontAlgn="t"/>
                      <a:endParaRPr lang="en-GB" sz="1400">
                        <a:solidFill>
                          <a:schemeClr val="bg1"/>
                        </a:solidFill>
                        <a:effectLst/>
                        <a:latin typeface="Calibri" panose="020F0502020204030204" pitchFamily="34" charset="0"/>
                        <a:cs typeface="Calibri" panose="020F0502020204030204" pitchFamily="34" charset="0"/>
                      </a:endParaRPr>
                    </a:p>
                    <a:p>
                      <a:pPr algn="l" rtl="0" fontAlgn="base"/>
                      <a:r>
                        <a:rPr lang="en-GB" sz="900" b="1">
                          <a:solidFill>
                            <a:schemeClr val="bg1"/>
                          </a:solidFill>
                          <a:effectLst/>
                          <a:latin typeface="Calibri" panose="020F0502020204030204" pitchFamily="34" charset="0"/>
                          <a:cs typeface="Calibri" panose="020F0502020204030204" pitchFamily="34" charset="0"/>
                        </a:rPr>
                        <a:t>Organisation</a:t>
                      </a:r>
                      <a:r>
                        <a:rPr lang="en-GB" sz="900" b="0">
                          <a:solidFill>
                            <a:schemeClr val="bg1"/>
                          </a:solidFill>
                          <a:effectLst/>
                          <a:latin typeface="Calibri" panose="020F0502020204030204" pitchFamily="34" charset="0"/>
                          <a:cs typeface="Calibri" panose="020F0502020204030204" pitchFamily="34" charset="0"/>
                        </a:rPr>
                        <a:t> </a:t>
                      </a:r>
                      <a:endParaRPr lang="en-GB" sz="1400" b="0" i="0">
                        <a:solidFill>
                          <a:schemeClr val="bg1"/>
                        </a:solidFill>
                        <a:effectLst/>
                        <a:latin typeface="Calibri" panose="020F0502020204030204" pitchFamily="34" charset="0"/>
                        <a:cs typeface="Calibri" panose="020F0502020204030204" pitchFamily="34" charset="0"/>
                      </a:endParaRPr>
                    </a:p>
                  </a:txBody>
                  <a:tcPr marL="72660" marR="72660" marT="36330" marB="36330">
                    <a:solidFill>
                      <a:srgbClr val="0098D2"/>
                    </a:solidFill>
                  </a:tcPr>
                </a:tc>
                <a:tc>
                  <a:txBody>
                    <a:bodyPr/>
                    <a:lstStyle/>
                    <a:p>
                      <a:pPr algn="ctr" fontAlgn="t"/>
                      <a:endParaRPr lang="en-GB" sz="1400">
                        <a:solidFill>
                          <a:schemeClr val="bg1"/>
                        </a:solidFill>
                        <a:effectLst/>
                        <a:latin typeface="Calibri" panose="020F0502020204030204" pitchFamily="34" charset="0"/>
                        <a:cs typeface="Calibri" panose="020F0502020204030204" pitchFamily="34" charset="0"/>
                      </a:endParaRPr>
                    </a:p>
                    <a:p>
                      <a:pPr algn="l" rtl="0" fontAlgn="base"/>
                      <a:r>
                        <a:rPr lang="en-GB" sz="900" b="1">
                          <a:solidFill>
                            <a:schemeClr val="bg1"/>
                          </a:solidFill>
                          <a:effectLst/>
                          <a:latin typeface="Calibri" panose="020F0502020204030204" pitchFamily="34" charset="0"/>
                          <a:cs typeface="Calibri" panose="020F0502020204030204" pitchFamily="34" charset="0"/>
                        </a:rPr>
                        <a:t>Job role </a:t>
                      </a:r>
                      <a:r>
                        <a:rPr lang="en-GB" sz="900" b="0">
                          <a:solidFill>
                            <a:schemeClr val="bg1"/>
                          </a:solidFill>
                          <a:effectLst/>
                          <a:latin typeface="Calibri" panose="020F0502020204030204" pitchFamily="34" charset="0"/>
                          <a:cs typeface="Calibri" panose="020F0502020204030204" pitchFamily="34" charset="0"/>
                        </a:rPr>
                        <a:t> </a:t>
                      </a:r>
                      <a:endParaRPr lang="en-GB" sz="1400" b="0" i="0">
                        <a:solidFill>
                          <a:schemeClr val="bg1"/>
                        </a:solidFill>
                        <a:effectLst/>
                        <a:latin typeface="Calibri" panose="020F0502020204030204" pitchFamily="34" charset="0"/>
                        <a:cs typeface="Calibri" panose="020F0502020204030204" pitchFamily="34" charset="0"/>
                      </a:endParaRPr>
                    </a:p>
                  </a:txBody>
                  <a:tcPr marL="72660" marR="72660" marT="36330" marB="36330">
                    <a:solidFill>
                      <a:srgbClr val="0098D2"/>
                    </a:solidFill>
                  </a:tcPr>
                </a:tc>
                <a:tc>
                  <a:txBody>
                    <a:bodyPr/>
                    <a:lstStyle/>
                    <a:p>
                      <a:pPr algn="ctr" fontAlgn="t"/>
                      <a:endParaRPr lang="en-GB" sz="1400">
                        <a:solidFill>
                          <a:schemeClr val="bg1"/>
                        </a:solidFill>
                        <a:effectLst/>
                        <a:latin typeface="Calibri" panose="020F0502020204030204" pitchFamily="34" charset="0"/>
                        <a:cs typeface="Calibri" panose="020F0502020204030204" pitchFamily="34" charset="0"/>
                      </a:endParaRPr>
                    </a:p>
                    <a:p>
                      <a:pPr algn="l" rtl="0" fontAlgn="base"/>
                      <a:r>
                        <a:rPr lang="en-GB" sz="900" b="1">
                          <a:solidFill>
                            <a:schemeClr val="bg1"/>
                          </a:solidFill>
                          <a:effectLst/>
                          <a:latin typeface="Calibri" panose="020F0502020204030204" pitchFamily="34" charset="0"/>
                          <a:cs typeface="Calibri" panose="020F0502020204030204" pitchFamily="34" charset="0"/>
                        </a:rPr>
                        <a:t>Project role </a:t>
                      </a:r>
                      <a:r>
                        <a:rPr lang="en-GB" sz="900" b="0">
                          <a:solidFill>
                            <a:schemeClr val="bg1"/>
                          </a:solidFill>
                          <a:effectLst/>
                          <a:latin typeface="Calibri" panose="020F0502020204030204" pitchFamily="34" charset="0"/>
                          <a:cs typeface="Calibri" panose="020F0502020204030204" pitchFamily="34" charset="0"/>
                        </a:rPr>
                        <a:t> </a:t>
                      </a:r>
                      <a:endParaRPr lang="en-GB" sz="1400" b="0" i="0">
                        <a:solidFill>
                          <a:schemeClr val="bg1"/>
                        </a:solidFill>
                        <a:effectLst/>
                        <a:latin typeface="Calibri" panose="020F0502020204030204" pitchFamily="34" charset="0"/>
                        <a:cs typeface="Calibri" panose="020F0502020204030204" pitchFamily="34" charset="0"/>
                      </a:endParaRPr>
                    </a:p>
                  </a:txBody>
                  <a:tcPr marL="72660" marR="72660" marT="36330" marB="36330">
                    <a:solidFill>
                      <a:srgbClr val="0098D2"/>
                    </a:solidFill>
                  </a:tcPr>
                </a:tc>
                <a:extLst>
                  <a:ext uri="{0D108BD9-81ED-4DB2-BD59-A6C34878D82A}">
                    <a16:rowId xmlns:a16="http://schemas.microsoft.com/office/drawing/2014/main" val="1406518765"/>
                  </a:ext>
                </a:extLst>
              </a:tr>
              <a:tr h="321059">
                <a:tc>
                  <a:txBody>
                    <a:bodyPr/>
                    <a:lstStyle/>
                    <a:p>
                      <a:pPr fontAlgn="t"/>
                      <a:endParaRPr lang="en-GB" sz="1400">
                        <a:effectLst/>
                        <a:latin typeface="Calibri" panose="020F0502020204030204" pitchFamily="34" charset="0"/>
                        <a:cs typeface="Calibri" panose="020F0502020204030204" pitchFamily="34" charset="0"/>
                      </a:endParaRPr>
                    </a:p>
                    <a:p>
                      <a:pPr algn="l" rtl="0" fontAlgn="base"/>
                      <a:r>
                        <a:rPr lang="en-GB" sz="900" b="0">
                          <a:effectLst/>
                          <a:latin typeface="Calibri" panose="020F0502020204030204" pitchFamily="34" charset="0"/>
                          <a:cs typeface="Calibri" panose="020F0502020204030204" pitchFamily="34" charset="0"/>
                        </a:rPr>
                        <a:t>Donna Turnbull </a:t>
                      </a:r>
                      <a:endParaRPr lang="en-GB" sz="1400" b="0" i="0">
                        <a:effectLst/>
                        <a:latin typeface="Calibri" panose="020F0502020204030204" pitchFamily="34" charset="0"/>
                        <a:cs typeface="Calibri" panose="020F0502020204030204" pitchFamily="34" charset="0"/>
                      </a:endParaRPr>
                    </a:p>
                  </a:txBody>
                  <a:tcPr marL="72660" marR="72660" marT="36330" marB="36330"/>
                </a:tc>
                <a:tc>
                  <a:txBody>
                    <a:bodyPr/>
                    <a:lstStyle/>
                    <a:p>
                      <a:pPr fontAlgn="t"/>
                      <a:endParaRPr lang="en-GB" sz="1400">
                        <a:effectLst/>
                        <a:latin typeface="Calibri" panose="020F0502020204030204" pitchFamily="34" charset="0"/>
                        <a:cs typeface="Calibri" panose="020F0502020204030204" pitchFamily="34" charset="0"/>
                      </a:endParaRPr>
                    </a:p>
                    <a:p>
                      <a:pPr algn="l" rtl="0" fontAlgn="base"/>
                      <a:r>
                        <a:rPr lang="en-GB" sz="900" b="0">
                          <a:effectLst/>
                          <a:latin typeface="Calibri" panose="020F0502020204030204" pitchFamily="34" charset="0"/>
                          <a:cs typeface="Calibri" panose="020F0502020204030204" pitchFamily="34" charset="0"/>
                        </a:rPr>
                        <a:t>VAC </a:t>
                      </a:r>
                      <a:endParaRPr lang="en-GB" sz="1400" b="0" i="0">
                        <a:effectLst/>
                        <a:latin typeface="Calibri" panose="020F0502020204030204" pitchFamily="34" charset="0"/>
                        <a:cs typeface="Calibri" panose="020F0502020204030204" pitchFamily="34" charset="0"/>
                      </a:endParaRPr>
                    </a:p>
                  </a:txBody>
                  <a:tcPr marL="72660" marR="72660" marT="36330" marB="36330"/>
                </a:tc>
                <a:tc>
                  <a:txBody>
                    <a:bodyPr/>
                    <a:lstStyle/>
                    <a:p>
                      <a:pPr fontAlgn="t"/>
                      <a:endParaRPr lang="en-GB" sz="1400">
                        <a:effectLst/>
                        <a:latin typeface="Calibri" panose="020F0502020204030204" pitchFamily="34" charset="0"/>
                        <a:cs typeface="Calibri" panose="020F0502020204030204" pitchFamily="34" charset="0"/>
                      </a:endParaRPr>
                    </a:p>
                    <a:p>
                      <a:pPr algn="l" rtl="0" fontAlgn="base"/>
                      <a:r>
                        <a:rPr lang="en-GB" sz="900" b="0">
                          <a:effectLst/>
                          <a:latin typeface="Calibri" panose="020F0502020204030204" pitchFamily="34" charset="0"/>
                          <a:cs typeface="Calibri" panose="020F0502020204030204" pitchFamily="34" charset="0"/>
                        </a:rPr>
                        <a:t>Community Development Manager </a:t>
                      </a:r>
                      <a:endParaRPr lang="en-GB" sz="1400" b="0" i="0">
                        <a:effectLst/>
                        <a:latin typeface="Calibri" panose="020F0502020204030204" pitchFamily="34" charset="0"/>
                        <a:cs typeface="Calibri" panose="020F0502020204030204" pitchFamily="34" charset="0"/>
                      </a:endParaRPr>
                    </a:p>
                  </a:txBody>
                  <a:tcPr marL="72660" marR="72660" marT="36330" marB="36330"/>
                </a:tc>
                <a:tc>
                  <a:txBody>
                    <a:bodyPr/>
                    <a:lstStyle/>
                    <a:p>
                      <a:pPr fontAlgn="t"/>
                      <a:endParaRPr lang="en-GB" sz="1400">
                        <a:effectLst/>
                        <a:latin typeface="Calibri" panose="020F0502020204030204" pitchFamily="34" charset="0"/>
                        <a:cs typeface="Calibri" panose="020F0502020204030204" pitchFamily="34" charset="0"/>
                      </a:endParaRPr>
                    </a:p>
                    <a:p>
                      <a:pPr algn="l" rtl="0" fontAlgn="base"/>
                      <a:r>
                        <a:rPr lang="en-GB" sz="900" b="0">
                          <a:effectLst/>
                          <a:latin typeface="Calibri" panose="020F0502020204030204" pitchFamily="34" charset="0"/>
                          <a:cs typeface="Calibri" panose="020F0502020204030204" pitchFamily="34" charset="0"/>
                        </a:rPr>
                        <a:t>Project lead (Community Links) </a:t>
                      </a:r>
                      <a:endParaRPr lang="en-GB" sz="1400" b="0" i="0">
                        <a:effectLst/>
                        <a:latin typeface="Calibri" panose="020F0502020204030204" pitchFamily="34" charset="0"/>
                        <a:cs typeface="Calibri" panose="020F0502020204030204" pitchFamily="34" charset="0"/>
                      </a:endParaRPr>
                    </a:p>
                  </a:txBody>
                  <a:tcPr marL="72660" marR="72660" marT="36330" marB="36330"/>
                </a:tc>
                <a:extLst>
                  <a:ext uri="{0D108BD9-81ED-4DB2-BD59-A6C34878D82A}">
                    <a16:rowId xmlns:a16="http://schemas.microsoft.com/office/drawing/2014/main" val="3179097141"/>
                  </a:ext>
                </a:extLst>
              </a:tr>
              <a:tr h="433907">
                <a:tc>
                  <a:txBody>
                    <a:bodyPr/>
                    <a:lstStyle/>
                    <a:p>
                      <a:pPr fontAlgn="t"/>
                      <a:endParaRPr lang="en-GB" sz="1400">
                        <a:effectLst/>
                        <a:latin typeface="Calibri" panose="020F0502020204030204" pitchFamily="34" charset="0"/>
                        <a:cs typeface="Calibri" panose="020F0502020204030204" pitchFamily="34" charset="0"/>
                      </a:endParaRPr>
                    </a:p>
                    <a:p>
                      <a:pPr algn="l" rtl="0" fontAlgn="base"/>
                      <a:r>
                        <a:rPr lang="en-GB" sz="900" b="0">
                          <a:effectLst/>
                          <a:latin typeface="Calibri" panose="020F0502020204030204" pitchFamily="34" charset="0"/>
                          <a:cs typeface="Calibri" panose="020F0502020204030204" pitchFamily="34" charset="0"/>
                        </a:rPr>
                        <a:t>Katalin Swann </a:t>
                      </a:r>
                      <a:endParaRPr lang="en-GB" sz="1400" b="0" i="0">
                        <a:effectLst/>
                        <a:latin typeface="Calibri" panose="020F0502020204030204" pitchFamily="34" charset="0"/>
                        <a:cs typeface="Calibri" panose="020F0502020204030204" pitchFamily="34" charset="0"/>
                      </a:endParaRPr>
                    </a:p>
                  </a:txBody>
                  <a:tcPr marL="72660" marR="72660" marT="36330" marB="36330"/>
                </a:tc>
                <a:tc>
                  <a:txBody>
                    <a:bodyPr/>
                    <a:lstStyle/>
                    <a:p>
                      <a:pPr fontAlgn="t"/>
                      <a:endParaRPr lang="en-GB" sz="1400">
                        <a:effectLst/>
                        <a:latin typeface="Calibri" panose="020F0502020204030204" pitchFamily="34" charset="0"/>
                        <a:cs typeface="Calibri" panose="020F0502020204030204" pitchFamily="34" charset="0"/>
                      </a:endParaRPr>
                    </a:p>
                    <a:p>
                      <a:pPr algn="l" rtl="0" fontAlgn="base"/>
                      <a:r>
                        <a:rPr lang="en-GB" sz="900" b="0">
                          <a:effectLst/>
                          <a:latin typeface="Calibri" panose="020F0502020204030204" pitchFamily="34" charset="0"/>
                          <a:cs typeface="Calibri" panose="020F0502020204030204" pitchFamily="34" charset="0"/>
                        </a:rPr>
                        <a:t>AUC </a:t>
                      </a:r>
                      <a:endParaRPr lang="en-GB" sz="1400" b="0" i="0">
                        <a:effectLst/>
                        <a:latin typeface="Calibri" panose="020F0502020204030204" pitchFamily="34" charset="0"/>
                        <a:cs typeface="Calibri" panose="020F0502020204030204" pitchFamily="34" charset="0"/>
                      </a:endParaRPr>
                    </a:p>
                  </a:txBody>
                  <a:tcPr marL="72660" marR="72660" marT="36330" marB="36330"/>
                </a:tc>
                <a:tc>
                  <a:txBody>
                    <a:bodyPr/>
                    <a:lstStyle/>
                    <a:p>
                      <a:pPr fontAlgn="t"/>
                      <a:endParaRPr lang="en-GB" sz="1400">
                        <a:effectLst/>
                        <a:latin typeface="Calibri" panose="020F0502020204030204" pitchFamily="34" charset="0"/>
                        <a:cs typeface="Calibri" panose="020F0502020204030204" pitchFamily="34" charset="0"/>
                      </a:endParaRPr>
                    </a:p>
                    <a:p>
                      <a:pPr algn="l" rtl="0" fontAlgn="base"/>
                      <a:r>
                        <a:rPr lang="en-GB" sz="900" b="0">
                          <a:effectLst/>
                          <a:latin typeface="Calibri" panose="020F0502020204030204" pitchFamily="34" charset="0"/>
                          <a:cs typeface="Calibri" panose="020F0502020204030204" pitchFamily="34" charset="0"/>
                        </a:rPr>
                        <a:t>Service Manager </a:t>
                      </a:r>
                      <a:endParaRPr lang="en-GB" sz="1400" b="0" i="0">
                        <a:effectLst/>
                        <a:latin typeface="Calibri" panose="020F0502020204030204" pitchFamily="34" charset="0"/>
                        <a:cs typeface="Calibri" panose="020F0502020204030204" pitchFamily="34" charset="0"/>
                      </a:endParaRPr>
                    </a:p>
                  </a:txBody>
                  <a:tcPr marL="72660" marR="72660" marT="36330" marB="36330"/>
                </a:tc>
                <a:tc>
                  <a:txBody>
                    <a:bodyPr/>
                    <a:lstStyle/>
                    <a:p>
                      <a:pPr fontAlgn="t"/>
                      <a:endParaRPr lang="en-GB" sz="1400">
                        <a:effectLst/>
                        <a:latin typeface="Calibri" panose="020F0502020204030204" pitchFamily="34" charset="0"/>
                        <a:cs typeface="Calibri" panose="020F0502020204030204" pitchFamily="34" charset="0"/>
                      </a:endParaRPr>
                    </a:p>
                    <a:p>
                      <a:pPr algn="l" rtl="0" fontAlgn="base"/>
                      <a:r>
                        <a:rPr lang="en-GB" sz="900" b="0">
                          <a:effectLst/>
                          <a:latin typeface="Calibri" panose="020F0502020204030204" pitchFamily="34" charset="0"/>
                          <a:cs typeface="Calibri" panose="020F0502020204030204" pitchFamily="34" charset="0"/>
                        </a:rPr>
                        <a:t>Project lead (Care Navigation) </a:t>
                      </a:r>
                      <a:endParaRPr lang="en-GB" sz="1400" b="0" i="0">
                        <a:effectLst/>
                        <a:latin typeface="Calibri" panose="020F0502020204030204" pitchFamily="34" charset="0"/>
                        <a:cs typeface="Calibri" panose="020F0502020204030204" pitchFamily="34" charset="0"/>
                      </a:endParaRPr>
                    </a:p>
                  </a:txBody>
                  <a:tcPr marL="72660" marR="72660" marT="36330" marB="36330"/>
                </a:tc>
                <a:extLst>
                  <a:ext uri="{0D108BD9-81ED-4DB2-BD59-A6C34878D82A}">
                    <a16:rowId xmlns:a16="http://schemas.microsoft.com/office/drawing/2014/main" val="3021210958"/>
                  </a:ext>
                </a:extLst>
              </a:tr>
              <a:tr h="451944">
                <a:tc>
                  <a:txBody>
                    <a:bodyPr/>
                    <a:lstStyle/>
                    <a:p>
                      <a:pPr fontAlgn="t"/>
                      <a:endParaRPr lang="en-GB" sz="1400">
                        <a:effectLst/>
                        <a:latin typeface="Calibri" panose="020F0502020204030204" pitchFamily="34" charset="0"/>
                        <a:cs typeface="Calibri" panose="020F0502020204030204" pitchFamily="34" charset="0"/>
                      </a:endParaRPr>
                    </a:p>
                    <a:p>
                      <a:pPr algn="l" rtl="0" fontAlgn="base"/>
                      <a:r>
                        <a:rPr lang="en-GB" sz="900" b="0">
                          <a:effectLst/>
                          <a:latin typeface="Calibri" panose="020F0502020204030204" pitchFamily="34" charset="0"/>
                          <a:cs typeface="Calibri" panose="020F0502020204030204" pitchFamily="34" charset="0"/>
                        </a:rPr>
                        <a:t>Mandira </a:t>
                      </a:r>
                      <a:r>
                        <a:rPr lang="en-GB" sz="900" b="0" err="1">
                          <a:effectLst/>
                          <a:latin typeface="Calibri" panose="020F0502020204030204" pitchFamily="34" charset="0"/>
                          <a:cs typeface="Calibri" panose="020F0502020204030204" pitchFamily="34" charset="0"/>
                        </a:rPr>
                        <a:t>Manandhar</a:t>
                      </a:r>
                      <a:r>
                        <a:rPr lang="en-GB" sz="900" b="0">
                          <a:effectLst/>
                          <a:latin typeface="Calibri" panose="020F0502020204030204" pitchFamily="34" charset="0"/>
                          <a:cs typeface="Calibri" panose="020F0502020204030204" pitchFamily="34" charset="0"/>
                        </a:rPr>
                        <a:t> </a:t>
                      </a:r>
                      <a:endParaRPr lang="en-GB" sz="1400" b="0" i="0">
                        <a:effectLst/>
                        <a:latin typeface="Calibri" panose="020F0502020204030204" pitchFamily="34" charset="0"/>
                        <a:cs typeface="Calibri" panose="020F0502020204030204" pitchFamily="34" charset="0"/>
                      </a:endParaRPr>
                    </a:p>
                  </a:txBody>
                  <a:tcPr marL="72660" marR="72660" marT="36330" marB="36330"/>
                </a:tc>
                <a:tc>
                  <a:txBody>
                    <a:bodyPr/>
                    <a:lstStyle/>
                    <a:p>
                      <a:pPr fontAlgn="t"/>
                      <a:endParaRPr lang="en-GB" sz="1400">
                        <a:effectLst/>
                        <a:latin typeface="Calibri" panose="020F0502020204030204" pitchFamily="34" charset="0"/>
                        <a:cs typeface="Calibri" panose="020F0502020204030204" pitchFamily="34" charset="0"/>
                      </a:endParaRPr>
                    </a:p>
                    <a:p>
                      <a:pPr algn="l" rtl="0" fontAlgn="base"/>
                      <a:r>
                        <a:rPr lang="en-GB" sz="900" b="0">
                          <a:effectLst/>
                          <a:latin typeface="Calibri" panose="020F0502020204030204" pitchFamily="34" charset="0"/>
                          <a:cs typeface="Calibri" panose="020F0502020204030204" pitchFamily="34" charset="0"/>
                        </a:rPr>
                        <a:t>VAC </a:t>
                      </a:r>
                      <a:endParaRPr lang="en-GB" sz="1400" b="0" i="0">
                        <a:effectLst/>
                        <a:latin typeface="Calibri" panose="020F0502020204030204" pitchFamily="34" charset="0"/>
                        <a:cs typeface="Calibri" panose="020F0502020204030204" pitchFamily="34" charset="0"/>
                      </a:endParaRPr>
                    </a:p>
                  </a:txBody>
                  <a:tcPr marL="72660" marR="72660" marT="36330" marB="36330"/>
                </a:tc>
                <a:tc>
                  <a:txBody>
                    <a:bodyPr/>
                    <a:lstStyle/>
                    <a:p>
                      <a:pPr fontAlgn="t"/>
                      <a:endParaRPr lang="en-GB" sz="1400">
                        <a:effectLst/>
                        <a:latin typeface="Calibri" panose="020F0502020204030204" pitchFamily="34" charset="0"/>
                        <a:cs typeface="Calibri" panose="020F0502020204030204" pitchFamily="34" charset="0"/>
                      </a:endParaRPr>
                    </a:p>
                    <a:p>
                      <a:pPr algn="l" rtl="0" fontAlgn="base"/>
                      <a:r>
                        <a:rPr lang="en-GB" sz="900" b="0">
                          <a:effectLst/>
                          <a:latin typeface="Calibri" panose="020F0502020204030204" pitchFamily="34" charset="0"/>
                          <a:cs typeface="Calibri" panose="020F0502020204030204" pitchFamily="34" charset="0"/>
                        </a:rPr>
                        <a:t>Volunteer coordinator </a:t>
                      </a:r>
                      <a:endParaRPr lang="en-GB" sz="1400" b="0" i="0">
                        <a:effectLst/>
                        <a:latin typeface="Calibri" panose="020F0502020204030204" pitchFamily="34" charset="0"/>
                        <a:cs typeface="Calibri" panose="020F0502020204030204" pitchFamily="34" charset="0"/>
                      </a:endParaRPr>
                    </a:p>
                  </a:txBody>
                  <a:tcPr marL="72660" marR="72660" marT="36330" marB="36330"/>
                </a:tc>
                <a:tc>
                  <a:txBody>
                    <a:bodyPr/>
                    <a:lstStyle/>
                    <a:p>
                      <a:pPr fontAlgn="t"/>
                      <a:endParaRPr lang="en-GB" sz="1400">
                        <a:effectLst/>
                        <a:latin typeface="Calibri" panose="020F0502020204030204" pitchFamily="34" charset="0"/>
                        <a:cs typeface="Calibri" panose="020F0502020204030204" pitchFamily="34" charset="0"/>
                      </a:endParaRPr>
                    </a:p>
                    <a:p>
                      <a:pPr algn="l" rtl="0" fontAlgn="base"/>
                      <a:r>
                        <a:rPr lang="en-GB" sz="900" b="0">
                          <a:effectLst/>
                          <a:latin typeface="Calibri" panose="020F0502020204030204" pitchFamily="34" charset="0"/>
                          <a:cs typeface="Calibri" panose="020F0502020204030204" pitchFamily="34" charset="0"/>
                        </a:rPr>
                        <a:t>Volunteer development support </a:t>
                      </a:r>
                      <a:endParaRPr lang="en-GB" sz="1400" b="0" i="0">
                        <a:effectLst/>
                        <a:latin typeface="Calibri" panose="020F0502020204030204" pitchFamily="34" charset="0"/>
                        <a:cs typeface="Calibri" panose="020F0502020204030204" pitchFamily="34" charset="0"/>
                      </a:endParaRPr>
                    </a:p>
                  </a:txBody>
                  <a:tcPr marL="72660" marR="72660" marT="36330" marB="36330"/>
                </a:tc>
                <a:extLst>
                  <a:ext uri="{0D108BD9-81ED-4DB2-BD59-A6C34878D82A}">
                    <a16:rowId xmlns:a16="http://schemas.microsoft.com/office/drawing/2014/main" val="2691913812"/>
                  </a:ext>
                </a:extLst>
              </a:tr>
              <a:tr h="546538">
                <a:tc>
                  <a:txBody>
                    <a:bodyPr/>
                    <a:lstStyle/>
                    <a:p>
                      <a:pPr fontAlgn="t"/>
                      <a:endParaRPr lang="en-GB" sz="1400">
                        <a:effectLst/>
                        <a:latin typeface="Calibri" panose="020F0502020204030204" pitchFamily="34" charset="0"/>
                        <a:cs typeface="Calibri" panose="020F0502020204030204" pitchFamily="34" charset="0"/>
                      </a:endParaRPr>
                    </a:p>
                    <a:p>
                      <a:pPr algn="l" rtl="0" fontAlgn="base"/>
                      <a:r>
                        <a:rPr lang="en-GB" sz="900" b="0">
                          <a:effectLst/>
                          <a:latin typeface="Calibri" panose="020F0502020204030204" pitchFamily="34" charset="0"/>
                          <a:cs typeface="Calibri" panose="020F0502020204030204" pitchFamily="34" charset="0"/>
                        </a:rPr>
                        <a:t>Emma Worthington </a:t>
                      </a:r>
                      <a:endParaRPr lang="en-GB" sz="1400" b="0" i="0">
                        <a:effectLst/>
                        <a:latin typeface="Calibri" panose="020F0502020204030204" pitchFamily="34" charset="0"/>
                        <a:cs typeface="Calibri" panose="020F0502020204030204" pitchFamily="34" charset="0"/>
                      </a:endParaRPr>
                    </a:p>
                  </a:txBody>
                  <a:tcPr marL="72660" marR="72660" marT="36330" marB="36330"/>
                </a:tc>
                <a:tc>
                  <a:txBody>
                    <a:bodyPr/>
                    <a:lstStyle/>
                    <a:p>
                      <a:pPr fontAlgn="t"/>
                      <a:endParaRPr lang="en-GB" sz="1400">
                        <a:effectLst/>
                        <a:latin typeface="Calibri" panose="020F0502020204030204" pitchFamily="34" charset="0"/>
                        <a:cs typeface="Calibri" panose="020F0502020204030204" pitchFamily="34" charset="0"/>
                      </a:endParaRPr>
                    </a:p>
                    <a:p>
                      <a:pPr algn="l" rtl="0" fontAlgn="base"/>
                      <a:r>
                        <a:rPr lang="en-GB" sz="900" b="0">
                          <a:effectLst/>
                          <a:latin typeface="Calibri" panose="020F0502020204030204" pitchFamily="34" charset="0"/>
                          <a:cs typeface="Calibri" panose="020F0502020204030204" pitchFamily="34" charset="0"/>
                        </a:rPr>
                        <a:t>AUC </a:t>
                      </a:r>
                      <a:endParaRPr lang="en-GB" sz="1400" b="0" i="0">
                        <a:effectLst/>
                        <a:latin typeface="Calibri" panose="020F0502020204030204" pitchFamily="34" charset="0"/>
                        <a:cs typeface="Calibri" panose="020F0502020204030204" pitchFamily="34" charset="0"/>
                      </a:endParaRPr>
                    </a:p>
                  </a:txBody>
                  <a:tcPr marL="72660" marR="72660" marT="36330" marB="36330"/>
                </a:tc>
                <a:tc>
                  <a:txBody>
                    <a:bodyPr/>
                    <a:lstStyle/>
                    <a:p>
                      <a:pPr fontAlgn="t"/>
                      <a:endParaRPr lang="en-GB" sz="1400">
                        <a:effectLst/>
                        <a:latin typeface="Calibri" panose="020F0502020204030204" pitchFamily="34" charset="0"/>
                        <a:cs typeface="Calibri" panose="020F0502020204030204" pitchFamily="34" charset="0"/>
                      </a:endParaRPr>
                    </a:p>
                    <a:p>
                      <a:pPr algn="l" rtl="0" fontAlgn="base"/>
                      <a:r>
                        <a:rPr lang="en-GB" sz="900" b="0">
                          <a:effectLst/>
                          <a:latin typeface="Calibri" panose="020F0502020204030204" pitchFamily="34" charset="0"/>
                          <a:cs typeface="Calibri" panose="020F0502020204030204" pitchFamily="34" charset="0"/>
                        </a:rPr>
                        <a:t>Care Navigator / SPLW </a:t>
                      </a:r>
                      <a:endParaRPr lang="en-GB" sz="1400" b="0" i="0">
                        <a:effectLst/>
                        <a:latin typeface="Calibri" panose="020F0502020204030204" pitchFamily="34" charset="0"/>
                        <a:cs typeface="Calibri" panose="020F0502020204030204" pitchFamily="34" charset="0"/>
                      </a:endParaRPr>
                    </a:p>
                  </a:txBody>
                  <a:tcPr marL="72660" marR="72660" marT="36330" marB="36330"/>
                </a:tc>
                <a:tc>
                  <a:txBody>
                    <a:bodyPr/>
                    <a:lstStyle/>
                    <a:p>
                      <a:pPr fontAlgn="t"/>
                      <a:endParaRPr lang="en-GB" sz="1400">
                        <a:effectLst/>
                        <a:latin typeface="Calibri" panose="020F0502020204030204" pitchFamily="34" charset="0"/>
                        <a:cs typeface="Calibri" panose="020F0502020204030204" pitchFamily="34" charset="0"/>
                      </a:endParaRPr>
                    </a:p>
                    <a:p>
                      <a:pPr algn="l" rtl="0" fontAlgn="base"/>
                      <a:r>
                        <a:rPr lang="en-GB" sz="900" b="0">
                          <a:effectLst/>
                          <a:latin typeface="Calibri" panose="020F0502020204030204" pitchFamily="34" charset="0"/>
                          <a:cs typeface="Calibri" panose="020F0502020204030204" pitchFamily="34" charset="0"/>
                        </a:rPr>
                        <a:t>Social prescriber development support </a:t>
                      </a:r>
                      <a:endParaRPr lang="en-GB" sz="1400" b="0" i="0">
                        <a:effectLst/>
                        <a:latin typeface="Calibri" panose="020F0502020204030204" pitchFamily="34" charset="0"/>
                        <a:cs typeface="Calibri" panose="020F0502020204030204" pitchFamily="34" charset="0"/>
                      </a:endParaRPr>
                    </a:p>
                  </a:txBody>
                  <a:tcPr marL="72660" marR="72660" marT="36330" marB="36330"/>
                </a:tc>
                <a:extLst>
                  <a:ext uri="{0D108BD9-81ED-4DB2-BD59-A6C34878D82A}">
                    <a16:rowId xmlns:a16="http://schemas.microsoft.com/office/drawing/2014/main" val="1086047580"/>
                  </a:ext>
                </a:extLst>
              </a:tr>
              <a:tr h="419279">
                <a:tc>
                  <a:txBody>
                    <a:bodyPr/>
                    <a:lstStyle/>
                    <a:p>
                      <a:pPr fontAlgn="t"/>
                      <a:endParaRPr lang="en-GB" sz="1400">
                        <a:effectLst/>
                        <a:latin typeface="Calibri" panose="020F0502020204030204" pitchFamily="34" charset="0"/>
                        <a:cs typeface="Calibri" panose="020F0502020204030204" pitchFamily="34" charset="0"/>
                      </a:endParaRPr>
                    </a:p>
                    <a:p>
                      <a:pPr algn="l" rtl="0" fontAlgn="base"/>
                      <a:r>
                        <a:rPr lang="en-GB" sz="900" b="0">
                          <a:effectLst/>
                          <a:latin typeface="Calibri" panose="020F0502020204030204" pitchFamily="34" charset="0"/>
                          <a:cs typeface="Calibri" panose="020F0502020204030204" pitchFamily="34" charset="0"/>
                        </a:rPr>
                        <a:t>Jamie Aldridge </a:t>
                      </a:r>
                      <a:endParaRPr lang="en-GB" sz="1400" b="0" i="0">
                        <a:effectLst/>
                        <a:latin typeface="Calibri" panose="020F0502020204030204" pitchFamily="34" charset="0"/>
                        <a:cs typeface="Calibri" panose="020F0502020204030204" pitchFamily="34" charset="0"/>
                      </a:endParaRPr>
                    </a:p>
                  </a:txBody>
                  <a:tcPr marL="72660" marR="72660" marT="36330" marB="36330"/>
                </a:tc>
                <a:tc>
                  <a:txBody>
                    <a:bodyPr/>
                    <a:lstStyle/>
                    <a:p>
                      <a:pPr fontAlgn="t"/>
                      <a:endParaRPr lang="en-GB" sz="1400">
                        <a:effectLst/>
                        <a:latin typeface="Calibri" panose="020F0502020204030204" pitchFamily="34" charset="0"/>
                        <a:cs typeface="Calibri" panose="020F0502020204030204" pitchFamily="34" charset="0"/>
                      </a:endParaRPr>
                    </a:p>
                    <a:p>
                      <a:pPr algn="l" rtl="0" fontAlgn="base"/>
                      <a:r>
                        <a:rPr lang="en-GB" sz="900" b="0">
                          <a:effectLst/>
                          <a:latin typeface="Calibri" panose="020F0502020204030204" pitchFamily="34" charset="0"/>
                          <a:cs typeface="Calibri" panose="020F0502020204030204" pitchFamily="34" charset="0"/>
                        </a:rPr>
                        <a:t>AUC </a:t>
                      </a:r>
                      <a:endParaRPr lang="en-GB" sz="1400" b="0" i="0">
                        <a:effectLst/>
                        <a:latin typeface="Calibri" panose="020F0502020204030204" pitchFamily="34" charset="0"/>
                        <a:cs typeface="Calibri" panose="020F0502020204030204" pitchFamily="34" charset="0"/>
                      </a:endParaRPr>
                    </a:p>
                  </a:txBody>
                  <a:tcPr marL="72660" marR="72660" marT="36330" marB="36330"/>
                </a:tc>
                <a:tc>
                  <a:txBody>
                    <a:bodyPr/>
                    <a:lstStyle/>
                    <a:p>
                      <a:pPr fontAlgn="t"/>
                      <a:endParaRPr lang="en-GB" sz="1400">
                        <a:effectLst/>
                        <a:latin typeface="Calibri" panose="020F0502020204030204" pitchFamily="34" charset="0"/>
                        <a:cs typeface="Calibri" panose="020F0502020204030204" pitchFamily="34" charset="0"/>
                      </a:endParaRPr>
                    </a:p>
                    <a:p>
                      <a:pPr algn="l" rtl="0" fontAlgn="base"/>
                      <a:r>
                        <a:rPr lang="en-GB" sz="900" b="0">
                          <a:effectLst/>
                          <a:latin typeface="Calibri" panose="020F0502020204030204" pitchFamily="34" charset="0"/>
                          <a:cs typeface="Calibri" panose="020F0502020204030204" pitchFamily="34" charset="0"/>
                        </a:rPr>
                        <a:t>Care Navigation Service Administrator </a:t>
                      </a:r>
                      <a:endParaRPr lang="en-GB" sz="1400" b="0" i="0">
                        <a:effectLst/>
                        <a:latin typeface="Calibri" panose="020F0502020204030204" pitchFamily="34" charset="0"/>
                        <a:cs typeface="Calibri" panose="020F0502020204030204" pitchFamily="34" charset="0"/>
                      </a:endParaRPr>
                    </a:p>
                  </a:txBody>
                  <a:tcPr marL="72660" marR="72660" marT="36330" marB="36330"/>
                </a:tc>
                <a:tc>
                  <a:txBody>
                    <a:bodyPr/>
                    <a:lstStyle/>
                    <a:p>
                      <a:pPr fontAlgn="t"/>
                      <a:endParaRPr lang="en-GB" sz="1400">
                        <a:effectLst/>
                        <a:latin typeface="Calibri" panose="020F0502020204030204" pitchFamily="34" charset="0"/>
                        <a:cs typeface="Calibri" panose="020F0502020204030204" pitchFamily="34" charset="0"/>
                      </a:endParaRPr>
                    </a:p>
                    <a:p>
                      <a:pPr algn="l" rtl="0" fontAlgn="base"/>
                      <a:r>
                        <a:rPr lang="en-GB" sz="900" b="0">
                          <a:effectLst/>
                          <a:latin typeface="Calibri" panose="020F0502020204030204" pitchFamily="34" charset="0"/>
                          <a:cs typeface="Calibri" panose="020F0502020204030204" pitchFamily="34" charset="0"/>
                        </a:rPr>
                        <a:t>Project and admin support </a:t>
                      </a:r>
                      <a:endParaRPr lang="en-GB" sz="1400" b="0" i="0">
                        <a:effectLst/>
                        <a:latin typeface="Calibri" panose="020F0502020204030204" pitchFamily="34" charset="0"/>
                        <a:cs typeface="Calibri" panose="020F0502020204030204" pitchFamily="34" charset="0"/>
                      </a:endParaRPr>
                    </a:p>
                  </a:txBody>
                  <a:tcPr marL="72660" marR="72660" marT="36330" marB="36330"/>
                </a:tc>
                <a:extLst>
                  <a:ext uri="{0D108BD9-81ED-4DB2-BD59-A6C34878D82A}">
                    <a16:rowId xmlns:a16="http://schemas.microsoft.com/office/drawing/2014/main" val="3092255654"/>
                  </a:ext>
                </a:extLst>
              </a:tr>
            </a:tbl>
          </a:graphicData>
        </a:graphic>
      </p:graphicFrame>
    </p:spTree>
    <p:extLst>
      <p:ext uri="{BB962C8B-B14F-4D97-AF65-F5344CB8AC3E}">
        <p14:creationId xmlns:p14="http://schemas.microsoft.com/office/powerpoint/2010/main" val="19451082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956CD1A8-762E-4824-A569-8877AD0BB911}"/>
              </a:ext>
            </a:extLst>
          </p:cNvPr>
          <p:cNvSpPr>
            <a:spLocks noGrp="1"/>
          </p:cNvSpPr>
          <p:nvPr>
            <p:ph type="sldNum" sz="quarter" idx="14"/>
          </p:nvPr>
        </p:nvSpPr>
        <p:spPr/>
        <p:txBody>
          <a:bodyPr/>
          <a:lstStyle/>
          <a:p>
            <a:fld id="{8FC524A1-7B6A-464D-B8BC-8FE2E057339E}" type="slidenum">
              <a:rPr lang="en-GB" smtClean="0"/>
              <a:pPr/>
              <a:t>9</a:t>
            </a:fld>
            <a:endParaRPr lang="en-GB"/>
          </a:p>
        </p:txBody>
      </p:sp>
      <p:pic>
        <p:nvPicPr>
          <p:cNvPr id="15" name="Picture 15">
            <a:extLst>
              <a:ext uri="{FF2B5EF4-FFF2-40B4-BE49-F238E27FC236}">
                <a16:creationId xmlns:a16="http://schemas.microsoft.com/office/drawing/2014/main" id="{BF4B7560-20CA-19F2-E2BC-47CE6DF97768}"/>
              </a:ext>
            </a:extLst>
          </p:cNvPr>
          <p:cNvPicPr>
            <a:picLocks noGrp="1" noChangeAspect="1"/>
          </p:cNvPicPr>
          <p:nvPr>
            <p:ph sz="quarter" idx="15"/>
          </p:nvPr>
        </p:nvPicPr>
        <p:blipFill>
          <a:blip r:embed="rId3"/>
          <a:stretch>
            <a:fillRect/>
          </a:stretch>
        </p:blipFill>
        <p:spPr>
          <a:xfrm>
            <a:off x="729439" y="6380442"/>
            <a:ext cx="198031" cy="152400"/>
          </a:xfrm>
        </p:spPr>
      </p:pic>
      <p:sp>
        <p:nvSpPr>
          <p:cNvPr id="10" name="Title 1">
            <a:extLst>
              <a:ext uri="{FF2B5EF4-FFF2-40B4-BE49-F238E27FC236}">
                <a16:creationId xmlns:a16="http://schemas.microsoft.com/office/drawing/2014/main" id="{3CBE09F3-F15B-7D2C-33A1-460D61A6E65D}"/>
              </a:ext>
            </a:extLst>
          </p:cNvPr>
          <p:cNvSpPr>
            <a:spLocks noGrp="1"/>
          </p:cNvSpPr>
          <p:nvPr/>
        </p:nvSpPr>
        <p:spPr>
          <a:xfrm>
            <a:off x="0" y="283866"/>
            <a:ext cx="12192000" cy="434713"/>
          </a:xfrm>
          <a:prstGeom prst="rect">
            <a:avLst/>
          </a:prstGeom>
          <a:solidFill>
            <a:srgbClr val="2E75B6"/>
          </a:solidFill>
          <a:ln>
            <a:solidFill>
              <a:schemeClr val="accent4"/>
            </a:solidFill>
          </a:ln>
        </p:spPr>
        <p:txBody>
          <a:bodyPr lIns="68580" tIns="34290" rIns="68580" bIns="34290" anchor="t"/>
          <a:lstStyle>
            <a:lvl1pPr marL="71438" indent="0" algn="l" defTabSz="685800" rtl="0" eaLnBrk="1" latinLnBrk="0" hangingPunct="1">
              <a:spcBef>
                <a:spcPts val="450"/>
              </a:spcBef>
              <a:buNone/>
              <a:defRPr sz="1800" kern="1200" baseline="0">
                <a:solidFill>
                  <a:schemeClr val="bg1"/>
                </a:solidFill>
                <a:latin typeface="+mj-lt"/>
                <a:ea typeface="+mj-ea"/>
                <a:cs typeface="+mj-cs"/>
              </a:defRPr>
            </a:lvl1pPr>
          </a:lstStyle>
          <a:p>
            <a:pPr marL="71120">
              <a:spcBef>
                <a:spcPts val="0"/>
              </a:spcBef>
            </a:pPr>
            <a:r>
              <a:rPr lang="en-US" sz="2100"/>
              <a:t>  </a:t>
            </a:r>
            <a:r>
              <a:rPr lang="en-US" sz="2400" b="1">
                <a:latin typeface="Calibri" panose="020F0502020204030204" pitchFamily="34" charset="0"/>
                <a:cs typeface="Calibri" panose="020F0502020204030204" pitchFamily="34" charset="0"/>
              </a:rPr>
              <a:t>Barking and Dagenham SP Innovators (SPIP 12)</a:t>
            </a:r>
            <a:endParaRPr lang="en-US" b="1">
              <a:latin typeface="Calibri" panose="020F0502020204030204" pitchFamily="34" charset="0"/>
              <a:cs typeface="Calibri" panose="020F0502020204030204" pitchFamily="34" charset="0"/>
            </a:endParaRPr>
          </a:p>
        </p:txBody>
      </p:sp>
      <p:pic>
        <p:nvPicPr>
          <p:cNvPr id="11" name="Picture 10" descr="Icon&#10;&#10;Description automatically generated">
            <a:extLst>
              <a:ext uri="{FF2B5EF4-FFF2-40B4-BE49-F238E27FC236}">
                <a16:creationId xmlns:a16="http://schemas.microsoft.com/office/drawing/2014/main" id="{3347DA4A-3621-334D-E4F2-EA2399BACBC5}"/>
              </a:ext>
            </a:extLst>
          </p:cNvPr>
          <p:cNvPicPr>
            <a:picLocks noChangeAspect="1"/>
          </p:cNvPicPr>
          <p:nvPr/>
        </p:nvPicPr>
        <p:blipFill>
          <a:blip r:embed="rId4"/>
          <a:stretch>
            <a:fillRect/>
          </a:stretch>
        </p:blipFill>
        <p:spPr>
          <a:xfrm>
            <a:off x="729870" y="6597723"/>
            <a:ext cx="201829" cy="155152"/>
          </a:xfrm>
          <a:prstGeom prst="rect">
            <a:avLst/>
          </a:prstGeom>
          <a:solidFill>
            <a:srgbClr val="5B9BD5">
              <a:lumMod val="75000"/>
            </a:srgbClr>
          </a:solidFill>
          <a:ln>
            <a:solidFill>
              <a:srgbClr val="5B9BD5">
                <a:lumMod val="75000"/>
              </a:srgbClr>
            </a:solidFill>
          </a:ln>
        </p:spPr>
      </p:pic>
      <p:sp>
        <p:nvSpPr>
          <p:cNvPr id="12" name="TextBox 5">
            <a:extLst>
              <a:ext uri="{FF2B5EF4-FFF2-40B4-BE49-F238E27FC236}">
                <a16:creationId xmlns:a16="http://schemas.microsoft.com/office/drawing/2014/main" id="{669ED469-5133-DCAB-7416-B0478827C16C}"/>
              </a:ext>
            </a:extLst>
          </p:cNvPr>
          <p:cNvSpPr txBox="1"/>
          <p:nvPr/>
        </p:nvSpPr>
        <p:spPr>
          <a:xfrm>
            <a:off x="967783" y="6315261"/>
            <a:ext cx="3595832" cy="489878"/>
          </a:xfrm>
          <a:prstGeom prst="rect">
            <a:avLst/>
          </a:prstGeom>
          <a:noFill/>
        </p:spPr>
        <p:txBody>
          <a:bodyPr wrap="square" lIns="68580" tIns="34290" rIns="68580" bIns="34290" rtlCol="0" anchor="t">
            <a:spAutoFit/>
          </a:bodyPr>
          <a:lstStyle>
            <a:defPPr>
              <a:defRPr lang="en-US"/>
            </a:defPPr>
            <a:lvl1pPr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1pPr>
            <a:lvl2pPr marL="4572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2pPr>
            <a:lvl3pPr marL="9144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3pPr>
            <a:lvl4pPr marL="13716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4pPr>
            <a:lvl5pPr marL="18288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5pPr>
            <a:lvl6pPr marL="22860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6pPr>
            <a:lvl7pPr marL="27432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7pPr>
            <a:lvl8pPr marL="32004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8pPr>
            <a:lvl9pPr marL="36576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9pPr>
          </a:lstStyle>
          <a:p>
            <a:pPr defTabSz="685800" fontAlgn="auto">
              <a:spcBef>
                <a:spcPts val="0"/>
              </a:spcBef>
              <a:spcAft>
                <a:spcPts val="420"/>
              </a:spcAft>
            </a:pPr>
            <a:r>
              <a:rPr lang="en-GB" sz="1200" b="1">
                <a:solidFill>
                  <a:srgbClr val="5B9BD5">
                    <a:lumMod val="75000"/>
                  </a:srgbClr>
                </a:solidFill>
                <a:latin typeface="Calibri" panose="020F0502020204030204"/>
                <a:ea typeface="+mn-ea"/>
                <a:cs typeface="+mn-cs"/>
              </a:rPr>
              <a:t>@SP_LDN</a:t>
            </a:r>
          </a:p>
          <a:p>
            <a:pPr defTabSz="685800" fontAlgn="auto">
              <a:spcBef>
                <a:spcPts val="0"/>
              </a:spcBef>
              <a:spcAft>
                <a:spcPts val="420"/>
              </a:spcAft>
            </a:pPr>
            <a:r>
              <a:rPr lang="en-GB" sz="1200" b="1">
                <a:solidFill>
                  <a:srgbClr val="5B9BD5">
                    <a:lumMod val="75000"/>
                  </a:srgbClr>
                </a:solidFill>
                <a:latin typeface="Calibri" panose="020F0502020204030204"/>
                <a:ea typeface="+mn-ea"/>
                <a:cs typeface="+mn-cs"/>
              </a:rPr>
              <a:t>hlp.socialprescribing@nhs.net</a:t>
            </a:r>
          </a:p>
        </p:txBody>
      </p:sp>
      <p:pic>
        <p:nvPicPr>
          <p:cNvPr id="13" name="Picture 12" descr="A group of people standing in a line&#10;&#10;Description automatically generated with low confidence">
            <a:extLst>
              <a:ext uri="{FF2B5EF4-FFF2-40B4-BE49-F238E27FC236}">
                <a16:creationId xmlns:a16="http://schemas.microsoft.com/office/drawing/2014/main" id="{35A8B70F-C997-5584-31DB-6FCB60EFFCA4}"/>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691650" y="6235899"/>
            <a:ext cx="2665228" cy="596035"/>
          </a:xfrm>
          <a:prstGeom prst="rect">
            <a:avLst/>
          </a:prstGeom>
        </p:spPr>
      </p:pic>
      <p:sp>
        <p:nvSpPr>
          <p:cNvPr id="14" name="Title 1">
            <a:extLst>
              <a:ext uri="{FF2B5EF4-FFF2-40B4-BE49-F238E27FC236}">
                <a16:creationId xmlns:a16="http://schemas.microsoft.com/office/drawing/2014/main" id="{892453A9-6BC6-1FAF-69D5-BA2FA543B1BE}"/>
              </a:ext>
            </a:extLst>
          </p:cNvPr>
          <p:cNvSpPr txBox="1">
            <a:spLocks/>
          </p:cNvSpPr>
          <p:nvPr/>
        </p:nvSpPr>
        <p:spPr>
          <a:xfrm>
            <a:off x="8860" y="6070123"/>
            <a:ext cx="12183139" cy="108883"/>
          </a:xfrm>
          <a:prstGeom prst="rect">
            <a:avLst/>
          </a:prstGeom>
          <a:solidFill>
            <a:srgbClr val="2E75B6"/>
          </a:solidFill>
          <a:ln>
            <a:solidFill>
              <a:schemeClr val="accent4"/>
            </a:solidFill>
          </a:ln>
        </p:spPr>
        <p:txBody>
          <a:bodyPr lIns="68580" tIns="34290" rIns="68580" bIns="34290" anchor="t"/>
          <a:lstStyle>
            <a:defPPr>
              <a:defRPr lang="en-US"/>
            </a:defPPr>
            <a:lvl1pPr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1pPr>
            <a:lvl2pPr marL="4572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2pPr>
            <a:lvl3pPr marL="9144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3pPr>
            <a:lvl4pPr marL="13716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4pPr>
            <a:lvl5pPr marL="18288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5pPr>
            <a:lvl6pPr marL="22860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6pPr>
            <a:lvl7pPr marL="27432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7pPr>
            <a:lvl8pPr marL="32004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8pPr>
            <a:lvl9pPr marL="36576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9pPr>
          </a:lstStyle>
          <a:p>
            <a:pPr fontAlgn="auto">
              <a:spcBef>
                <a:spcPts val="0"/>
              </a:spcBef>
              <a:spcAft>
                <a:spcPts val="0"/>
              </a:spcAft>
            </a:pPr>
            <a:endParaRPr lang="en-US" sz="2100"/>
          </a:p>
        </p:txBody>
      </p:sp>
      <p:sp>
        <p:nvSpPr>
          <p:cNvPr id="9" name="Rectangle 2">
            <a:extLst>
              <a:ext uri="{FF2B5EF4-FFF2-40B4-BE49-F238E27FC236}">
                <a16:creationId xmlns:a16="http://schemas.microsoft.com/office/drawing/2014/main" id="{7CA3A3AA-AF02-4432-A87D-88BBDEBE318E}"/>
              </a:ext>
            </a:extLst>
          </p:cNvPr>
          <p:cNvSpPr>
            <a:spLocks noChangeArrowheads="1"/>
          </p:cNvSpPr>
          <p:nvPr/>
        </p:nvSpPr>
        <p:spPr bwMode="auto">
          <a:xfrm>
            <a:off x="3876675" y="163353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 </a:t>
            </a:r>
            <a:endParaRPr kumimoji="0" lang="en-US" altLang="en-US" sz="1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 name="Rectangle 3">
            <a:extLst>
              <a:ext uri="{FF2B5EF4-FFF2-40B4-BE49-F238E27FC236}">
                <a16:creationId xmlns:a16="http://schemas.microsoft.com/office/drawing/2014/main" id="{F31E097A-82A0-4254-A4FC-976D52ADE9EF}"/>
              </a:ext>
            </a:extLst>
          </p:cNvPr>
          <p:cNvSpPr>
            <a:spLocks noChangeArrowheads="1"/>
          </p:cNvSpPr>
          <p:nvPr/>
        </p:nvSpPr>
        <p:spPr bwMode="auto">
          <a:xfrm>
            <a:off x="3876675" y="163353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 </a:t>
            </a:r>
            <a:endParaRPr kumimoji="0" lang="en-US" altLang="en-US" sz="1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 name="TextBox 15">
            <a:extLst>
              <a:ext uri="{FF2B5EF4-FFF2-40B4-BE49-F238E27FC236}">
                <a16:creationId xmlns:a16="http://schemas.microsoft.com/office/drawing/2014/main" id="{F78E74F9-6CB4-4EFB-90AF-412C6FD53EAD}"/>
              </a:ext>
            </a:extLst>
          </p:cNvPr>
          <p:cNvSpPr txBox="1"/>
          <p:nvPr/>
        </p:nvSpPr>
        <p:spPr>
          <a:xfrm>
            <a:off x="94594" y="829236"/>
            <a:ext cx="5547254" cy="4247317"/>
          </a:xfrm>
          <a:prstGeom prst="rect">
            <a:avLst/>
          </a:prstGeom>
          <a:noFill/>
          <a:ln>
            <a:solidFill>
              <a:srgbClr val="2E75B6"/>
            </a:solidFill>
          </a:ln>
        </p:spPr>
        <p:txBody>
          <a:bodyPr wrap="square" lIns="91440" tIns="45720" rIns="91440" bIns="45720" rtlCol="0" anchor="t">
            <a:spAutoFit/>
          </a:bodyPr>
          <a:lstStyle/>
          <a:p>
            <a:r>
              <a:rPr lang="en-GB" b="1" dirty="0">
                <a:latin typeface="Calibri" panose="020F0502020204030204" pitchFamily="34" charset="0"/>
                <a:cs typeface="Calibri" panose="020F0502020204030204" pitchFamily="34" charset="0"/>
              </a:rPr>
              <a:t>Challenge: </a:t>
            </a:r>
            <a:r>
              <a:rPr lang="en-GB" u="sng" dirty="0">
                <a:latin typeface="Calibri" panose="020F0502020204030204" pitchFamily="34" charset="0"/>
                <a:cs typeface="Calibri" panose="020F0502020204030204" pitchFamily="34" charset="0"/>
              </a:rPr>
              <a:t>Participant response in application</a:t>
            </a:r>
            <a:endParaRPr lang="en-GB" sz="1400" b="0" i="1" u="none" strike="noStrike" dirty="0">
              <a:effectLst/>
              <a:latin typeface="Calibri" panose="020F0502020204030204" pitchFamily="34" charset="0"/>
              <a:cs typeface="Calibri" panose="020F0502020204030204" pitchFamily="34" charset="0"/>
            </a:endParaRPr>
          </a:p>
          <a:p>
            <a:r>
              <a:rPr lang="en-GB" sz="1400" b="0" i="1" u="none" strike="noStrike" dirty="0">
                <a:effectLst/>
                <a:latin typeface="Calibri" panose="020F0502020204030204" pitchFamily="34" charset="0"/>
                <a:cs typeface="Calibri" panose="020F0502020204030204" pitchFamily="34" charset="0"/>
              </a:rPr>
              <a:t>Working as a group </a:t>
            </a:r>
            <a:r>
              <a:rPr lang="en-GB" sz="1400" b="0" i="1" u="none" strike="noStrike">
                <a:effectLst/>
                <a:latin typeface="Calibri" panose="020F0502020204030204" pitchFamily="34" charset="0"/>
                <a:cs typeface="Calibri" panose="020F0502020204030204" pitchFamily="34" charset="0"/>
              </a:rPr>
              <a:t>of 5 </a:t>
            </a:r>
            <a:r>
              <a:rPr lang="en-GB" sz="1400" b="0" i="1" u="none" strike="noStrike" dirty="0">
                <a:effectLst/>
                <a:latin typeface="Calibri" panose="020F0502020204030204" pitchFamily="34" charset="0"/>
                <a:cs typeface="Calibri" panose="020F0502020204030204" pitchFamily="34" charset="0"/>
              </a:rPr>
              <a:t>different PCN's and Local Social Prescribing, we have collectively discussed the issues we face with regards to embedding the SP service </a:t>
            </a:r>
            <a:r>
              <a:rPr lang="en-GB" sz="1400" i="1" dirty="0">
                <a:latin typeface="Calibri" panose="020F0502020204030204" pitchFamily="34" charset="0"/>
                <a:cs typeface="Calibri" panose="020F0502020204030204" pitchFamily="34" charset="0"/>
              </a:rPr>
              <a:t>within</a:t>
            </a:r>
            <a:r>
              <a:rPr lang="en-GB" sz="1400" b="0" i="1" u="none" strike="noStrike" dirty="0">
                <a:effectLst/>
                <a:latin typeface="Calibri" panose="020F0502020204030204" pitchFamily="34" charset="0"/>
                <a:cs typeface="Calibri" panose="020F0502020204030204" pitchFamily="34" charset="0"/>
              </a:rPr>
              <a:t> GP practices and local community. We want to ensure the right people are contacted and that we are taking positive steps to tackle health and social inequalities </a:t>
            </a:r>
            <a:r>
              <a:rPr lang="en-GB" sz="1400" i="1" dirty="0">
                <a:latin typeface="Calibri" panose="020F0502020204030204" pitchFamily="34" charset="0"/>
                <a:cs typeface="Calibri" panose="020F0502020204030204" pitchFamily="34" charset="0"/>
              </a:rPr>
              <a:t>within</a:t>
            </a:r>
            <a:r>
              <a:rPr lang="en-GB" sz="1400" b="0" i="1" u="none" strike="noStrike" dirty="0">
                <a:effectLst/>
                <a:latin typeface="Calibri" panose="020F0502020204030204" pitchFamily="34" charset="0"/>
                <a:cs typeface="Calibri" panose="020F0502020204030204" pitchFamily="34" charset="0"/>
              </a:rPr>
              <a:t> Barking and Dagenham. Areas of concern:</a:t>
            </a:r>
          </a:p>
          <a:p>
            <a:r>
              <a:rPr lang="en-GB" sz="1400" b="0" i="1" u="none" strike="noStrike" dirty="0">
                <a:effectLst/>
                <a:latin typeface="Calibri" panose="020F0502020204030204" pitchFamily="34" charset="0"/>
                <a:cs typeface="Calibri" panose="020F0502020204030204" pitchFamily="34" charset="0"/>
              </a:rPr>
              <a:t>- Accessing residents with complex needs that do not attend GP surgeries / also other vulnerable groups that are not registered with GP practices. ​</a:t>
            </a:r>
          </a:p>
          <a:p>
            <a:r>
              <a:rPr lang="en-GB" sz="1400" b="0" i="1" u="none" strike="noStrike" dirty="0">
                <a:effectLst/>
                <a:latin typeface="Calibri" panose="020F0502020204030204" pitchFamily="34" charset="0"/>
                <a:cs typeface="Calibri" panose="020F0502020204030204" pitchFamily="34" charset="0"/>
              </a:rPr>
              <a:t>- SP referral are sent via GP practice, this creates a shortage of GP appointments for those who require appointments with a Dr for medical reasons. This also means its only those who are willing and able to go to the GP will be referred.​</a:t>
            </a:r>
          </a:p>
          <a:p>
            <a:r>
              <a:rPr lang="en-GB" sz="1400" b="0" i="1" u="none" strike="noStrike" dirty="0">
                <a:effectLst/>
                <a:latin typeface="Calibri" panose="020F0502020204030204" pitchFamily="34" charset="0"/>
                <a:cs typeface="Calibri" panose="020F0502020204030204" pitchFamily="34" charset="0"/>
              </a:rPr>
              <a:t>- Referrals can only be done Monday - Friday 9 to 5 during GP opening hrs, if appointments are available!​</a:t>
            </a:r>
          </a:p>
          <a:p>
            <a:r>
              <a:rPr lang="en-GB" sz="1400" b="0" i="1" u="none" strike="noStrike" dirty="0">
                <a:effectLst/>
                <a:latin typeface="Calibri" panose="020F0502020204030204" pitchFamily="34" charset="0"/>
                <a:cs typeface="Calibri" panose="020F0502020204030204" pitchFamily="34" charset="0"/>
              </a:rPr>
              <a:t>- Lack of knowledge of SP service within the community and patient referral journey ​</a:t>
            </a:r>
          </a:p>
          <a:p>
            <a:r>
              <a:rPr lang="en-GB" sz="1400" b="0" i="1" u="none" strike="noStrike" dirty="0">
                <a:effectLst/>
                <a:latin typeface="Calibri" panose="020F0502020204030204" pitchFamily="34" charset="0"/>
                <a:cs typeface="Calibri" panose="020F0502020204030204" pitchFamily="34" charset="0"/>
              </a:rPr>
              <a:t>- Local bough residents who are registered with GP practice out side the area, are not able to make the same referrals.​</a:t>
            </a:r>
          </a:p>
        </p:txBody>
      </p:sp>
      <p:sp>
        <p:nvSpPr>
          <p:cNvPr id="20" name="TextBox 19">
            <a:extLst>
              <a:ext uri="{FF2B5EF4-FFF2-40B4-BE49-F238E27FC236}">
                <a16:creationId xmlns:a16="http://schemas.microsoft.com/office/drawing/2014/main" id="{CF4DC584-5389-4220-A5AD-1A2CD5138330}"/>
              </a:ext>
            </a:extLst>
          </p:cNvPr>
          <p:cNvSpPr txBox="1"/>
          <p:nvPr/>
        </p:nvSpPr>
        <p:spPr>
          <a:xfrm>
            <a:off x="94594" y="5187211"/>
            <a:ext cx="5547254" cy="800219"/>
          </a:xfrm>
          <a:prstGeom prst="rect">
            <a:avLst/>
          </a:prstGeom>
          <a:solidFill>
            <a:srgbClr val="0098D2"/>
          </a:solidFill>
          <a:ln/>
        </p:spPr>
        <p:style>
          <a:lnRef idx="3">
            <a:schemeClr val="lt1"/>
          </a:lnRef>
          <a:fillRef idx="1">
            <a:schemeClr val="accent6"/>
          </a:fillRef>
          <a:effectRef idx="1">
            <a:schemeClr val="accent6"/>
          </a:effectRef>
          <a:fontRef idx="minor">
            <a:schemeClr val="lt1"/>
          </a:fontRef>
        </p:style>
        <p:txBody>
          <a:bodyPr wrap="square" lIns="91440" tIns="45720" rIns="91440" bIns="45720" rtlCol="0" anchor="t">
            <a:spAutoFit/>
          </a:bodyPr>
          <a:lstStyle/>
          <a:p>
            <a:r>
              <a:rPr lang="en-GB" b="1">
                <a:latin typeface="Calibri" panose="020F0502020204030204" pitchFamily="34" charset="0"/>
                <a:cs typeface="Calibri" panose="020F0502020204030204" pitchFamily="34" charset="0"/>
              </a:rPr>
              <a:t>Project Summary: </a:t>
            </a:r>
          </a:p>
          <a:p>
            <a:r>
              <a:rPr lang="en-GB" sz="1400">
                <a:latin typeface="Calibri" panose="020F0502020204030204" pitchFamily="34" charset="0"/>
                <a:cs typeface="Calibri" panose="020F0502020204030204" pitchFamily="34" charset="0"/>
              </a:rPr>
              <a:t>Aims to improve access to SP services for those in the community who aren’t able to access via the GP referral pathway.</a:t>
            </a:r>
          </a:p>
        </p:txBody>
      </p:sp>
      <p:sp>
        <p:nvSpPr>
          <p:cNvPr id="21" name="TextBox 20">
            <a:extLst>
              <a:ext uri="{FF2B5EF4-FFF2-40B4-BE49-F238E27FC236}">
                <a16:creationId xmlns:a16="http://schemas.microsoft.com/office/drawing/2014/main" id="{F5898E5B-E6FB-4E71-B636-D2D1B4D6B716}"/>
              </a:ext>
            </a:extLst>
          </p:cNvPr>
          <p:cNvSpPr txBox="1"/>
          <p:nvPr/>
        </p:nvSpPr>
        <p:spPr>
          <a:xfrm>
            <a:off x="5751577" y="819327"/>
            <a:ext cx="6345829" cy="5109091"/>
          </a:xfrm>
          <a:prstGeom prst="rect">
            <a:avLst/>
          </a:prstGeom>
          <a:noFill/>
          <a:ln>
            <a:solidFill>
              <a:srgbClr val="2E75B6"/>
            </a:solidFill>
          </a:ln>
        </p:spPr>
        <p:txBody>
          <a:bodyPr wrap="square" lIns="91440" tIns="45720" rIns="91440" bIns="45720" rtlCol="0" anchor="t">
            <a:spAutoFit/>
          </a:bodyPr>
          <a:lstStyle/>
          <a:p>
            <a:r>
              <a:rPr lang="en-GB" b="1" dirty="0">
                <a:latin typeface="Calibri" panose="020F0502020204030204" pitchFamily="34" charset="0"/>
                <a:cs typeface="Calibri" panose="020F0502020204030204" pitchFamily="34" charset="0"/>
              </a:rPr>
              <a:t>Project Team</a:t>
            </a:r>
          </a:p>
          <a:p>
            <a:endParaRPr lang="en-GB" b="1" dirty="0">
              <a:latin typeface="Calibri" panose="020F0502020204030204" pitchFamily="34" charset="0"/>
              <a:cs typeface="Calibri" panose="020F0502020204030204" pitchFamily="34" charset="0"/>
            </a:endParaRPr>
          </a:p>
          <a:p>
            <a:endParaRPr lang="en-GB" b="1" dirty="0">
              <a:latin typeface="Calibri" panose="020F0502020204030204" pitchFamily="34" charset="0"/>
              <a:cs typeface="Calibri" panose="020F0502020204030204" pitchFamily="34" charset="0"/>
            </a:endParaRPr>
          </a:p>
          <a:p>
            <a:endParaRPr lang="en-GB" b="1" dirty="0">
              <a:latin typeface="Calibri" panose="020F0502020204030204" pitchFamily="34" charset="0"/>
              <a:cs typeface="Calibri" panose="020F0502020204030204" pitchFamily="34" charset="0"/>
            </a:endParaRPr>
          </a:p>
          <a:p>
            <a:endParaRPr lang="en-GB" b="1" dirty="0">
              <a:latin typeface="Calibri" panose="020F0502020204030204" pitchFamily="34" charset="0"/>
              <a:cs typeface="Calibri" panose="020F0502020204030204" pitchFamily="34" charset="0"/>
            </a:endParaRPr>
          </a:p>
          <a:p>
            <a:endParaRPr lang="en-GB" b="1" dirty="0">
              <a:latin typeface="Calibri" panose="020F0502020204030204" pitchFamily="34" charset="0"/>
              <a:cs typeface="Calibri" panose="020F0502020204030204" pitchFamily="34" charset="0"/>
            </a:endParaRPr>
          </a:p>
          <a:p>
            <a:endParaRPr lang="en-GB" b="1" dirty="0">
              <a:latin typeface="Calibri" panose="020F0502020204030204" pitchFamily="34" charset="0"/>
              <a:cs typeface="Calibri" panose="020F0502020204030204" pitchFamily="34" charset="0"/>
            </a:endParaRPr>
          </a:p>
          <a:p>
            <a:endParaRPr lang="en-GB" b="1" dirty="0">
              <a:latin typeface="Calibri" panose="020F0502020204030204" pitchFamily="34" charset="0"/>
              <a:cs typeface="Calibri" panose="020F0502020204030204" pitchFamily="34" charset="0"/>
            </a:endParaRPr>
          </a:p>
          <a:p>
            <a:endParaRPr lang="en-GB" b="1" dirty="0">
              <a:latin typeface="Calibri" panose="020F0502020204030204" pitchFamily="34" charset="0"/>
              <a:cs typeface="Calibri" panose="020F0502020204030204" pitchFamily="34" charset="0"/>
            </a:endParaRPr>
          </a:p>
          <a:p>
            <a:endParaRPr lang="en-GB" b="1" dirty="0">
              <a:latin typeface="Calibri" panose="020F0502020204030204" pitchFamily="34" charset="0"/>
              <a:cs typeface="Calibri" panose="020F0502020204030204" pitchFamily="34" charset="0"/>
            </a:endParaRPr>
          </a:p>
          <a:p>
            <a:r>
              <a:rPr lang="en-GB" b="1" dirty="0">
                <a:latin typeface="Calibri" panose="020F0502020204030204" pitchFamily="34" charset="0"/>
                <a:cs typeface="Calibri" panose="020F0502020204030204" pitchFamily="34" charset="0"/>
              </a:rPr>
              <a:t> </a:t>
            </a:r>
          </a:p>
          <a:p>
            <a:endParaRPr lang="en-GB" sz="1600" dirty="0"/>
          </a:p>
          <a:p>
            <a:endParaRPr lang="en-GB" sz="1600" dirty="0"/>
          </a:p>
          <a:p>
            <a:endParaRPr lang="en-GB" sz="1600" dirty="0"/>
          </a:p>
          <a:p>
            <a:endParaRPr lang="en-GB" sz="1600" dirty="0"/>
          </a:p>
          <a:p>
            <a:endParaRPr lang="en-GB" sz="1600" dirty="0"/>
          </a:p>
          <a:p>
            <a:endParaRPr lang="en-GB" sz="1600" dirty="0"/>
          </a:p>
          <a:p>
            <a:endParaRPr lang="en-GB" sz="1600" dirty="0"/>
          </a:p>
          <a:p>
            <a:endParaRPr lang="en-GB" sz="1600" dirty="0"/>
          </a:p>
        </p:txBody>
      </p:sp>
      <p:graphicFrame>
        <p:nvGraphicFramePr>
          <p:cNvPr id="5" name="Table 4">
            <a:extLst>
              <a:ext uri="{FF2B5EF4-FFF2-40B4-BE49-F238E27FC236}">
                <a16:creationId xmlns:a16="http://schemas.microsoft.com/office/drawing/2014/main" id="{E20767C4-3590-41F0-A295-0BB3DDAC2C4B}"/>
              </a:ext>
            </a:extLst>
          </p:cNvPr>
          <p:cNvGraphicFramePr>
            <a:graphicFrameLocks noGrp="1"/>
          </p:cNvGraphicFramePr>
          <p:nvPr>
            <p:extLst>
              <p:ext uri="{D42A27DB-BD31-4B8C-83A1-F6EECF244321}">
                <p14:modId xmlns:p14="http://schemas.microsoft.com/office/powerpoint/2010/main" val="846436278"/>
              </p:ext>
            </p:extLst>
          </p:nvPr>
        </p:nvGraphicFramePr>
        <p:xfrm>
          <a:off x="5807773" y="1243694"/>
          <a:ext cx="6233435" cy="4624105"/>
        </p:xfrm>
        <a:graphic>
          <a:graphicData uri="http://schemas.openxmlformats.org/drawingml/2006/table">
            <a:tbl>
              <a:tblPr>
                <a:tableStyleId>{93296810-A885-4BE3-A3E7-6D5BEEA58F35}</a:tableStyleId>
              </a:tblPr>
              <a:tblGrid>
                <a:gridCol w="1112795">
                  <a:extLst>
                    <a:ext uri="{9D8B030D-6E8A-4147-A177-3AD203B41FA5}">
                      <a16:colId xmlns:a16="http://schemas.microsoft.com/office/drawing/2014/main" val="1828736798"/>
                    </a:ext>
                  </a:extLst>
                </a:gridCol>
                <a:gridCol w="1618488">
                  <a:extLst>
                    <a:ext uri="{9D8B030D-6E8A-4147-A177-3AD203B41FA5}">
                      <a16:colId xmlns:a16="http://schemas.microsoft.com/office/drawing/2014/main" val="2782661569"/>
                    </a:ext>
                  </a:extLst>
                </a:gridCol>
                <a:gridCol w="2368296">
                  <a:extLst>
                    <a:ext uri="{9D8B030D-6E8A-4147-A177-3AD203B41FA5}">
                      <a16:colId xmlns:a16="http://schemas.microsoft.com/office/drawing/2014/main" val="554556484"/>
                    </a:ext>
                  </a:extLst>
                </a:gridCol>
                <a:gridCol w="1133856">
                  <a:extLst>
                    <a:ext uri="{9D8B030D-6E8A-4147-A177-3AD203B41FA5}">
                      <a16:colId xmlns:a16="http://schemas.microsoft.com/office/drawing/2014/main" val="2504096700"/>
                    </a:ext>
                  </a:extLst>
                </a:gridCol>
              </a:tblGrid>
              <a:tr h="292249">
                <a:tc>
                  <a:txBody>
                    <a:bodyPr/>
                    <a:lstStyle/>
                    <a:p>
                      <a:pPr algn="l" fontAlgn="t"/>
                      <a:r>
                        <a:rPr lang="en-GB" sz="900" b="1">
                          <a:solidFill>
                            <a:schemeClr val="bg1"/>
                          </a:solidFill>
                          <a:effectLst/>
                          <a:latin typeface="Calibri" panose="020F0502020204030204" pitchFamily="34" charset="0"/>
                          <a:cs typeface="Calibri" panose="020F0502020204030204" pitchFamily="34" charset="0"/>
                        </a:rPr>
                        <a:t>Name </a:t>
                      </a:r>
                      <a:r>
                        <a:rPr lang="en-GB" sz="900" b="0">
                          <a:solidFill>
                            <a:schemeClr val="bg1"/>
                          </a:solidFill>
                          <a:effectLst/>
                          <a:latin typeface="Calibri" panose="020F0502020204030204" pitchFamily="34" charset="0"/>
                          <a:cs typeface="Calibri" panose="020F0502020204030204" pitchFamily="34" charset="0"/>
                        </a:rPr>
                        <a:t> </a:t>
                      </a:r>
                      <a:endParaRPr lang="en-GB" sz="1400" b="0" i="0">
                        <a:solidFill>
                          <a:schemeClr val="bg1"/>
                        </a:solidFill>
                        <a:effectLst/>
                        <a:latin typeface="Calibri" panose="020F0502020204030204" pitchFamily="34" charset="0"/>
                        <a:cs typeface="Calibri" panose="020F0502020204030204" pitchFamily="34" charset="0"/>
                      </a:endParaRPr>
                    </a:p>
                  </a:txBody>
                  <a:tcPr marL="72660" marR="72660" marT="36330" marB="36330">
                    <a:solidFill>
                      <a:srgbClr val="0098D2"/>
                    </a:solidFill>
                  </a:tcPr>
                </a:tc>
                <a:tc>
                  <a:txBody>
                    <a:bodyPr/>
                    <a:lstStyle/>
                    <a:p>
                      <a:pPr algn="l" fontAlgn="t"/>
                      <a:r>
                        <a:rPr lang="en-GB" sz="900" b="1">
                          <a:solidFill>
                            <a:schemeClr val="bg1"/>
                          </a:solidFill>
                          <a:effectLst/>
                          <a:latin typeface="Calibri" panose="020F0502020204030204" pitchFamily="34" charset="0"/>
                          <a:cs typeface="Calibri" panose="020F0502020204030204" pitchFamily="34" charset="0"/>
                        </a:rPr>
                        <a:t>Organisation</a:t>
                      </a:r>
                      <a:r>
                        <a:rPr lang="en-GB" sz="900" b="0">
                          <a:solidFill>
                            <a:schemeClr val="bg1"/>
                          </a:solidFill>
                          <a:effectLst/>
                          <a:latin typeface="Calibri" panose="020F0502020204030204" pitchFamily="34" charset="0"/>
                          <a:cs typeface="Calibri" panose="020F0502020204030204" pitchFamily="34" charset="0"/>
                        </a:rPr>
                        <a:t> </a:t>
                      </a:r>
                      <a:endParaRPr lang="en-GB" sz="1400" b="0" i="0">
                        <a:solidFill>
                          <a:schemeClr val="bg1"/>
                        </a:solidFill>
                        <a:effectLst/>
                        <a:latin typeface="Calibri" panose="020F0502020204030204" pitchFamily="34" charset="0"/>
                        <a:cs typeface="Calibri" panose="020F0502020204030204" pitchFamily="34" charset="0"/>
                      </a:endParaRPr>
                    </a:p>
                  </a:txBody>
                  <a:tcPr marL="72660" marR="72660" marT="36330" marB="36330">
                    <a:solidFill>
                      <a:srgbClr val="0098D2"/>
                    </a:solidFill>
                  </a:tcPr>
                </a:tc>
                <a:tc>
                  <a:txBody>
                    <a:bodyPr/>
                    <a:lstStyle/>
                    <a:p>
                      <a:pPr algn="l" fontAlgn="t"/>
                      <a:r>
                        <a:rPr lang="en-GB" sz="900" b="1">
                          <a:solidFill>
                            <a:schemeClr val="bg1"/>
                          </a:solidFill>
                          <a:effectLst/>
                          <a:latin typeface="Calibri" panose="020F0502020204030204" pitchFamily="34" charset="0"/>
                          <a:cs typeface="Calibri" panose="020F0502020204030204" pitchFamily="34" charset="0"/>
                        </a:rPr>
                        <a:t>Job role </a:t>
                      </a:r>
                      <a:r>
                        <a:rPr lang="en-GB" sz="900" b="0">
                          <a:solidFill>
                            <a:schemeClr val="bg1"/>
                          </a:solidFill>
                          <a:effectLst/>
                          <a:latin typeface="Calibri" panose="020F0502020204030204" pitchFamily="34" charset="0"/>
                          <a:cs typeface="Calibri" panose="020F0502020204030204" pitchFamily="34" charset="0"/>
                        </a:rPr>
                        <a:t> </a:t>
                      </a:r>
                      <a:endParaRPr lang="en-GB" sz="1400" b="0" i="0">
                        <a:solidFill>
                          <a:schemeClr val="bg1"/>
                        </a:solidFill>
                        <a:effectLst/>
                        <a:latin typeface="Calibri" panose="020F0502020204030204" pitchFamily="34" charset="0"/>
                        <a:cs typeface="Calibri" panose="020F0502020204030204" pitchFamily="34" charset="0"/>
                      </a:endParaRPr>
                    </a:p>
                  </a:txBody>
                  <a:tcPr marL="72660" marR="72660" marT="36330" marB="36330">
                    <a:solidFill>
                      <a:srgbClr val="0098D2"/>
                    </a:solidFill>
                  </a:tcPr>
                </a:tc>
                <a:tc>
                  <a:txBody>
                    <a:bodyPr/>
                    <a:lstStyle/>
                    <a:p>
                      <a:pPr algn="l" fontAlgn="t"/>
                      <a:r>
                        <a:rPr lang="en-GB" sz="900" b="1">
                          <a:solidFill>
                            <a:schemeClr val="bg1"/>
                          </a:solidFill>
                          <a:effectLst/>
                          <a:latin typeface="Calibri" panose="020F0502020204030204" pitchFamily="34" charset="0"/>
                          <a:cs typeface="Calibri" panose="020F0502020204030204" pitchFamily="34" charset="0"/>
                        </a:rPr>
                        <a:t>Project role </a:t>
                      </a:r>
                      <a:r>
                        <a:rPr lang="en-GB" sz="900" b="0">
                          <a:solidFill>
                            <a:schemeClr val="bg1"/>
                          </a:solidFill>
                          <a:effectLst/>
                          <a:latin typeface="Calibri" panose="020F0502020204030204" pitchFamily="34" charset="0"/>
                          <a:cs typeface="Calibri" panose="020F0502020204030204" pitchFamily="34" charset="0"/>
                        </a:rPr>
                        <a:t> </a:t>
                      </a:r>
                      <a:endParaRPr lang="en-GB" sz="1400" b="0" i="0">
                        <a:solidFill>
                          <a:schemeClr val="bg1"/>
                        </a:solidFill>
                        <a:effectLst/>
                        <a:latin typeface="Calibri" panose="020F0502020204030204" pitchFamily="34" charset="0"/>
                        <a:cs typeface="Calibri" panose="020F0502020204030204" pitchFamily="34" charset="0"/>
                      </a:endParaRPr>
                    </a:p>
                  </a:txBody>
                  <a:tcPr marL="72660" marR="72660" marT="36330" marB="36330">
                    <a:solidFill>
                      <a:srgbClr val="0098D2"/>
                    </a:solidFill>
                  </a:tcPr>
                </a:tc>
                <a:extLst>
                  <a:ext uri="{0D108BD9-81ED-4DB2-BD59-A6C34878D82A}">
                    <a16:rowId xmlns:a16="http://schemas.microsoft.com/office/drawing/2014/main" val="1406518765"/>
                  </a:ext>
                </a:extLst>
              </a:tr>
              <a:tr h="282699">
                <a:tc>
                  <a:txBody>
                    <a:bodyPr/>
                    <a:lstStyle/>
                    <a:p>
                      <a:r>
                        <a:rPr lang="en-US" sz="900" b="0">
                          <a:effectLst/>
                          <a:latin typeface="Calibri" panose="020F0502020204030204" pitchFamily="34" charset="0"/>
                          <a:cs typeface="Calibri" panose="020F0502020204030204" pitchFamily="34" charset="0"/>
                        </a:rPr>
                        <a:t>Emma Gillan</a:t>
                      </a:r>
                    </a:p>
                  </a:txBody>
                  <a:tcPr marL="68580" marR="68580" marT="0" marB="0"/>
                </a:tc>
                <a:tc>
                  <a:txBody>
                    <a:bodyPr/>
                    <a:lstStyle/>
                    <a:p>
                      <a:r>
                        <a:rPr lang="en-US" sz="900" b="0">
                          <a:effectLst/>
                          <a:latin typeface="Calibri" panose="020F0502020204030204" pitchFamily="34" charset="0"/>
                          <a:cs typeface="Calibri" panose="020F0502020204030204" pitchFamily="34" charset="0"/>
                        </a:rPr>
                        <a:t>London Borough of Barking &amp; Dagenham</a:t>
                      </a:r>
                    </a:p>
                  </a:txBody>
                  <a:tcPr marL="68580" marR="68580" marT="0" marB="0"/>
                </a:tc>
                <a:tc>
                  <a:txBody>
                    <a:bodyPr/>
                    <a:lstStyle/>
                    <a:p>
                      <a:r>
                        <a:rPr lang="en-US" sz="900" b="0">
                          <a:effectLst/>
                          <a:latin typeface="Calibri" panose="020F0502020204030204" pitchFamily="34" charset="0"/>
                          <a:cs typeface="Calibri" panose="020F0502020204030204" pitchFamily="34" charset="0"/>
                        </a:rPr>
                        <a:t>Relationship Manager and Link Worker East One</a:t>
                      </a:r>
                    </a:p>
                  </a:txBody>
                  <a:tcPr marL="68580" marR="68580" marT="0" marB="0"/>
                </a:tc>
                <a:tc>
                  <a:txBody>
                    <a:bodyPr/>
                    <a:lstStyle/>
                    <a:p>
                      <a:r>
                        <a:rPr lang="en-US" sz="900" b="0" dirty="0">
                          <a:effectLst/>
                          <a:latin typeface="Calibri" panose="020F0502020204030204" pitchFamily="34" charset="0"/>
                          <a:cs typeface="Calibri" panose="020F0502020204030204" pitchFamily="34" charset="0"/>
                        </a:rPr>
                        <a:t>Project Lead</a:t>
                      </a:r>
                    </a:p>
                  </a:txBody>
                  <a:tcPr marL="68580" marR="68580" marT="0" marB="0"/>
                </a:tc>
                <a:extLst>
                  <a:ext uri="{0D108BD9-81ED-4DB2-BD59-A6C34878D82A}">
                    <a16:rowId xmlns:a16="http://schemas.microsoft.com/office/drawing/2014/main" val="3179097141"/>
                  </a:ext>
                </a:extLst>
              </a:tr>
              <a:tr h="256825">
                <a:tc>
                  <a:txBody>
                    <a:bodyPr/>
                    <a:lstStyle/>
                    <a:p>
                      <a:r>
                        <a:rPr lang="en-US" sz="900" b="0" dirty="0">
                          <a:effectLst/>
                          <a:latin typeface="Calibri" panose="020F0502020204030204" pitchFamily="34" charset="0"/>
                          <a:cs typeface="Calibri" panose="020F0502020204030204" pitchFamily="34" charset="0"/>
                        </a:rPr>
                        <a:t>Lucy Walsh</a:t>
                      </a:r>
                    </a:p>
                  </a:txBody>
                  <a:tcPr marL="68580" marR="68580" marT="0" marB="0"/>
                </a:tc>
                <a:tc>
                  <a:txBody>
                    <a:bodyPr/>
                    <a:lstStyle/>
                    <a:p>
                      <a:r>
                        <a:rPr lang="en-US" sz="900" b="0">
                          <a:effectLst/>
                          <a:latin typeface="Calibri" panose="020F0502020204030204" pitchFamily="34" charset="0"/>
                          <a:cs typeface="Calibri" panose="020F0502020204030204" pitchFamily="34" charset="0"/>
                        </a:rPr>
                        <a:t>Barking &amp; Dagenham NHS</a:t>
                      </a:r>
                    </a:p>
                  </a:txBody>
                  <a:tcPr marL="68580" marR="68580" marT="0" marB="0"/>
                </a:tc>
                <a:tc>
                  <a:txBody>
                    <a:bodyPr/>
                    <a:lstStyle/>
                    <a:p>
                      <a:r>
                        <a:rPr lang="en-US" sz="900" b="0">
                          <a:effectLst/>
                          <a:latin typeface="Calibri" panose="020F0502020204030204" pitchFamily="34" charset="0"/>
                          <a:cs typeface="Calibri" panose="020F0502020204030204" pitchFamily="34" charset="0"/>
                        </a:rPr>
                        <a:t>Care Coordinator East One</a:t>
                      </a:r>
                    </a:p>
                  </a:txBody>
                  <a:tcPr marL="68580" marR="68580" marT="0" marB="0"/>
                </a:tc>
                <a:tc>
                  <a:txBody>
                    <a:bodyPr/>
                    <a:lstStyle/>
                    <a:p>
                      <a:r>
                        <a:rPr lang="en-US" sz="900" b="0" dirty="0">
                          <a:effectLst/>
                          <a:latin typeface="Calibri" panose="020F0502020204030204" pitchFamily="34" charset="0"/>
                          <a:cs typeface="Calibri" panose="020F0502020204030204" pitchFamily="34" charset="0"/>
                        </a:rPr>
                        <a:t>Project Lead</a:t>
                      </a:r>
                    </a:p>
                  </a:txBody>
                  <a:tcPr marL="68580" marR="68580" marT="0" marB="0"/>
                </a:tc>
                <a:extLst>
                  <a:ext uri="{0D108BD9-81ED-4DB2-BD59-A6C34878D82A}">
                    <a16:rowId xmlns:a16="http://schemas.microsoft.com/office/drawing/2014/main" val="3021210958"/>
                  </a:ext>
                </a:extLst>
              </a:tr>
              <a:tr h="309961">
                <a:tc>
                  <a:txBody>
                    <a:bodyPr/>
                    <a:lstStyle/>
                    <a:p>
                      <a:r>
                        <a:rPr lang="en-US" sz="900" b="0" dirty="0" err="1">
                          <a:effectLst/>
                          <a:latin typeface="Calibri" panose="020F0502020204030204" pitchFamily="34" charset="0"/>
                          <a:cs typeface="Calibri" panose="020F0502020204030204" pitchFamily="34" charset="0"/>
                        </a:rPr>
                        <a:t>Naziha</a:t>
                      </a:r>
                      <a:r>
                        <a:rPr lang="en-US" sz="900" b="0" dirty="0">
                          <a:effectLst/>
                          <a:latin typeface="Calibri" panose="020F0502020204030204" pitchFamily="34" charset="0"/>
                          <a:cs typeface="Calibri" panose="020F0502020204030204" pitchFamily="34" charset="0"/>
                        </a:rPr>
                        <a:t> Rahman</a:t>
                      </a:r>
                    </a:p>
                  </a:txBody>
                  <a:tcPr marL="68580" marR="68580" marT="0" marB="0"/>
                </a:tc>
                <a:tc>
                  <a:txBody>
                    <a:bodyPr/>
                    <a:lstStyle/>
                    <a:p>
                      <a:r>
                        <a:rPr lang="en-US" sz="900" b="0" dirty="0">
                          <a:effectLst/>
                          <a:latin typeface="Calibri" panose="020F0502020204030204" pitchFamily="34" charset="0"/>
                          <a:cs typeface="Calibri" panose="020F0502020204030204" pitchFamily="34" charset="0"/>
                        </a:rPr>
                        <a:t>London Borough of Barking &amp; Dagenham</a:t>
                      </a:r>
                    </a:p>
                  </a:txBody>
                  <a:tcPr marL="68580" marR="68580" marT="0" marB="0"/>
                </a:tc>
                <a:tc>
                  <a:txBody>
                    <a:bodyPr/>
                    <a:lstStyle/>
                    <a:p>
                      <a:r>
                        <a:rPr lang="en-US" sz="900" b="0">
                          <a:effectLst/>
                          <a:latin typeface="Calibri" panose="020F0502020204030204" pitchFamily="34" charset="0"/>
                          <a:cs typeface="Calibri" panose="020F0502020204030204" pitchFamily="34" charset="0"/>
                        </a:rPr>
                        <a:t>Frontline Officer and Link Worker East One and East</a:t>
                      </a:r>
                    </a:p>
                  </a:txBody>
                  <a:tcPr marL="68580" marR="68580" marT="0" marB="0"/>
                </a:tc>
                <a:tc>
                  <a:txBody>
                    <a:bodyPr/>
                    <a:lstStyle/>
                    <a:p>
                      <a:r>
                        <a:rPr lang="en-US" sz="900" b="0" dirty="0">
                          <a:effectLst/>
                          <a:latin typeface="Calibri" panose="020F0502020204030204" pitchFamily="34" charset="0"/>
                          <a:cs typeface="Calibri" panose="020F0502020204030204" pitchFamily="34" charset="0"/>
                        </a:rPr>
                        <a:t>Project Support</a:t>
                      </a:r>
                    </a:p>
                  </a:txBody>
                  <a:tcPr marL="68580" marR="68580" marT="0" marB="0"/>
                </a:tc>
                <a:extLst>
                  <a:ext uri="{0D108BD9-81ED-4DB2-BD59-A6C34878D82A}">
                    <a16:rowId xmlns:a16="http://schemas.microsoft.com/office/drawing/2014/main" val="3092255654"/>
                  </a:ext>
                </a:extLst>
              </a:tr>
              <a:tr h="363098">
                <a:tc>
                  <a:txBody>
                    <a:bodyPr/>
                    <a:lstStyle/>
                    <a:p>
                      <a:pPr lvl="0">
                        <a:buNone/>
                      </a:pPr>
                      <a:r>
                        <a:rPr lang="en-US" sz="900" b="0">
                          <a:effectLst/>
                          <a:latin typeface="Calibri" panose="020F0502020204030204" pitchFamily="34" charset="0"/>
                          <a:cs typeface="Calibri" panose="020F0502020204030204" pitchFamily="34" charset="0"/>
                        </a:rPr>
                        <a:t>Adele </a:t>
                      </a:r>
                      <a:r>
                        <a:rPr lang="en-US" sz="900" b="0" err="1">
                          <a:effectLst/>
                          <a:latin typeface="Calibri" panose="020F0502020204030204" pitchFamily="34" charset="0"/>
                          <a:cs typeface="Calibri" panose="020F0502020204030204" pitchFamily="34" charset="0"/>
                        </a:rPr>
                        <a:t>Famurewa</a:t>
                      </a:r>
                      <a:endParaRPr lang="en-US" sz="900" b="0">
                        <a:effectLst/>
                        <a:latin typeface="Calibri" panose="020F0502020204030204" pitchFamily="34" charset="0"/>
                        <a:cs typeface="Calibri" panose="020F0502020204030204" pitchFamily="34" charset="0"/>
                      </a:endParaRPr>
                    </a:p>
                  </a:txBody>
                  <a:tcPr marL="68580" marR="68580" marT="0" marB="0"/>
                </a:tc>
                <a:tc>
                  <a:txBody>
                    <a:bodyPr/>
                    <a:lstStyle/>
                    <a:p>
                      <a:pPr lvl="0">
                        <a:buNone/>
                      </a:pPr>
                      <a:r>
                        <a:rPr lang="en-US" sz="900" b="0" dirty="0">
                          <a:effectLst/>
                          <a:latin typeface="Calibri" panose="020F0502020204030204" pitchFamily="34" charset="0"/>
                          <a:cs typeface="Calibri" panose="020F0502020204030204" pitchFamily="34" charset="0"/>
                        </a:rPr>
                        <a:t>London Borough of Barking &amp; Dagenham</a:t>
                      </a:r>
                      <a:endParaRPr lang="en-US" dirty="0">
                        <a:latin typeface="Calibri" panose="020F0502020204030204" pitchFamily="34" charset="0"/>
                        <a:cs typeface="Calibri" panose="020F0502020204030204" pitchFamily="34" charset="0"/>
                      </a:endParaRPr>
                    </a:p>
                  </a:txBody>
                  <a:tcPr marL="68580" marR="68580" marT="0" marB="0"/>
                </a:tc>
                <a:tc>
                  <a:txBody>
                    <a:bodyPr/>
                    <a:lstStyle/>
                    <a:p>
                      <a:pPr lvl="0">
                        <a:buNone/>
                      </a:pPr>
                      <a:r>
                        <a:rPr lang="en-US" sz="900" b="0" dirty="0">
                          <a:effectLst/>
                          <a:latin typeface="Calibri" panose="020F0502020204030204" pitchFamily="34" charset="0"/>
                          <a:cs typeface="Calibri" panose="020F0502020204030204" pitchFamily="34" charset="0"/>
                        </a:rPr>
                        <a:t>Relationship Manager and Link Worker New West</a:t>
                      </a:r>
                      <a:endParaRPr lang="en-US" dirty="0">
                        <a:latin typeface="Calibri" panose="020F0502020204030204" pitchFamily="34" charset="0"/>
                        <a:cs typeface="Calibri" panose="020F0502020204030204" pitchFamily="34" charset="0"/>
                      </a:endParaRPr>
                    </a:p>
                  </a:txBody>
                  <a:tcPr marL="68580" marR="68580" marT="0" marB="0"/>
                </a:tc>
                <a:tc>
                  <a:txBody>
                    <a:bodyPr/>
                    <a:lstStyle/>
                    <a:p>
                      <a:pPr lvl="0">
                        <a:buNone/>
                      </a:pPr>
                      <a:r>
                        <a:rPr lang="en-US" sz="900" b="0" dirty="0">
                          <a:effectLst/>
                          <a:latin typeface="Calibri" panose="020F0502020204030204" pitchFamily="34" charset="0"/>
                          <a:cs typeface="Calibri" panose="020F0502020204030204" pitchFamily="34" charset="0"/>
                        </a:rPr>
                        <a:t>Project Support</a:t>
                      </a:r>
                      <a:endParaRPr lang="en-US" dirty="0">
                        <a:latin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391244489"/>
                  </a:ext>
                </a:extLst>
              </a:tr>
              <a:tr h="345386">
                <a:tc>
                  <a:txBody>
                    <a:bodyPr/>
                    <a:lstStyle/>
                    <a:p>
                      <a:pPr lvl="0">
                        <a:buNone/>
                      </a:pPr>
                      <a:r>
                        <a:rPr lang="en-US" sz="900" b="0">
                          <a:effectLst/>
                          <a:latin typeface="Calibri" panose="020F0502020204030204" pitchFamily="34" charset="0"/>
                          <a:cs typeface="Calibri" panose="020F0502020204030204" pitchFamily="34" charset="0"/>
                        </a:rPr>
                        <a:t>Uzma Ali</a:t>
                      </a:r>
                      <a:endParaRPr lang="en-US">
                        <a:latin typeface="Calibri" panose="020F0502020204030204" pitchFamily="34" charset="0"/>
                        <a:cs typeface="Calibri" panose="020F0502020204030204" pitchFamily="34" charset="0"/>
                      </a:endParaRPr>
                    </a:p>
                  </a:txBody>
                  <a:tcPr marL="68580" marR="68580" marT="0" marB="0"/>
                </a:tc>
                <a:tc>
                  <a:txBody>
                    <a:bodyPr/>
                    <a:lstStyle/>
                    <a:p>
                      <a:pPr lvl="0">
                        <a:buNone/>
                      </a:pPr>
                      <a:r>
                        <a:rPr lang="en-US" sz="900" b="0" dirty="0">
                          <a:effectLst/>
                          <a:latin typeface="Calibri" panose="020F0502020204030204" pitchFamily="34" charset="0"/>
                          <a:cs typeface="Calibri" panose="020F0502020204030204" pitchFamily="34" charset="0"/>
                        </a:rPr>
                        <a:t>London Borough of Barking &amp; Dagenham</a:t>
                      </a:r>
                      <a:endParaRPr lang="en-US" dirty="0">
                        <a:latin typeface="Calibri" panose="020F0502020204030204" pitchFamily="34" charset="0"/>
                        <a:cs typeface="Calibri" panose="020F0502020204030204" pitchFamily="34" charset="0"/>
                      </a:endParaRPr>
                    </a:p>
                  </a:txBody>
                  <a:tcPr marL="68580" marR="68580" marT="0" marB="0"/>
                </a:tc>
                <a:tc>
                  <a:txBody>
                    <a:bodyPr/>
                    <a:lstStyle/>
                    <a:p>
                      <a:pPr lvl="0">
                        <a:buNone/>
                      </a:pPr>
                      <a:r>
                        <a:rPr lang="en-US" sz="900" b="0">
                          <a:effectLst/>
                          <a:latin typeface="Calibri" panose="020F0502020204030204" pitchFamily="34" charset="0"/>
                          <a:cs typeface="Calibri" panose="020F0502020204030204" pitchFamily="34" charset="0"/>
                        </a:rPr>
                        <a:t>Frontline Officer and Link Worker New West</a:t>
                      </a:r>
                      <a:endParaRPr lang="en-US">
                        <a:latin typeface="Calibri" panose="020F0502020204030204" pitchFamily="34" charset="0"/>
                        <a:cs typeface="Calibri" panose="020F0502020204030204" pitchFamily="34" charset="0"/>
                      </a:endParaRPr>
                    </a:p>
                  </a:txBody>
                  <a:tcPr marL="68580" marR="68580" marT="0" marB="0"/>
                </a:tc>
                <a:tc>
                  <a:txBody>
                    <a:bodyPr/>
                    <a:lstStyle/>
                    <a:p>
                      <a:pPr lvl="0">
                        <a:buNone/>
                      </a:pPr>
                      <a:r>
                        <a:rPr lang="en-US" sz="900" b="0" dirty="0">
                          <a:effectLst/>
                          <a:latin typeface="Calibri" panose="020F0502020204030204" pitchFamily="34" charset="0"/>
                          <a:cs typeface="Calibri" panose="020F0502020204030204" pitchFamily="34" charset="0"/>
                        </a:rPr>
                        <a:t>Project Support</a:t>
                      </a:r>
                      <a:endParaRPr lang="en-US" dirty="0">
                        <a:latin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3116333595"/>
                  </a:ext>
                </a:extLst>
              </a:tr>
              <a:tr h="206333">
                <a:tc>
                  <a:txBody>
                    <a:bodyPr/>
                    <a:lstStyle/>
                    <a:p>
                      <a:pPr lvl="0">
                        <a:buNone/>
                      </a:pPr>
                      <a:r>
                        <a:rPr lang="en-US" sz="900" b="0">
                          <a:effectLst/>
                          <a:latin typeface="Calibri" panose="020F0502020204030204" pitchFamily="34" charset="0"/>
                          <a:cs typeface="Calibri" panose="020F0502020204030204" pitchFamily="34" charset="0"/>
                        </a:rPr>
                        <a:t>Shumina Begum</a:t>
                      </a:r>
                      <a:endParaRPr lang="en-US">
                        <a:latin typeface="Calibri" panose="020F0502020204030204" pitchFamily="34" charset="0"/>
                        <a:cs typeface="Calibri" panose="020F0502020204030204" pitchFamily="34" charset="0"/>
                      </a:endParaRPr>
                    </a:p>
                  </a:txBody>
                  <a:tcPr marL="68580" marR="68580" marT="0" marB="0"/>
                </a:tc>
                <a:tc>
                  <a:txBody>
                    <a:bodyPr/>
                    <a:lstStyle/>
                    <a:p>
                      <a:pPr lvl="0">
                        <a:buNone/>
                      </a:pPr>
                      <a:r>
                        <a:rPr lang="en-US" sz="900" b="0">
                          <a:effectLst/>
                          <a:latin typeface="Calibri" panose="020F0502020204030204" pitchFamily="34" charset="0"/>
                          <a:cs typeface="Calibri" panose="020F0502020204030204" pitchFamily="34" charset="0"/>
                        </a:rPr>
                        <a:t>Barking &amp; Dagenham NHS</a:t>
                      </a:r>
                      <a:endParaRPr lang="en-US">
                        <a:latin typeface="Calibri" panose="020F0502020204030204" pitchFamily="34" charset="0"/>
                        <a:cs typeface="Calibri" panose="020F0502020204030204" pitchFamily="34" charset="0"/>
                      </a:endParaRPr>
                    </a:p>
                  </a:txBody>
                  <a:tcPr marL="68580" marR="68580" marT="0" marB="0"/>
                </a:tc>
                <a:tc>
                  <a:txBody>
                    <a:bodyPr/>
                    <a:lstStyle/>
                    <a:p>
                      <a:pPr lvl="0">
                        <a:buNone/>
                      </a:pPr>
                      <a:r>
                        <a:rPr lang="en-US" sz="900" b="0" dirty="0">
                          <a:effectLst/>
                          <a:latin typeface="Calibri" panose="020F0502020204030204" pitchFamily="34" charset="0"/>
                          <a:cs typeface="Calibri" panose="020F0502020204030204" pitchFamily="34" charset="0"/>
                        </a:rPr>
                        <a:t>Care Coordinator New West</a:t>
                      </a:r>
                      <a:endParaRPr lang="en-US" dirty="0">
                        <a:latin typeface="Calibri" panose="020F0502020204030204" pitchFamily="34" charset="0"/>
                        <a:cs typeface="Calibri" panose="020F0502020204030204" pitchFamily="34" charset="0"/>
                      </a:endParaRPr>
                    </a:p>
                  </a:txBody>
                  <a:tcPr marL="68580" marR="68580" marT="0" marB="0"/>
                </a:tc>
                <a:tc>
                  <a:txBody>
                    <a:bodyPr/>
                    <a:lstStyle/>
                    <a:p>
                      <a:pPr lvl="0">
                        <a:buNone/>
                      </a:pPr>
                      <a:r>
                        <a:rPr lang="en-US" sz="900" b="0" dirty="0">
                          <a:effectLst/>
                          <a:latin typeface="Calibri" panose="020F0502020204030204" pitchFamily="34" charset="0"/>
                          <a:cs typeface="Calibri" panose="020F0502020204030204" pitchFamily="34" charset="0"/>
                        </a:rPr>
                        <a:t>Project Support</a:t>
                      </a:r>
                      <a:endParaRPr lang="en-US" dirty="0">
                        <a:latin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856994620"/>
                  </a:ext>
                </a:extLst>
              </a:tr>
              <a:tr h="354241">
                <a:tc>
                  <a:txBody>
                    <a:bodyPr/>
                    <a:lstStyle/>
                    <a:p>
                      <a:pPr lvl="0">
                        <a:buNone/>
                      </a:pPr>
                      <a:r>
                        <a:rPr lang="en-US" sz="900" b="0">
                          <a:effectLst/>
                          <a:latin typeface="Calibri" panose="020F0502020204030204" pitchFamily="34" charset="0"/>
                          <a:cs typeface="Calibri" panose="020F0502020204030204" pitchFamily="34" charset="0"/>
                        </a:rPr>
                        <a:t>Dani Alder</a:t>
                      </a:r>
                      <a:endParaRPr lang="en-US">
                        <a:latin typeface="Calibri" panose="020F0502020204030204" pitchFamily="34" charset="0"/>
                        <a:cs typeface="Calibri" panose="020F0502020204030204" pitchFamily="34" charset="0"/>
                      </a:endParaRPr>
                    </a:p>
                  </a:txBody>
                  <a:tcPr marL="68580" marR="68580" marT="0" marB="0"/>
                </a:tc>
                <a:tc>
                  <a:txBody>
                    <a:bodyPr/>
                    <a:lstStyle/>
                    <a:p>
                      <a:pPr lvl="0">
                        <a:buNone/>
                      </a:pPr>
                      <a:r>
                        <a:rPr lang="en-US" sz="900" b="0">
                          <a:effectLst/>
                          <a:latin typeface="Calibri" panose="020F0502020204030204" pitchFamily="34" charset="0"/>
                          <a:cs typeface="Calibri" panose="020F0502020204030204" pitchFamily="34" charset="0"/>
                        </a:rPr>
                        <a:t>London Borough of Barking &amp; Dagenham</a:t>
                      </a:r>
                      <a:endParaRPr lang="en-US">
                        <a:latin typeface="Calibri" panose="020F0502020204030204" pitchFamily="34" charset="0"/>
                        <a:cs typeface="Calibri" panose="020F0502020204030204" pitchFamily="34" charset="0"/>
                      </a:endParaRPr>
                    </a:p>
                  </a:txBody>
                  <a:tcPr marL="68580" marR="68580" marT="0" marB="0"/>
                </a:tc>
                <a:tc>
                  <a:txBody>
                    <a:bodyPr/>
                    <a:lstStyle/>
                    <a:p>
                      <a:pPr lvl="0">
                        <a:buNone/>
                      </a:pPr>
                      <a:r>
                        <a:rPr lang="en-US" sz="900" b="0">
                          <a:effectLst/>
                          <a:latin typeface="Calibri" panose="020F0502020204030204" pitchFamily="34" charset="0"/>
                          <a:cs typeface="Calibri" panose="020F0502020204030204" pitchFamily="34" charset="0"/>
                        </a:rPr>
                        <a:t>Relationship Manager and Link Worker North</a:t>
                      </a:r>
                      <a:endParaRPr lang="en-US">
                        <a:latin typeface="Calibri" panose="020F0502020204030204" pitchFamily="34" charset="0"/>
                        <a:cs typeface="Calibri" panose="020F0502020204030204" pitchFamily="34" charset="0"/>
                      </a:endParaRPr>
                    </a:p>
                  </a:txBody>
                  <a:tcPr marL="68580" marR="68580" marT="0" marB="0"/>
                </a:tc>
                <a:tc>
                  <a:txBody>
                    <a:bodyPr/>
                    <a:lstStyle/>
                    <a:p>
                      <a:pPr lvl="0">
                        <a:buNone/>
                      </a:pPr>
                      <a:r>
                        <a:rPr lang="en-US" sz="900" b="0" dirty="0">
                          <a:effectLst/>
                          <a:latin typeface="Calibri" panose="020F0502020204030204" pitchFamily="34" charset="0"/>
                          <a:cs typeface="Calibri" panose="020F0502020204030204" pitchFamily="34" charset="0"/>
                        </a:rPr>
                        <a:t>Project Support</a:t>
                      </a:r>
                      <a:endParaRPr lang="en-US" dirty="0">
                        <a:latin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827402030"/>
                  </a:ext>
                </a:extLst>
              </a:tr>
              <a:tr h="318818">
                <a:tc>
                  <a:txBody>
                    <a:bodyPr/>
                    <a:lstStyle/>
                    <a:p>
                      <a:pPr lvl="0">
                        <a:buNone/>
                      </a:pPr>
                      <a:r>
                        <a:rPr lang="en-US" sz="900" b="0">
                          <a:effectLst/>
                          <a:latin typeface="Calibri" panose="020F0502020204030204" pitchFamily="34" charset="0"/>
                          <a:cs typeface="Calibri" panose="020F0502020204030204" pitchFamily="34" charset="0"/>
                        </a:rPr>
                        <a:t>Britishe Karakusi</a:t>
                      </a:r>
                      <a:endParaRPr lang="en-US" sz="900" b="0" err="1">
                        <a:effectLst/>
                        <a:latin typeface="Calibri" panose="020F0502020204030204" pitchFamily="34" charset="0"/>
                        <a:cs typeface="Calibri" panose="020F0502020204030204" pitchFamily="34" charset="0"/>
                      </a:endParaRPr>
                    </a:p>
                  </a:txBody>
                  <a:tcPr marL="68580" marR="68580" marT="0" marB="0"/>
                </a:tc>
                <a:tc>
                  <a:txBody>
                    <a:bodyPr/>
                    <a:lstStyle/>
                    <a:p>
                      <a:pPr lvl="0">
                        <a:buNone/>
                      </a:pPr>
                      <a:r>
                        <a:rPr lang="en-US" sz="900" b="0">
                          <a:effectLst/>
                          <a:latin typeface="Calibri" panose="020F0502020204030204" pitchFamily="34" charset="0"/>
                          <a:cs typeface="Calibri" panose="020F0502020204030204" pitchFamily="34" charset="0"/>
                        </a:rPr>
                        <a:t>London Borough of Barking &amp; Dagenham</a:t>
                      </a:r>
                      <a:endParaRPr lang="en-US">
                        <a:latin typeface="Calibri" panose="020F0502020204030204" pitchFamily="34" charset="0"/>
                        <a:cs typeface="Calibri" panose="020F0502020204030204" pitchFamily="34" charset="0"/>
                      </a:endParaRPr>
                    </a:p>
                  </a:txBody>
                  <a:tcPr marL="68580" marR="68580" marT="0" marB="0"/>
                </a:tc>
                <a:tc>
                  <a:txBody>
                    <a:bodyPr/>
                    <a:lstStyle/>
                    <a:p>
                      <a:pPr lvl="0">
                        <a:buNone/>
                      </a:pPr>
                      <a:r>
                        <a:rPr lang="en-US" sz="900" b="0">
                          <a:effectLst/>
                          <a:latin typeface="Calibri" panose="020F0502020204030204" pitchFamily="34" charset="0"/>
                          <a:cs typeface="Calibri" panose="020F0502020204030204" pitchFamily="34" charset="0"/>
                        </a:rPr>
                        <a:t>Frontline Officer and Link Worker North</a:t>
                      </a:r>
                      <a:endParaRPr lang="en-US">
                        <a:latin typeface="Calibri" panose="020F0502020204030204" pitchFamily="34" charset="0"/>
                        <a:cs typeface="Calibri" panose="020F0502020204030204" pitchFamily="34" charset="0"/>
                      </a:endParaRPr>
                    </a:p>
                  </a:txBody>
                  <a:tcPr marL="68580" marR="68580" marT="0" marB="0"/>
                </a:tc>
                <a:tc>
                  <a:txBody>
                    <a:bodyPr/>
                    <a:lstStyle/>
                    <a:p>
                      <a:pPr lvl="0">
                        <a:buNone/>
                      </a:pPr>
                      <a:r>
                        <a:rPr lang="en-US" sz="900" b="0" i="0" u="none" strike="noStrike" noProof="0" dirty="0">
                          <a:effectLst/>
                          <a:latin typeface="Calibri" panose="020F0502020204030204" pitchFamily="34" charset="0"/>
                          <a:cs typeface="Calibri" panose="020F0502020204030204" pitchFamily="34" charset="0"/>
                        </a:rPr>
                        <a:t>Project Support</a:t>
                      </a:r>
                      <a:endParaRPr lang="en-US" dirty="0">
                        <a:latin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2128858716"/>
                  </a:ext>
                </a:extLst>
              </a:tr>
              <a:tr h="193153">
                <a:tc>
                  <a:txBody>
                    <a:bodyPr/>
                    <a:lstStyle/>
                    <a:p>
                      <a:pPr lvl="0">
                        <a:buNone/>
                      </a:pPr>
                      <a:r>
                        <a:rPr lang="en-US" sz="900" b="0">
                          <a:effectLst/>
                          <a:latin typeface="Calibri" panose="020F0502020204030204" pitchFamily="34" charset="0"/>
                          <a:cs typeface="Calibri" panose="020F0502020204030204" pitchFamily="34" charset="0"/>
                        </a:rPr>
                        <a:t>Mehrunisa Cheema</a:t>
                      </a:r>
                      <a:endParaRPr lang="en-US">
                        <a:latin typeface="Calibri" panose="020F0502020204030204" pitchFamily="34" charset="0"/>
                        <a:cs typeface="Calibri" panose="020F0502020204030204" pitchFamily="34" charset="0"/>
                      </a:endParaRPr>
                    </a:p>
                  </a:txBody>
                  <a:tcPr marL="68580" marR="68580" marT="0" marB="0"/>
                </a:tc>
                <a:tc>
                  <a:txBody>
                    <a:bodyPr/>
                    <a:lstStyle/>
                    <a:p>
                      <a:pPr lvl="0">
                        <a:buNone/>
                      </a:pPr>
                      <a:r>
                        <a:rPr lang="en-US" sz="900" b="0">
                          <a:effectLst/>
                          <a:latin typeface="Calibri" panose="020F0502020204030204" pitchFamily="34" charset="0"/>
                          <a:cs typeface="Calibri" panose="020F0502020204030204" pitchFamily="34" charset="0"/>
                        </a:rPr>
                        <a:t>Barking &amp; Dagenham NHS</a:t>
                      </a:r>
                      <a:endParaRPr lang="en-US">
                        <a:latin typeface="Calibri" panose="020F0502020204030204" pitchFamily="34" charset="0"/>
                        <a:cs typeface="Calibri" panose="020F0502020204030204" pitchFamily="34" charset="0"/>
                      </a:endParaRPr>
                    </a:p>
                  </a:txBody>
                  <a:tcPr marL="68580" marR="68580" marT="0" marB="0"/>
                </a:tc>
                <a:tc>
                  <a:txBody>
                    <a:bodyPr/>
                    <a:lstStyle/>
                    <a:p>
                      <a:pPr lvl="0">
                        <a:buNone/>
                      </a:pPr>
                      <a:r>
                        <a:rPr lang="en-US" sz="900" b="0">
                          <a:effectLst/>
                          <a:latin typeface="Calibri" panose="020F0502020204030204" pitchFamily="34" charset="0"/>
                          <a:cs typeface="Calibri" panose="020F0502020204030204" pitchFamily="34" charset="0"/>
                        </a:rPr>
                        <a:t>Care Coordinator North</a:t>
                      </a:r>
                      <a:endParaRPr lang="en-US">
                        <a:latin typeface="Calibri" panose="020F0502020204030204" pitchFamily="34" charset="0"/>
                        <a:cs typeface="Calibri" panose="020F0502020204030204" pitchFamily="34" charset="0"/>
                      </a:endParaRPr>
                    </a:p>
                  </a:txBody>
                  <a:tcPr marL="68580" marR="68580" marT="0" marB="0"/>
                </a:tc>
                <a:tc>
                  <a:txBody>
                    <a:bodyPr/>
                    <a:lstStyle/>
                    <a:p>
                      <a:pPr lvl="0">
                        <a:buNone/>
                      </a:pPr>
                      <a:r>
                        <a:rPr lang="en-US" sz="900" b="0" i="0" u="none" strike="noStrike" noProof="0" dirty="0">
                          <a:effectLst/>
                          <a:latin typeface="Calibri" panose="020F0502020204030204" pitchFamily="34" charset="0"/>
                          <a:cs typeface="Calibri" panose="020F0502020204030204" pitchFamily="34" charset="0"/>
                        </a:rPr>
                        <a:t>Project Support</a:t>
                      </a:r>
                      <a:endParaRPr lang="en-US" dirty="0">
                        <a:latin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519069913"/>
                  </a:ext>
                </a:extLst>
              </a:tr>
              <a:tr h="345386">
                <a:tc>
                  <a:txBody>
                    <a:bodyPr/>
                    <a:lstStyle/>
                    <a:p>
                      <a:pPr lvl="0">
                        <a:buNone/>
                      </a:pPr>
                      <a:r>
                        <a:rPr lang="en-US" sz="900" b="0">
                          <a:effectLst/>
                          <a:latin typeface="Calibri" panose="020F0502020204030204" pitchFamily="34" charset="0"/>
                          <a:cs typeface="Calibri" panose="020F0502020204030204" pitchFamily="34" charset="0"/>
                        </a:rPr>
                        <a:t>Jessie Nicholson</a:t>
                      </a:r>
                      <a:endParaRPr lang="en-US">
                        <a:latin typeface="Calibri" panose="020F0502020204030204" pitchFamily="34" charset="0"/>
                        <a:cs typeface="Calibri" panose="020F0502020204030204" pitchFamily="34" charset="0"/>
                      </a:endParaRPr>
                    </a:p>
                  </a:txBody>
                  <a:tcPr marL="68580" marR="68580" marT="0" marB="0"/>
                </a:tc>
                <a:tc>
                  <a:txBody>
                    <a:bodyPr/>
                    <a:lstStyle/>
                    <a:p>
                      <a:pPr lvl="0">
                        <a:buNone/>
                      </a:pPr>
                      <a:r>
                        <a:rPr lang="en-US" sz="900" b="0">
                          <a:effectLst/>
                          <a:latin typeface="Calibri" panose="020F0502020204030204" pitchFamily="34" charset="0"/>
                          <a:cs typeface="Calibri" panose="020F0502020204030204" pitchFamily="34" charset="0"/>
                        </a:rPr>
                        <a:t>London Borough of Barking &amp; Dagenham</a:t>
                      </a:r>
                      <a:endParaRPr lang="en-US">
                        <a:latin typeface="Calibri" panose="020F0502020204030204" pitchFamily="34" charset="0"/>
                        <a:cs typeface="Calibri" panose="020F0502020204030204" pitchFamily="34" charset="0"/>
                      </a:endParaRPr>
                    </a:p>
                  </a:txBody>
                  <a:tcPr marL="68580" marR="68580" marT="0" marB="0"/>
                </a:tc>
                <a:tc>
                  <a:txBody>
                    <a:bodyPr/>
                    <a:lstStyle/>
                    <a:p>
                      <a:pPr lvl="0">
                        <a:buNone/>
                      </a:pPr>
                      <a:r>
                        <a:rPr lang="en-US" sz="900" b="0" dirty="0">
                          <a:effectLst/>
                          <a:latin typeface="Calibri" panose="020F0502020204030204" pitchFamily="34" charset="0"/>
                          <a:cs typeface="Calibri" panose="020F0502020204030204" pitchFamily="34" charset="0"/>
                        </a:rPr>
                        <a:t>Relationship Manager and Link Worker East</a:t>
                      </a:r>
                      <a:endParaRPr lang="en-US" dirty="0">
                        <a:latin typeface="Calibri" panose="020F0502020204030204" pitchFamily="34" charset="0"/>
                        <a:cs typeface="Calibri" panose="020F0502020204030204" pitchFamily="34" charset="0"/>
                      </a:endParaRPr>
                    </a:p>
                  </a:txBody>
                  <a:tcPr marL="68580" marR="68580" marT="0" marB="0"/>
                </a:tc>
                <a:tc>
                  <a:txBody>
                    <a:bodyPr/>
                    <a:lstStyle/>
                    <a:p>
                      <a:pPr lvl="0">
                        <a:buNone/>
                      </a:pPr>
                      <a:r>
                        <a:rPr lang="en-US" sz="900" b="0" dirty="0">
                          <a:effectLst/>
                          <a:latin typeface="Calibri" panose="020F0502020204030204" pitchFamily="34" charset="0"/>
                          <a:cs typeface="Calibri" panose="020F0502020204030204" pitchFamily="34" charset="0"/>
                        </a:rPr>
                        <a:t>Project Support</a:t>
                      </a:r>
                      <a:endParaRPr lang="en-US" dirty="0">
                        <a:latin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275402333"/>
                  </a:ext>
                </a:extLst>
              </a:tr>
              <a:tr h="221401">
                <a:tc>
                  <a:txBody>
                    <a:bodyPr/>
                    <a:lstStyle/>
                    <a:p>
                      <a:pPr lvl="0">
                        <a:buNone/>
                      </a:pPr>
                      <a:r>
                        <a:rPr lang="en-US" sz="900" b="0">
                          <a:effectLst/>
                          <a:latin typeface="Calibri" panose="020F0502020204030204" pitchFamily="34" charset="0"/>
                          <a:cs typeface="Calibri" panose="020F0502020204030204" pitchFamily="34" charset="0"/>
                        </a:rPr>
                        <a:t>Hakim Cheema</a:t>
                      </a:r>
                      <a:endParaRPr lang="en-US">
                        <a:latin typeface="Calibri" panose="020F0502020204030204" pitchFamily="34" charset="0"/>
                        <a:cs typeface="Calibri" panose="020F0502020204030204" pitchFamily="34" charset="0"/>
                      </a:endParaRPr>
                    </a:p>
                  </a:txBody>
                  <a:tcPr marL="68580" marR="68580" marT="0" marB="0"/>
                </a:tc>
                <a:tc>
                  <a:txBody>
                    <a:bodyPr/>
                    <a:lstStyle/>
                    <a:p>
                      <a:pPr lvl="0">
                        <a:buNone/>
                      </a:pPr>
                      <a:r>
                        <a:rPr lang="en-US" sz="900" b="0">
                          <a:effectLst/>
                          <a:latin typeface="Calibri" panose="020F0502020204030204" pitchFamily="34" charset="0"/>
                          <a:cs typeface="Calibri" panose="020F0502020204030204" pitchFamily="34" charset="0"/>
                        </a:rPr>
                        <a:t>Barking &amp; Dagenham NHS</a:t>
                      </a:r>
                      <a:endParaRPr lang="en-US">
                        <a:latin typeface="Calibri" panose="020F0502020204030204" pitchFamily="34" charset="0"/>
                        <a:cs typeface="Calibri" panose="020F0502020204030204" pitchFamily="34" charset="0"/>
                      </a:endParaRPr>
                    </a:p>
                  </a:txBody>
                  <a:tcPr marL="68580" marR="68580" marT="0" marB="0"/>
                </a:tc>
                <a:tc>
                  <a:txBody>
                    <a:bodyPr/>
                    <a:lstStyle/>
                    <a:p>
                      <a:pPr lvl="0">
                        <a:buNone/>
                      </a:pPr>
                      <a:r>
                        <a:rPr lang="en-US" sz="900" b="0" dirty="0">
                          <a:effectLst/>
                          <a:latin typeface="Calibri" panose="020F0502020204030204" pitchFamily="34" charset="0"/>
                          <a:cs typeface="Calibri" panose="020F0502020204030204" pitchFamily="34" charset="0"/>
                        </a:rPr>
                        <a:t>Care Coordinator East</a:t>
                      </a:r>
                      <a:endParaRPr lang="en-US" dirty="0">
                        <a:latin typeface="Calibri" panose="020F0502020204030204" pitchFamily="34" charset="0"/>
                        <a:cs typeface="Calibri" panose="020F0502020204030204" pitchFamily="34" charset="0"/>
                      </a:endParaRPr>
                    </a:p>
                  </a:txBody>
                  <a:tcPr marL="68580" marR="68580" marT="0" marB="0"/>
                </a:tc>
                <a:tc>
                  <a:txBody>
                    <a:bodyPr/>
                    <a:lstStyle/>
                    <a:p>
                      <a:pPr lvl="0">
                        <a:buNone/>
                      </a:pPr>
                      <a:r>
                        <a:rPr lang="en-US" sz="900" b="0" dirty="0">
                          <a:effectLst/>
                          <a:latin typeface="Calibri" panose="020F0502020204030204" pitchFamily="34" charset="0"/>
                          <a:cs typeface="Calibri" panose="020F0502020204030204" pitchFamily="34" charset="0"/>
                        </a:rPr>
                        <a:t>Project Support</a:t>
                      </a:r>
                      <a:endParaRPr lang="en-US" dirty="0">
                        <a:latin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3187647333"/>
                  </a:ext>
                </a:extLst>
              </a:tr>
              <a:tr h="354241">
                <a:tc>
                  <a:txBody>
                    <a:bodyPr/>
                    <a:lstStyle/>
                    <a:p>
                      <a:pPr lvl="0">
                        <a:buNone/>
                      </a:pPr>
                      <a:r>
                        <a:rPr lang="en-US" sz="900" b="0">
                          <a:effectLst/>
                          <a:latin typeface="Calibri" panose="020F0502020204030204" pitchFamily="34" charset="0"/>
                          <a:cs typeface="Calibri" panose="020F0502020204030204" pitchFamily="34" charset="0"/>
                        </a:rPr>
                        <a:t>Jacquie Hutchinson</a:t>
                      </a:r>
                      <a:endParaRPr lang="en-US">
                        <a:latin typeface="Calibri" panose="020F0502020204030204" pitchFamily="34" charset="0"/>
                        <a:cs typeface="Calibri" panose="020F0502020204030204" pitchFamily="34" charset="0"/>
                      </a:endParaRPr>
                    </a:p>
                  </a:txBody>
                  <a:tcPr marL="68580" marR="68580" marT="0" marB="0"/>
                </a:tc>
                <a:tc>
                  <a:txBody>
                    <a:bodyPr/>
                    <a:lstStyle/>
                    <a:p>
                      <a:pPr lvl="0">
                        <a:buNone/>
                      </a:pPr>
                      <a:r>
                        <a:rPr lang="en-US" sz="900" b="0">
                          <a:effectLst/>
                          <a:latin typeface="Calibri" panose="020F0502020204030204" pitchFamily="34" charset="0"/>
                          <a:cs typeface="Calibri" panose="020F0502020204030204" pitchFamily="34" charset="0"/>
                        </a:rPr>
                        <a:t>London Borough of Barking &amp; Dagenham</a:t>
                      </a:r>
                      <a:endParaRPr lang="en-US">
                        <a:latin typeface="Calibri" panose="020F0502020204030204" pitchFamily="34" charset="0"/>
                        <a:cs typeface="Calibri" panose="020F0502020204030204" pitchFamily="34" charset="0"/>
                      </a:endParaRPr>
                    </a:p>
                  </a:txBody>
                  <a:tcPr marL="68580" marR="68580" marT="0" marB="0"/>
                </a:tc>
                <a:tc>
                  <a:txBody>
                    <a:bodyPr/>
                    <a:lstStyle/>
                    <a:p>
                      <a:pPr lvl="0">
                        <a:buNone/>
                      </a:pPr>
                      <a:r>
                        <a:rPr lang="en-US" sz="900" b="0" dirty="0">
                          <a:effectLst/>
                          <a:latin typeface="Calibri" panose="020F0502020204030204" pitchFamily="34" charset="0"/>
                          <a:cs typeface="Calibri" panose="020F0502020204030204" pitchFamily="34" charset="0"/>
                        </a:rPr>
                        <a:t>Service Manager and SP Lead</a:t>
                      </a:r>
                      <a:endParaRPr lang="en-US" dirty="0">
                        <a:latin typeface="Calibri" panose="020F0502020204030204" pitchFamily="34" charset="0"/>
                        <a:cs typeface="Calibri" panose="020F0502020204030204" pitchFamily="34" charset="0"/>
                      </a:endParaRPr>
                    </a:p>
                  </a:txBody>
                  <a:tcPr marL="68580" marR="68580" marT="0" marB="0"/>
                </a:tc>
                <a:tc>
                  <a:txBody>
                    <a:bodyPr/>
                    <a:lstStyle/>
                    <a:p>
                      <a:pPr lvl="0">
                        <a:buNone/>
                      </a:pPr>
                      <a:r>
                        <a:rPr lang="en-US" sz="900" b="0" dirty="0">
                          <a:effectLst/>
                          <a:latin typeface="Calibri" panose="020F0502020204030204" pitchFamily="34" charset="0"/>
                          <a:cs typeface="Calibri" panose="020F0502020204030204" pitchFamily="34" charset="0"/>
                        </a:rPr>
                        <a:t>Project Oversight</a:t>
                      </a:r>
                      <a:endParaRPr lang="en-US" dirty="0">
                        <a:latin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3720770109"/>
                  </a:ext>
                </a:extLst>
              </a:tr>
              <a:tr h="315763">
                <a:tc>
                  <a:txBody>
                    <a:bodyPr/>
                    <a:lstStyle/>
                    <a:p>
                      <a:pPr lvl="0">
                        <a:buNone/>
                      </a:pPr>
                      <a:r>
                        <a:rPr lang="en-US" sz="900" b="0">
                          <a:effectLst/>
                          <a:latin typeface="Calibri" panose="020F0502020204030204" pitchFamily="34" charset="0"/>
                          <a:cs typeface="Calibri" panose="020F0502020204030204" pitchFamily="34" charset="0"/>
                        </a:rPr>
                        <a:t>Dimitri </a:t>
                      </a:r>
                      <a:r>
                        <a:rPr lang="en-US" sz="900" b="0" err="1">
                          <a:effectLst/>
                          <a:latin typeface="Calibri" panose="020F0502020204030204" pitchFamily="34" charset="0"/>
                          <a:cs typeface="Calibri" panose="020F0502020204030204" pitchFamily="34" charset="0"/>
                        </a:rPr>
                        <a:t>Bakanov</a:t>
                      </a:r>
                      <a:endParaRPr lang="en-US" sz="900" b="0">
                        <a:effectLst/>
                        <a:latin typeface="Calibri" panose="020F0502020204030204" pitchFamily="34" charset="0"/>
                        <a:cs typeface="Calibri" panose="020F0502020204030204" pitchFamily="34" charset="0"/>
                      </a:endParaRPr>
                    </a:p>
                  </a:txBody>
                  <a:tcPr marL="68580" marR="68580" marT="0" marB="0"/>
                </a:tc>
                <a:tc>
                  <a:txBody>
                    <a:bodyPr/>
                    <a:lstStyle/>
                    <a:p>
                      <a:pPr lvl="0">
                        <a:buNone/>
                      </a:pPr>
                      <a:r>
                        <a:rPr lang="en-US" sz="900" b="0">
                          <a:effectLst/>
                          <a:latin typeface="Calibri" panose="020F0502020204030204" pitchFamily="34" charset="0"/>
                          <a:cs typeface="Calibri" panose="020F0502020204030204" pitchFamily="34" charset="0"/>
                        </a:rPr>
                        <a:t>Barking &amp; Dagenham NHS</a:t>
                      </a:r>
                      <a:endParaRPr lang="en-US">
                        <a:latin typeface="Calibri" panose="020F0502020204030204" pitchFamily="34" charset="0"/>
                        <a:cs typeface="Calibri" panose="020F0502020204030204" pitchFamily="34" charset="0"/>
                      </a:endParaRPr>
                    </a:p>
                  </a:txBody>
                  <a:tcPr marL="68580" marR="68580" marT="0" marB="0"/>
                </a:tc>
                <a:tc>
                  <a:txBody>
                    <a:bodyPr/>
                    <a:lstStyle/>
                    <a:p>
                      <a:pPr lvl="0">
                        <a:buNone/>
                      </a:pPr>
                      <a:r>
                        <a:rPr lang="en-US" sz="900" b="0">
                          <a:effectLst/>
                          <a:latin typeface="Calibri" panose="020F0502020204030204" pitchFamily="34" charset="0"/>
                          <a:cs typeface="Calibri" panose="020F0502020204030204" pitchFamily="34" charset="0"/>
                        </a:rPr>
                        <a:t>PCN Business Manager (East One and West One)</a:t>
                      </a:r>
                      <a:endParaRPr lang="en-US">
                        <a:latin typeface="Calibri" panose="020F0502020204030204" pitchFamily="34" charset="0"/>
                        <a:cs typeface="Calibri" panose="020F0502020204030204" pitchFamily="34" charset="0"/>
                      </a:endParaRPr>
                    </a:p>
                  </a:txBody>
                  <a:tcPr marL="68580" marR="68580" marT="0" marB="0"/>
                </a:tc>
                <a:tc>
                  <a:txBody>
                    <a:bodyPr/>
                    <a:lstStyle/>
                    <a:p>
                      <a:pPr lvl="0">
                        <a:buNone/>
                      </a:pPr>
                      <a:r>
                        <a:rPr lang="en-US" sz="900" b="0">
                          <a:effectLst/>
                          <a:latin typeface="Calibri" panose="020F0502020204030204" pitchFamily="34" charset="0"/>
                          <a:cs typeface="Calibri" panose="020F0502020204030204" pitchFamily="34" charset="0"/>
                        </a:rPr>
                        <a:t>Project Oversight</a:t>
                      </a:r>
                      <a:endParaRPr lang="en-US" dirty="0">
                        <a:latin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3015425963"/>
                  </a:ext>
                </a:extLst>
              </a:tr>
              <a:tr h="177531">
                <a:tc>
                  <a:txBody>
                    <a:bodyPr/>
                    <a:lstStyle/>
                    <a:p>
                      <a:pPr>
                        <a:lnSpc>
                          <a:spcPct val="107000"/>
                        </a:lnSpc>
                        <a:spcAft>
                          <a:spcPts val="800"/>
                        </a:spcAft>
                      </a:pPr>
                      <a:r>
                        <a:rPr lang="en-GB" sz="900" dirty="0">
                          <a:effectLst/>
                          <a:latin typeface="Calibri" panose="020F0502020204030204" pitchFamily="34" charset="0"/>
                          <a:ea typeface="Calibri" panose="020F0502020204030204" pitchFamily="34" charset="0"/>
                          <a:cs typeface="Times New Roman" panose="02020603050405020304" pitchFamily="18" charset="0"/>
                        </a:rPr>
                        <a:t>Brandon </a:t>
                      </a:r>
                      <a:r>
                        <a:rPr lang="en-GB" sz="900" dirty="0" err="1">
                          <a:effectLst/>
                          <a:latin typeface="Calibri" panose="020F0502020204030204" pitchFamily="34" charset="0"/>
                          <a:ea typeface="Calibri" panose="020F0502020204030204" pitchFamily="34" charset="0"/>
                          <a:cs typeface="Times New Roman" panose="02020603050405020304" pitchFamily="18" charset="0"/>
                        </a:rPr>
                        <a:t>Delisser</a:t>
                      </a:r>
                      <a:r>
                        <a:rPr lang="en-GB" sz="900" dirty="0">
                          <a:effectLst/>
                          <a:latin typeface="Calibri" panose="020F0502020204030204" pitchFamily="34" charset="0"/>
                          <a:ea typeface="Calibri" panose="020F0502020204030204" pitchFamily="34" charset="0"/>
                          <a:cs typeface="Times New Roman" panose="02020603050405020304" pitchFamily="18" charset="0"/>
                        </a:rPr>
                        <a:t>-Lee (TBC)</a:t>
                      </a:r>
                    </a:p>
                  </a:txBody>
                  <a:tcPr marL="68580" marR="68580" marT="0" marB="0"/>
                </a:tc>
                <a:tc>
                  <a:txBody>
                    <a:bodyPr/>
                    <a:lstStyle/>
                    <a:p>
                      <a:pPr marL="0" marR="0" lvl="0" indent="0" algn="l" defTabSz="914377" rtl="0" eaLnBrk="1" fontAlgn="auto" latinLnBrk="0" hangingPunct="1">
                        <a:lnSpc>
                          <a:spcPct val="107000"/>
                        </a:lnSpc>
                        <a:spcBef>
                          <a:spcPts val="0"/>
                        </a:spcBef>
                        <a:spcAft>
                          <a:spcPts val="800"/>
                        </a:spcAft>
                        <a:buClrTx/>
                        <a:buSzTx/>
                        <a:buFontTx/>
                        <a:buNone/>
                        <a:tabLst/>
                        <a:defRPr/>
                      </a:pPr>
                      <a:r>
                        <a:rPr lang="en-GB" sz="900" dirty="0">
                          <a:effectLst/>
                          <a:latin typeface="Calibri" panose="020F0502020204030204" pitchFamily="34" charset="0"/>
                          <a:ea typeface="Calibri" panose="020F0502020204030204" pitchFamily="34" charset="0"/>
                          <a:cs typeface="Times New Roman" panose="02020603050405020304" pitchFamily="18" charset="0"/>
                        </a:rPr>
                        <a:t>Together First Barking &amp; Dagenham</a:t>
                      </a:r>
                    </a:p>
                  </a:txBody>
                  <a:tcPr marL="68580" marR="68580" marT="0" marB="0"/>
                </a:tc>
                <a:tc>
                  <a:txBody>
                    <a:bodyPr/>
                    <a:lstStyle/>
                    <a:p>
                      <a:pPr marL="0" marR="0" lvl="0" indent="0" algn="l" defTabSz="914377" rtl="0" eaLnBrk="1" fontAlgn="auto" latinLnBrk="0" hangingPunct="1">
                        <a:lnSpc>
                          <a:spcPct val="107000"/>
                        </a:lnSpc>
                        <a:spcBef>
                          <a:spcPts val="0"/>
                        </a:spcBef>
                        <a:spcAft>
                          <a:spcPts val="800"/>
                        </a:spcAft>
                        <a:buClrTx/>
                        <a:buSzTx/>
                        <a:buFontTx/>
                        <a:buNone/>
                        <a:tabLst/>
                        <a:defRPr/>
                      </a:pPr>
                      <a:r>
                        <a:rPr lang="en-GB" sz="900" dirty="0">
                          <a:effectLst/>
                          <a:latin typeface="Calibri" panose="020F0502020204030204" pitchFamily="34" charset="0"/>
                          <a:ea typeface="Calibri" panose="020F0502020204030204" pitchFamily="34" charset="0"/>
                          <a:cs typeface="Times New Roman" panose="02020603050405020304" pitchFamily="18" charset="0"/>
                        </a:rPr>
                        <a:t>Business Manager</a:t>
                      </a:r>
                    </a:p>
                  </a:txBody>
                  <a:tcPr marL="68580" marR="68580" marT="0" marB="0"/>
                </a:tc>
                <a:tc>
                  <a:txBody>
                    <a:bodyPr/>
                    <a:lstStyle/>
                    <a:p>
                      <a:pPr>
                        <a:lnSpc>
                          <a:spcPct val="107000"/>
                        </a:lnSpc>
                        <a:spcAft>
                          <a:spcPts val="800"/>
                        </a:spcAft>
                      </a:pPr>
                      <a:r>
                        <a:rPr lang="en-GB" sz="900" dirty="0">
                          <a:effectLst/>
                          <a:latin typeface="Calibri" panose="020F0502020204030204" pitchFamily="34" charset="0"/>
                          <a:ea typeface="Calibri" panose="020F0502020204030204" pitchFamily="34" charset="0"/>
                          <a:cs typeface="Times New Roman" panose="02020603050405020304" pitchFamily="18" charset="0"/>
                        </a:rPr>
                        <a:t>Project Support (Data)</a:t>
                      </a:r>
                    </a:p>
                  </a:txBody>
                  <a:tcPr marL="68580" marR="68580" marT="0" marB="0"/>
                </a:tc>
                <a:extLst>
                  <a:ext uri="{0D108BD9-81ED-4DB2-BD59-A6C34878D82A}">
                    <a16:rowId xmlns:a16="http://schemas.microsoft.com/office/drawing/2014/main" val="3794878356"/>
                  </a:ext>
                </a:extLst>
              </a:tr>
              <a:tr h="177531">
                <a:tc>
                  <a:txBody>
                    <a:bodyPr/>
                    <a:lstStyle/>
                    <a:p>
                      <a:pPr>
                        <a:lnSpc>
                          <a:spcPct val="107000"/>
                        </a:lnSpc>
                        <a:spcAft>
                          <a:spcPts val="800"/>
                        </a:spcAft>
                      </a:pPr>
                      <a:r>
                        <a:rPr lang="en-GB" sz="900" dirty="0">
                          <a:effectLst/>
                          <a:latin typeface="Calibri" panose="020F0502020204030204" pitchFamily="34" charset="0"/>
                          <a:ea typeface="Calibri" panose="020F0502020204030204" pitchFamily="34" charset="0"/>
                          <a:cs typeface="Times New Roman" panose="02020603050405020304" pitchFamily="18" charset="0"/>
                        </a:rPr>
                        <a:t>Robyn </a:t>
                      </a:r>
                      <a:r>
                        <a:rPr lang="en-GB" sz="900" dirty="0" err="1">
                          <a:effectLst/>
                          <a:latin typeface="Calibri" panose="020F0502020204030204" pitchFamily="34" charset="0"/>
                          <a:ea typeface="Calibri" panose="020F0502020204030204" pitchFamily="34" charset="0"/>
                          <a:cs typeface="Times New Roman" panose="02020603050405020304" pitchFamily="18" charset="0"/>
                        </a:rPr>
                        <a:t>Winnett</a:t>
                      </a:r>
                      <a:r>
                        <a:rPr lang="en-GB" sz="9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tc>
                <a:tc>
                  <a:txBody>
                    <a:bodyPr/>
                    <a:lstStyle/>
                    <a:p>
                      <a:pPr marL="0" marR="0" lvl="0" indent="0" algn="l" defTabSz="914377" rtl="0" eaLnBrk="1" fontAlgn="auto" latinLnBrk="0" hangingPunct="1">
                        <a:lnSpc>
                          <a:spcPct val="107000"/>
                        </a:lnSpc>
                        <a:spcBef>
                          <a:spcPts val="0"/>
                        </a:spcBef>
                        <a:spcAft>
                          <a:spcPts val="800"/>
                        </a:spcAft>
                        <a:buClrTx/>
                        <a:buSzTx/>
                        <a:buFontTx/>
                        <a:buNone/>
                        <a:tabLst/>
                        <a:defRPr/>
                      </a:pPr>
                      <a:r>
                        <a:rPr lang="en-GB" sz="900" dirty="0">
                          <a:effectLst/>
                          <a:latin typeface="Calibri" panose="020F0502020204030204" pitchFamily="34" charset="0"/>
                          <a:ea typeface="Calibri" panose="020F0502020204030204" pitchFamily="34" charset="0"/>
                          <a:cs typeface="Times New Roman" panose="02020603050405020304" pitchFamily="18" charset="0"/>
                        </a:rPr>
                        <a:t>West One PCN</a:t>
                      </a:r>
                    </a:p>
                  </a:txBody>
                  <a:tcPr marL="68580" marR="68580" marT="0" marB="0"/>
                </a:tc>
                <a:tc>
                  <a:txBody>
                    <a:bodyPr/>
                    <a:lstStyle/>
                    <a:p>
                      <a:pPr marL="0" marR="0" lvl="0" indent="0" algn="l" defTabSz="914377" rtl="0" eaLnBrk="1" fontAlgn="auto" latinLnBrk="0" hangingPunct="1">
                        <a:lnSpc>
                          <a:spcPct val="107000"/>
                        </a:lnSpc>
                        <a:spcBef>
                          <a:spcPts val="0"/>
                        </a:spcBef>
                        <a:spcAft>
                          <a:spcPts val="800"/>
                        </a:spcAft>
                        <a:buClrTx/>
                        <a:buSzTx/>
                        <a:buFontTx/>
                        <a:buNone/>
                        <a:tabLst/>
                        <a:defRPr/>
                      </a:pPr>
                      <a:r>
                        <a:rPr lang="en-GB" sz="900" dirty="0">
                          <a:effectLst/>
                          <a:latin typeface="Calibri" panose="020F0502020204030204" pitchFamily="34" charset="0"/>
                          <a:ea typeface="Calibri" panose="020F0502020204030204" pitchFamily="34" charset="0"/>
                          <a:cs typeface="Times New Roman" panose="02020603050405020304" pitchFamily="18" charset="0"/>
                        </a:rPr>
                        <a:t>Care Coordinator </a:t>
                      </a:r>
                    </a:p>
                  </a:txBody>
                  <a:tcPr marL="68580" marR="68580" marT="0" marB="0"/>
                </a:tc>
                <a:tc>
                  <a:txBody>
                    <a:bodyPr/>
                    <a:lstStyle/>
                    <a:p>
                      <a:pPr>
                        <a:lnSpc>
                          <a:spcPct val="107000"/>
                        </a:lnSpc>
                        <a:spcAft>
                          <a:spcPts val="800"/>
                        </a:spcAft>
                      </a:pPr>
                      <a:r>
                        <a:rPr lang="en-GB" sz="900" dirty="0">
                          <a:effectLst/>
                          <a:latin typeface="Calibri" panose="020F0502020204030204" pitchFamily="34" charset="0"/>
                          <a:ea typeface="Calibri" panose="020F0502020204030204" pitchFamily="34" charset="0"/>
                          <a:cs typeface="Times New Roman" panose="02020603050405020304" pitchFamily="18" charset="0"/>
                        </a:rPr>
                        <a:t>Project Support</a:t>
                      </a:r>
                    </a:p>
                  </a:txBody>
                  <a:tcPr marL="68580" marR="68580" marT="0" marB="0"/>
                </a:tc>
                <a:extLst>
                  <a:ext uri="{0D108BD9-81ED-4DB2-BD59-A6C34878D82A}">
                    <a16:rowId xmlns:a16="http://schemas.microsoft.com/office/drawing/2014/main" val="3888234955"/>
                  </a:ext>
                </a:extLst>
              </a:tr>
            </a:tbl>
          </a:graphicData>
        </a:graphic>
      </p:graphicFrame>
    </p:spTree>
    <p:extLst>
      <p:ext uri="{BB962C8B-B14F-4D97-AF65-F5344CB8AC3E}">
        <p14:creationId xmlns:p14="http://schemas.microsoft.com/office/powerpoint/2010/main" val="2023222342"/>
      </p:ext>
    </p:extLst>
  </p:cSld>
  <p:clrMapOvr>
    <a:masterClrMapping/>
  </p:clrMapOvr>
</p:sld>
</file>

<file path=ppt/theme/theme1.xml><?xml version="1.0" encoding="utf-8"?>
<a:theme xmlns:a="http://schemas.openxmlformats.org/drawingml/2006/main" name="2017 - HLP updated branding-PPT Template">
  <a:themeElements>
    <a:clrScheme name="Healthy London PPT colours">
      <a:dk1>
        <a:srgbClr val="3F3F3F"/>
      </a:dk1>
      <a:lt1>
        <a:srgbClr val="FFFFFF"/>
      </a:lt1>
      <a:dk2>
        <a:srgbClr val="0091C9"/>
      </a:dk2>
      <a:lt2>
        <a:srgbClr val="B4E7FE"/>
      </a:lt2>
      <a:accent1>
        <a:srgbClr val="E32486"/>
      </a:accent1>
      <a:accent2>
        <a:srgbClr val="A25BA0"/>
      </a:accent2>
      <a:accent3>
        <a:srgbClr val="33BBB1"/>
      </a:accent3>
      <a:accent4>
        <a:srgbClr val="003893"/>
      </a:accent4>
      <a:accent5>
        <a:srgbClr val="3F3F3F"/>
      </a:accent5>
      <a:accent6>
        <a:srgbClr val="0072C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017 - HLP updated branding-PPT Template">
  <a:themeElements>
    <a:clrScheme name="Healthy London PPT colours">
      <a:dk1>
        <a:srgbClr val="3F3F3F"/>
      </a:dk1>
      <a:lt1>
        <a:sysClr val="window" lastClr="FFFFFF"/>
      </a:lt1>
      <a:dk2>
        <a:srgbClr val="0091C9"/>
      </a:dk2>
      <a:lt2>
        <a:srgbClr val="B4E7FE"/>
      </a:lt2>
      <a:accent1>
        <a:srgbClr val="E32486"/>
      </a:accent1>
      <a:accent2>
        <a:srgbClr val="A25BA0"/>
      </a:accent2>
      <a:accent3>
        <a:srgbClr val="33BBB1"/>
      </a:accent3>
      <a:accent4>
        <a:srgbClr val="003893"/>
      </a:accent4>
      <a:accent5>
        <a:srgbClr val="3F3F3F"/>
      </a:accent5>
      <a:accent6>
        <a:srgbClr val="0072C6"/>
      </a:accent6>
      <a:hlink>
        <a:srgbClr val="0000FF"/>
      </a:hlink>
      <a:folHlink>
        <a:srgbClr val="800080"/>
      </a:folHlink>
    </a:clrScheme>
    <a:fontScheme name="London Health Partnership">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2-2017-Healthy London_PPT_template" id="{22512DFE-CEA9-874E-8258-F5D08575994B}" vid="{D26D8EE4-4177-564A-8030-A1F640E50AF3}"/>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D1D7E6351981244A9B4DDA468D2B4AD" ma:contentTypeVersion="16" ma:contentTypeDescription="Create a new document." ma:contentTypeScope="" ma:versionID="deb18602743a57969f78f353553bf679">
  <xsd:schema xmlns:xsd="http://www.w3.org/2001/XMLSchema" xmlns:xs="http://www.w3.org/2001/XMLSchema" xmlns:p="http://schemas.microsoft.com/office/2006/metadata/properties" xmlns:ns2="ce5076b5-59ba-463c-a612-e2e9abb69a97" xmlns:ns3="e718b2a9-e70c-43bd-99ef-45afc2bca0cf" targetNamespace="http://schemas.microsoft.com/office/2006/metadata/properties" ma:root="true" ma:fieldsID="0c2e3a7e34a1461c9fbdc394cca1e609" ns2:_="" ns3:_="">
    <xsd:import namespace="ce5076b5-59ba-463c-a612-e2e9abb69a97"/>
    <xsd:import namespace="e718b2a9-e70c-43bd-99ef-45afc2bca0cf"/>
    <xsd:element name="properties">
      <xsd:complexType>
        <xsd:sequence>
          <xsd:element name="documentManagement">
            <xsd:complexType>
              <xsd:all>
                <xsd:element ref="ns2:MediaServiceMetadata" minOccurs="0"/>
                <xsd:element ref="ns2:MediaServiceFastMetadata" minOccurs="0"/>
                <xsd:element ref="ns2:MediaServiceGenerationTime" minOccurs="0"/>
                <xsd:element ref="ns2:MediaServiceEventHashCode" minOccurs="0"/>
                <xsd:element ref="ns2:MediaServiceAutoKeyPoints" minOccurs="0"/>
                <xsd:element ref="ns2:MediaServiceKeyPoints" minOccurs="0"/>
                <xsd:element ref="ns2:MediaServiceDateTaken" minOccurs="0"/>
                <xsd:element ref="ns2:MediaLengthInSeconds" minOccurs="0"/>
                <xsd:element ref="ns2:MediaServiceOCR" minOccurs="0"/>
                <xsd:element ref="ns3:SharedWithUsers" minOccurs="0"/>
                <xsd:element ref="ns3:SharedWithDetails" minOccurs="0"/>
                <xsd:element ref="ns2:MediaServiceLoca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e5076b5-59ba-463c-a612-e2e9abb69a9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GenerationTime" ma:index="10" nillable="true" ma:displayName="MediaServiceGenerationTime" ma:hidden="true" ma:internalName="MediaServiceGenerationTime" ma:readOnly="true">
      <xsd:simpleType>
        <xsd:restriction base="dms:Text"/>
      </xsd:simpleType>
    </xsd:element>
    <xsd:element name="MediaServiceEventHashCode" ma:index="11" nillable="true" ma:displayName="MediaServiceEventHashCode" ma:hidden="true" ma:internalName="MediaServiceEventHashCode" ma:readOnly="true">
      <xsd:simpleType>
        <xsd:restriction base="dms:Text"/>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fa39c481-87b5-468c-a58a-eae9ae71bb86"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e718b2a9-e70c-43bd-99ef-45afc2bca0cf"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f1b7d6ff-e645-4a16-bae7-3b0aabdd800e}" ma:internalName="TaxCatchAll" ma:showField="CatchAllData" ma:web="e718b2a9-e70c-43bd-99ef-45afc2bca0c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haredWithUsers xmlns="e718b2a9-e70c-43bd-99ef-45afc2bca0cf">
      <UserInfo>
        <DisplayName/>
        <AccountId xsi:nil="true"/>
        <AccountType/>
      </UserInfo>
    </SharedWithUsers>
    <TaxCatchAll xmlns="e718b2a9-e70c-43bd-99ef-45afc2bca0cf" xsi:nil="true"/>
    <lcf76f155ced4ddcb4097134ff3c332f xmlns="ce5076b5-59ba-463c-a612-e2e9abb69a97">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21B618E8-3120-40A7-B6A6-B80E16A55F93}">
  <ds:schemaRefs>
    <ds:schemaRef ds:uri="ce5076b5-59ba-463c-a612-e2e9abb69a97"/>
    <ds:schemaRef ds:uri="e718b2a9-e70c-43bd-99ef-45afc2bca0c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717A667B-30E5-484D-BAE3-ECCDEC34DA9D}">
  <ds:schemaRefs>
    <ds:schemaRef ds:uri="http://schemas.microsoft.com/sharepoint/v3/contenttype/forms"/>
  </ds:schemaRefs>
</ds:datastoreItem>
</file>

<file path=customXml/itemProps3.xml><?xml version="1.0" encoding="utf-8"?>
<ds:datastoreItem xmlns:ds="http://schemas.openxmlformats.org/officeDocument/2006/customXml" ds:itemID="{6A89ABCC-AEE9-4DCF-9F0E-893FE6045C6A}">
  <ds:schemaRefs>
    <ds:schemaRef ds:uri="ce5076b5-59ba-463c-a612-e2e9abb69a97"/>
    <ds:schemaRef ds:uri="e718b2a9-e70c-43bd-99ef-45afc2bca0cf"/>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office theme</Template>
  <TotalTime>207</TotalTime>
  <Words>4477</Words>
  <Application>Microsoft Office PowerPoint</Application>
  <PresentationFormat>Widescreen</PresentationFormat>
  <Paragraphs>921</Paragraphs>
  <Slides>17</Slides>
  <Notes>15</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17</vt:i4>
      </vt:variant>
    </vt:vector>
  </HeadingPairs>
  <TitlesOfParts>
    <vt:vector size="24" baseType="lpstr">
      <vt:lpstr>Arial</vt:lpstr>
      <vt:lpstr>Arial Black</vt:lpstr>
      <vt:lpstr>Arial,Sans-Serif</vt:lpstr>
      <vt:lpstr>Calibri</vt:lpstr>
      <vt:lpstr>Times New Roman</vt:lpstr>
      <vt:lpstr>2017 - HLP updated branding-PPT Template</vt:lpstr>
      <vt:lpstr>2017 - HLP updated branding-PPT Template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Brooks, Jennifer - (Project Officer)</dc:creator>
  <cp:lastModifiedBy>Mollie McCormick</cp:lastModifiedBy>
  <cp:revision>2</cp:revision>
  <dcterms:created xsi:type="dcterms:W3CDTF">2022-05-17T09:05:27Z</dcterms:created>
  <dcterms:modified xsi:type="dcterms:W3CDTF">2022-09-26T07:04:42Z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0x0101009D1D7E6351981244A9B4DDA468D2B4AD</vt:lpwstr>
  </property>
  <property fmtid="{D5CDD505-2E9C-101B-9397-08002B2CF9AE}" pid="3" name="ComplianceAssetId">
    <vt:lpwstr/>
  </property>
  <property fmtid="{D5CDD505-2E9C-101B-9397-08002B2CF9AE}" pid="4" name="_ExtendedDescription">
    <vt:lpwstr/>
  </property>
  <property fmtid="{D5CDD505-2E9C-101B-9397-08002B2CF9AE}" pid="5" name="TriggerFlowInfo">
    <vt:lpwstr/>
  </property>
  <property fmtid="{D5CDD505-2E9C-101B-9397-08002B2CF9AE}" pid="6" name="MediaServiceImageTags">
    <vt:lpwstr/>
  </property>
</Properties>
</file>