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57" r:id="rId6"/>
    <p:sldId id="258" r:id="rId7"/>
    <p:sldId id="259" r:id="rId8"/>
    <p:sldId id="264" r:id="rId9"/>
    <p:sldId id="260" r:id="rId10"/>
    <p:sldId id="261" r:id="rId11"/>
    <p:sldId id="262" r:id="rId1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95DFA-F2E7-4868-B4B0-4A48A0B957E4}" v="9" dt="2022-08-05T15:36:32.2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7B018BB-80A7-4F77-B60F-C8B233D01FF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BD8"/>
          </a:solidFill>
        </a:fill>
      </a:tcStyle>
    </a:wholeTbl>
    <a:band2H>
      <a:tcTxStyle/>
      <a:tcStyle>
        <a:tcBdr/>
        <a:fill>
          <a:solidFill>
            <a:srgbClr val="FAE7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7E4"/>
          </a:solidFill>
        </a:fill>
      </a:tcStyle>
    </a:wholeTbl>
    <a:band2H>
      <a:tcTxStyle/>
      <a:tcStyle>
        <a:tcBdr/>
        <a:fill>
          <a:solidFill>
            <a:srgbClr val="E7F3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rooks" userId="93ef732e-884d-4c04-8997-b138296c939b" providerId="ADAL" clId="{E20BA9DA-2CB7-4989-BA54-EEF585C8B9A2}"/>
    <pc:docChg chg="modSld">
      <pc:chgData name="Jennifer Brooks" userId="93ef732e-884d-4c04-8997-b138296c939b" providerId="ADAL" clId="{E20BA9DA-2CB7-4989-BA54-EEF585C8B9A2}" dt="2022-03-01T12:33:58.713" v="0" actId="1076"/>
      <pc:docMkLst>
        <pc:docMk/>
      </pc:docMkLst>
      <pc:sldChg chg="modSp mod">
        <pc:chgData name="Jennifer Brooks" userId="93ef732e-884d-4c04-8997-b138296c939b" providerId="ADAL" clId="{E20BA9DA-2CB7-4989-BA54-EEF585C8B9A2}" dt="2022-03-01T12:33:58.713" v="0" actId="1076"/>
        <pc:sldMkLst>
          <pc:docMk/>
          <pc:sldMk cId="0" sldId="257"/>
        </pc:sldMkLst>
        <pc:spChg chg="mod">
          <ac:chgData name="Jennifer Brooks" userId="93ef732e-884d-4c04-8997-b138296c939b" providerId="ADAL" clId="{E20BA9DA-2CB7-4989-BA54-EEF585C8B9A2}" dt="2022-03-01T12:33:58.713" v="0" actId="1076"/>
          <ac:spMkLst>
            <pc:docMk/>
            <pc:sldMk cId="0" sldId="257"/>
            <ac:spMk id="452" creationId="{00000000-0000-0000-0000-000000000000}"/>
          </ac:spMkLst>
        </pc:spChg>
      </pc:sldChg>
    </pc:docChg>
  </pc:docChgLst>
  <pc:docChgLst>
    <pc:chgData name="Jennifer Brooks" userId="93ef732e-884d-4c04-8997-b138296c939b" providerId="ADAL" clId="{3E095DFA-F2E7-4868-B4B0-4A48A0B957E4}"/>
    <pc:docChg chg="undo custSel addSld delSld modSld sldOrd">
      <pc:chgData name="Jennifer Brooks" userId="93ef732e-884d-4c04-8997-b138296c939b" providerId="ADAL" clId="{3E095DFA-F2E7-4868-B4B0-4A48A0B957E4}" dt="2022-08-05T15:37:56.371" v="1562" actId="47"/>
      <pc:docMkLst>
        <pc:docMk/>
      </pc:docMkLst>
      <pc:sldChg chg="modSp mod">
        <pc:chgData name="Jennifer Brooks" userId="93ef732e-884d-4c04-8997-b138296c939b" providerId="ADAL" clId="{3E095DFA-F2E7-4868-B4B0-4A48A0B957E4}" dt="2022-04-14T08:45:55.833" v="534" actId="20577"/>
        <pc:sldMkLst>
          <pc:docMk/>
          <pc:sldMk cId="0" sldId="256"/>
        </pc:sldMkLst>
        <pc:spChg chg="mod">
          <ac:chgData name="Jennifer Brooks" userId="93ef732e-884d-4c04-8997-b138296c939b" providerId="ADAL" clId="{3E095DFA-F2E7-4868-B4B0-4A48A0B957E4}" dt="2022-04-14T08:45:55.833" v="534" actId="20577"/>
          <ac:spMkLst>
            <pc:docMk/>
            <pc:sldMk cId="0" sldId="256"/>
            <ac:spMk id="442" creationId="{00000000-0000-0000-0000-000000000000}"/>
          </ac:spMkLst>
        </pc:spChg>
      </pc:sldChg>
      <pc:sldChg chg="addSp delSp modSp mod">
        <pc:chgData name="Jennifer Brooks" userId="93ef732e-884d-4c04-8997-b138296c939b" providerId="ADAL" clId="{3E095DFA-F2E7-4868-B4B0-4A48A0B957E4}" dt="2022-05-26T13:11:21.296" v="1415" actId="1076"/>
        <pc:sldMkLst>
          <pc:docMk/>
          <pc:sldMk cId="0" sldId="257"/>
        </pc:sldMkLst>
        <pc:spChg chg="mod">
          <ac:chgData name="Jennifer Brooks" userId="93ef732e-884d-4c04-8997-b138296c939b" providerId="ADAL" clId="{3E095DFA-F2E7-4868-B4B0-4A48A0B957E4}" dt="2022-04-14T08:45:50.959" v="529" actId="27636"/>
          <ac:spMkLst>
            <pc:docMk/>
            <pc:sldMk cId="0" sldId="257"/>
            <ac:spMk id="451" creationId="{00000000-0000-0000-0000-000000000000}"/>
          </ac:spMkLst>
        </pc:spChg>
        <pc:spChg chg="mod">
          <ac:chgData name="Jennifer Brooks" userId="93ef732e-884d-4c04-8997-b138296c939b" providerId="ADAL" clId="{3E095DFA-F2E7-4868-B4B0-4A48A0B957E4}" dt="2022-04-19T11:34:29.059" v="535" actId="1076"/>
          <ac:spMkLst>
            <pc:docMk/>
            <pc:sldMk cId="0" sldId="257"/>
            <ac:spMk id="452" creationId="{00000000-0000-0000-0000-000000000000}"/>
          </ac:spMkLst>
        </pc:spChg>
        <pc:spChg chg="mod">
          <ac:chgData name="Jennifer Brooks" userId="93ef732e-884d-4c04-8997-b138296c939b" providerId="ADAL" clId="{3E095DFA-F2E7-4868-B4B0-4A48A0B957E4}" dt="2022-04-14T08:39:16.380" v="194" actId="20577"/>
          <ac:spMkLst>
            <pc:docMk/>
            <pc:sldMk cId="0" sldId="257"/>
            <ac:spMk id="454" creationId="{00000000-0000-0000-0000-000000000000}"/>
          </ac:spMkLst>
        </pc:spChg>
        <pc:picChg chg="add mod">
          <ac:chgData name="Jennifer Brooks" userId="93ef732e-884d-4c04-8997-b138296c939b" providerId="ADAL" clId="{3E095DFA-F2E7-4868-B4B0-4A48A0B957E4}" dt="2022-05-26T13:11:21.296" v="1415" actId="1076"/>
          <ac:picMkLst>
            <pc:docMk/>
            <pc:sldMk cId="0" sldId="257"/>
            <ac:picMk id="3" creationId="{0875B76A-7A59-4A74-895D-87A3399E523E}"/>
          </ac:picMkLst>
        </pc:picChg>
        <pc:picChg chg="add del mod">
          <ac:chgData name="Jennifer Brooks" userId="93ef732e-884d-4c04-8997-b138296c939b" providerId="ADAL" clId="{3E095DFA-F2E7-4868-B4B0-4A48A0B957E4}" dt="2022-05-26T13:10:50.884" v="1401" actId="478"/>
          <ac:picMkLst>
            <pc:docMk/>
            <pc:sldMk cId="0" sldId="257"/>
            <ac:picMk id="10" creationId="{282C1F57-E6EC-4DBB-AC54-F93988AF21B0}"/>
          </ac:picMkLst>
        </pc:picChg>
        <pc:picChg chg="del">
          <ac:chgData name="Jennifer Brooks" userId="93ef732e-884d-4c04-8997-b138296c939b" providerId="ADAL" clId="{3E095DFA-F2E7-4868-B4B0-4A48A0B957E4}" dt="2022-04-14T08:37:49.941" v="22" actId="478"/>
          <ac:picMkLst>
            <pc:docMk/>
            <pc:sldMk cId="0" sldId="257"/>
            <ac:picMk id="453" creationId="{00000000-0000-0000-0000-000000000000}"/>
          </ac:picMkLst>
        </pc:picChg>
      </pc:sldChg>
      <pc:sldChg chg="ord">
        <pc:chgData name="Jennifer Brooks" userId="93ef732e-884d-4c04-8997-b138296c939b" providerId="ADAL" clId="{3E095DFA-F2E7-4868-B4B0-4A48A0B957E4}" dt="2022-04-14T08:45:24.833" v="521"/>
        <pc:sldMkLst>
          <pc:docMk/>
          <pc:sldMk cId="0" sldId="260"/>
        </pc:sldMkLst>
      </pc:sldChg>
      <pc:sldChg chg="addSp delSp modSp mod">
        <pc:chgData name="Jennifer Brooks" userId="93ef732e-884d-4c04-8997-b138296c939b" providerId="ADAL" clId="{3E095DFA-F2E7-4868-B4B0-4A48A0B957E4}" dt="2022-05-26T13:12:55.764" v="1429" actId="1076"/>
        <pc:sldMkLst>
          <pc:docMk/>
          <pc:sldMk cId="0" sldId="261"/>
        </pc:sldMkLst>
        <pc:spChg chg="mod">
          <ac:chgData name="Jennifer Brooks" userId="93ef732e-884d-4c04-8997-b138296c939b" providerId="ADAL" clId="{3E095DFA-F2E7-4868-B4B0-4A48A0B957E4}" dt="2022-04-14T08:44:50.159" v="514" actId="20577"/>
          <ac:spMkLst>
            <pc:docMk/>
            <pc:sldMk cId="0" sldId="261"/>
            <ac:spMk id="488" creationId="{00000000-0000-0000-0000-000000000000}"/>
          </ac:spMkLst>
        </pc:spChg>
        <pc:picChg chg="add del mod">
          <ac:chgData name="Jennifer Brooks" userId="93ef732e-884d-4c04-8997-b138296c939b" providerId="ADAL" clId="{3E095DFA-F2E7-4868-B4B0-4A48A0B957E4}" dt="2022-05-26T13:12:31.757" v="1417" actId="478"/>
          <ac:picMkLst>
            <pc:docMk/>
            <pc:sldMk cId="0" sldId="261"/>
            <ac:picMk id="3" creationId="{3A70A7D3-EA0F-447E-A5CF-93180A624E59}"/>
          </ac:picMkLst>
        </pc:picChg>
        <pc:picChg chg="add mod">
          <ac:chgData name="Jennifer Brooks" userId="93ef732e-884d-4c04-8997-b138296c939b" providerId="ADAL" clId="{3E095DFA-F2E7-4868-B4B0-4A48A0B957E4}" dt="2022-05-26T13:12:36.670" v="1421" actId="1076"/>
          <ac:picMkLst>
            <pc:docMk/>
            <pc:sldMk cId="0" sldId="261"/>
            <ac:picMk id="12" creationId="{11298449-ABBF-4C48-BE61-22AF339CA7A9}"/>
          </ac:picMkLst>
        </pc:picChg>
        <pc:picChg chg="mod">
          <ac:chgData name="Jennifer Brooks" userId="93ef732e-884d-4c04-8997-b138296c939b" providerId="ADAL" clId="{3E095DFA-F2E7-4868-B4B0-4A48A0B957E4}" dt="2022-05-26T13:12:55.764" v="1429" actId="1076"/>
          <ac:picMkLst>
            <pc:docMk/>
            <pc:sldMk cId="0" sldId="261"/>
            <ac:picMk id="486" creationId="{00000000-0000-0000-0000-000000000000}"/>
          </ac:picMkLst>
        </pc:picChg>
        <pc:picChg chg="del">
          <ac:chgData name="Jennifer Brooks" userId="93ef732e-884d-4c04-8997-b138296c939b" providerId="ADAL" clId="{3E095DFA-F2E7-4868-B4B0-4A48A0B957E4}" dt="2022-04-14T08:44:19.230" v="418" actId="478"/>
          <ac:picMkLst>
            <pc:docMk/>
            <pc:sldMk cId="0" sldId="261"/>
            <ac:picMk id="487" creationId="{00000000-0000-0000-0000-000000000000}"/>
          </ac:picMkLst>
        </pc:picChg>
      </pc:sldChg>
      <pc:sldChg chg="new del">
        <pc:chgData name="Jennifer Brooks" userId="93ef732e-884d-4c04-8997-b138296c939b" providerId="ADAL" clId="{3E095DFA-F2E7-4868-B4B0-4A48A0B957E4}" dt="2022-05-10T10:12:10.526" v="538" actId="47"/>
        <pc:sldMkLst>
          <pc:docMk/>
          <pc:sldMk cId="338487662" sldId="263"/>
        </pc:sldMkLst>
      </pc:sldChg>
      <pc:sldChg chg="addSp modSp add mod ord">
        <pc:chgData name="Jennifer Brooks" userId="93ef732e-884d-4c04-8997-b138296c939b" providerId="ADAL" clId="{3E095DFA-F2E7-4868-B4B0-4A48A0B957E4}" dt="2022-08-05T15:37:30.387" v="1560" actId="20578"/>
        <pc:sldMkLst>
          <pc:docMk/>
          <pc:sldMk cId="3764254195" sldId="264"/>
        </pc:sldMkLst>
        <pc:spChg chg="add mod">
          <ac:chgData name="Jennifer Brooks" userId="93ef732e-884d-4c04-8997-b138296c939b" providerId="ADAL" clId="{3E095DFA-F2E7-4868-B4B0-4A48A0B957E4}" dt="2022-05-10T10:38:45.707" v="1400" actId="20577"/>
          <ac:spMkLst>
            <pc:docMk/>
            <pc:sldMk cId="3764254195" sldId="264"/>
            <ac:spMk id="2" creationId="{E00ECE30-A2ED-49CF-ACEB-9A9568B42801}"/>
          </ac:spMkLst>
        </pc:spChg>
        <pc:spChg chg="mod">
          <ac:chgData name="Jennifer Brooks" userId="93ef732e-884d-4c04-8997-b138296c939b" providerId="ADAL" clId="{3E095DFA-F2E7-4868-B4B0-4A48A0B957E4}" dt="2022-05-10T10:12:49.656" v="594" actId="20577"/>
          <ac:spMkLst>
            <pc:docMk/>
            <pc:sldMk cId="3764254195" sldId="264"/>
            <ac:spMk id="468" creationId="{00000000-0000-0000-0000-000000000000}"/>
          </ac:spMkLst>
        </pc:spChg>
        <pc:spChg chg="mod">
          <ac:chgData name="Jennifer Brooks" userId="93ef732e-884d-4c04-8997-b138296c939b" providerId="ADAL" clId="{3E095DFA-F2E7-4868-B4B0-4A48A0B957E4}" dt="2022-05-10T10:12:16.826" v="540" actId="20577"/>
          <ac:spMkLst>
            <pc:docMk/>
            <pc:sldMk cId="3764254195" sldId="264"/>
            <ac:spMk id="469" creationId="{00000000-0000-0000-0000-000000000000}"/>
          </ac:spMkLst>
        </pc:spChg>
      </pc:sldChg>
      <pc:sldChg chg="addSp modSp new del mod">
        <pc:chgData name="Jennifer Brooks" userId="93ef732e-884d-4c04-8997-b138296c939b" providerId="ADAL" clId="{3E095DFA-F2E7-4868-B4B0-4A48A0B957E4}" dt="2022-08-05T15:37:56.371" v="1562" actId="47"/>
        <pc:sldMkLst>
          <pc:docMk/>
          <pc:sldMk cId="161195225" sldId="265"/>
        </pc:sldMkLst>
        <pc:spChg chg="mod">
          <ac:chgData name="Jennifer Brooks" userId="93ef732e-884d-4c04-8997-b138296c939b" providerId="ADAL" clId="{3E095DFA-F2E7-4868-B4B0-4A48A0B957E4}" dt="2022-08-05T15:35:15.806" v="1457" actId="20577"/>
          <ac:spMkLst>
            <pc:docMk/>
            <pc:sldMk cId="161195225" sldId="265"/>
            <ac:spMk id="2" creationId="{B01E7D2B-F612-4779-95F7-E65BD18CE4DD}"/>
          </ac:spMkLst>
        </pc:spChg>
        <pc:spChg chg="add mod">
          <ac:chgData name="Jennifer Brooks" userId="93ef732e-884d-4c04-8997-b138296c939b" providerId="ADAL" clId="{3E095DFA-F2E7-4868-B4B0-4A48A0B957E4}" dt="2022-08-05T15:37:30.556" v="1561" actId="20577"/>
          <ac:spMkLst>
            <pc:docMk/>
            <pc:sldMk cId="161195225" sldId="265"/>
            <ac:spMk id="4" creationId="{8589C7C6-1F02-49A6-913C-6E27D10C2EE8}"/>
          </ac:spMkLst>
        </pc:spChg>
      </pc:sldChg>
      <pc:sldChg chg="addSp modSp new del mod ord">
        <pc:chgData name="Jennifer Brooks" userId="93ef732e-884d-4c04-8997-b138296c939b" providerId="ADAL" clId="{3E095DFA-F2E7-4868-B4B0-4A48A0B957E4}" dt="2022-08-05T15:37:56.371" v="1562" actId="47"/>
        <pc:sldMkLst>
          <pc:docMk/>
          <pc:sldMk cId="1942902090" sldId="266"/>
        </pc:sldMkLst>
        <pc:spChg chg="mod">
          <ac:chgData name="Jennifer Brooks" userId="93ef732e-884d-4c04-8997-b138296c939b" providerId="ADAL" clId="{3E095DFA-F2E7-4868-B4B0-4A48A0B957E4}" dt="2022-08-05T15:35:56.689" v="1478" actId="20577"/>
          <ac:spMkLst>
            <pc:docMk/>
            <pc:sldMk cId="1942902090" sldId="266"/>
            <ac:spMk id="2" creationId="{23A575E3-432E-49E0-9E1E-409BFDD75E99}"/>
          </ac:spMkLst>
        </pc:spChg>
        <pc:spChg chg="add mod">
          <ac:chgData name="Jennifer Brooks" userId="93ef732e-884d-4c04-8997-b138296c939b" providerId="ADAL" clId="{3E095DFA-F2E7-4868-B4B0-4A48A0B957E4}" dt="2022-08-05T15:36:20.297" v="1508" actId="20577"/>
          <ac:spMkLst>
            <pc:docMk/>
            <pc:sldMk cId="1942902090" sldId="266"/>
            <ac:spMk id="4" creationId="{4AD05B4E-CE11-407E-982F-BD7EFD1BF3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xfrm>
            <a:off x="1143000" y="685800"/>
            <a:ext cx="4572000" cy="3429000"/>
          </a:xfrm>
          <a:prstGeom prst="rect">
            <a:avLst/>
          </a:prstGeom>
        </p:spPr>
        <p:txBody>
          <a:bodyPr/>
          <a:lstStyle/>
          <a:p>
            <a:endParaRPr/>
          </a:p>
        </p:txBody>
      </p:sp>
      <p:sp>
        <p:nvSpPr>
          <p:cNvPr id="439" name="Shape 4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Slide">
    <p:spTree>
      <p:nvGrpSpPr>
        <p:cNvPr id="1" name=""/>
        <p:cNvGrpSpPr/>
        <p:nvPr/>
      </p:nvGrpSpPr>
      <p:grpSpPr>
        <a:xfrm>
          <a:off x="0" y="0"/>
          <a:ext cx="0" cy="0"/>
          <a:chOff x="0" y="0"/>
          <a:chExt cx="0" cy="0"/>
        </a:xfrm>
      </p:grpSpPr>
      <p:sp>
        <p:nvSpPr>
          <p:cNvPr id="20" name="Document Title"/>
          <p:cNvSpPr txBox="1">
            <a:spLocks noGrp="1"/>
          </p:cNvSpPr>
          <p:nvPr>
            <p:ph type="title" hasCustomPrompt="1"/>
          </p:nvPr>
        </p:nvSpPr>
        <p:spPr>
          <a:prstGeom prst="rect">
            <a:avLst/>
          </a:prstGeom>
        </p:spPr>
        <p:txBody>
          <a:bodyPr/>
          <a:lstStyle/>
          <a:p>
            <a:r>
              <a:t>Document Title</a:t>
            </a:r>
          </a:p>
        </p:txBody>
      </p:sp>
      <p:sp>
        <p:nvSpPr>
          <p:cNvPr id="21" name="Body Level One…"/>
          <p:cNvSpPr txBox="1">
            <a:spLocks noGrp="1"/>
          </p:cNvSpPr>
          <p:nvPr>
            <p:ph type="body" sz="quarter" idx="1" hasCustomPrompt="1"/>
          </p:nvPr>
        </p:nvSpPr>
        <p:spPr>
          <a:prstGeom prst="rect">
            <a:avLst/>
          </a:prstGeom>
        </p:spPr>
        <p:txBody>
          <a:bodyPr/>
          <a:lstStyle/>
          <a:p>
            <a:r>
              <a:t>Subtitle </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and Three Column">
    <p:spTree>
      <p:nvGrpSpPr>
        <p:cNvPr id="1" name=""/>
        <p:cNvGrpSpPr/>
        <p:nvPr/>
      </p:nvGrpSpPr>
      <p:grpSpPr>
        <a:xfrm>
          <a:off x="0" y="0"/>
          <a:ext cx="0" cy="0"/>
          <a:chOff x="0" y="0"/>
          <a:chExt cx="0" cy="0"/>
        </a:xfrm>
      </p:grpSpPr>
      <p:sp>
        <p:nvSpPr>
          <p:cNvPr id="117"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118"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19"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120"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121"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124" name="Title 1"/>
          <p:cNvGrpSpPr/>
          <p:nvPr/>
        </p:nvGrpSpPr>
        <p:grpSpPr>
          <a:xfrm>
            <a:off x="252000" y="143100"/>
            <a:ext cx="8642351" cy="421641"/>
            <a:chOff x="0" y="0"/>
            <a:chExt cx="8642350" cy="421640"/>
          </a:xfrm>
        </p:grpSpPr>
        <p:sp>
          <p:nvSpPr>
            <p:cNvPr id="122" name="Rectangle"/>
            <p:cNvSpPr/>
            <p:nvPr/>
          </p:nvSpPr>
          <p:spPr>
            <a:xfrm>
              <a:off x="0" y="0"/>
              <a:ext cx="8642350" cy="377838"/>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123"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and key message">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133"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34"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135"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138" name="Title 1"/>
          <p:cNvGrpSpPr/>
          <p:nvPr/>
        </p:nvGrpSpPr>
        <p:grpSpPr>
          <a:xfrm>
            <a:off x="251519" y="143100"/>
            <a:ext cx="8642351" cy="421641"/>
            <a:chOff x="0" y="0"/>
            <a:chExt cx="8642350" cy="421640"/>
          </a:xfrm>
        </p:grpSpPr>
        <p:sp>
          <p:nvSpPr>
            <p:cNvPr id="136" name="Rectangle"/>
            <p:cNvSpPr/>
            <p:nvPr/>
          </p:nvSpPr>
          <p:spPr>
            <a:xfrm>
              <a:off x="0" y="0"/>
              <a:ext cx="8642350" cy="377838"/>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137"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Deviderslide">
    <p:spTree>
      <p:nvGrpSpPr>
        <p:cNvPr id="1" name=""/>
        <p:cNvGrpSpPr/>
        <p:nvPr/>
      </p:nvGrpSpPr>
      <p:grpSpPr>
        <a:xfrm>
          <a:off x="0" y="0"/>
          <a:ext cx="0" cy="0"/>
          <a:chOff x="0" y="0"/>
          <a:chExt cx="0" cy="0"/>
        </a:xfrm>
      </p:grpSpPr>
      <p:sp>
        <p:nvSpPr>
          <p:cNvPr id="146" name="Rectangle 3"/>
          <p:cNvSpPr/>
          <p:nvPr/>
        </p:nvSpPr>
        <p:spPr>
          <a:xfrm>
            <a:off x="0" y="0"/>
            <a:ext cx="9144000" cy="5143500"/>
          </a:xfrm>
          <a:prstGeom prst="rect">
            <a:avLst/>
          </a:prstGeom>
          <a:solidFill>
            <a:schemeClr val="accent1"/>
          </a:solidFill>
          <a:ln w="12700">
            <a:miter lim="400000"/>
          </a:ln>
        </p:spPr>
        <p:txBody>
          <a:bodyPr lIns="45719" rIns="45719" anchor="ctr"/>
          <a:lstStyle/>
          <a:p>
            <a:pPr algn="ctr">
              <a:defRPr sz="1300">
                <a:solidFill>
                  <a:srgbClr val="FFFFFF"/>
                </a:solidFill>
              </a:defRPr>
            </a:pPr>
            <a:endParaRPr/>
          </a:p>
        </p:txBody>
      </p:sp>
      <p:sp>
        <p:nvSpPr>
          <p:cNvPr id="147"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148" name="Rectangle 5"/>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02</a:t>
            </a:r>
          </a:p>
        </p:txBody>
      </p:sp>
      <p:sp>
        <p:nvSpPr>
          <p:cNvPr id="149"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150"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250825" y="141685"/>
            <a:ext cx="8642351" cy="377838"/>
          </a:xfrm>
          <a:prstGeom prst="rect">
            <a:avLst/>
          </a:prstGeom>
          <a:solidFill>
            <a:schemeClr val="accent1"/>
          </a:solidFill>
        </p:spPr>
        <p:txBody>
          <a:bodyPr lIns="45719" tIns="45719" rIns="45719" bIns="45719"/>
          <a:lstStyle>
            <a:lvl1pPr indent="71438">
              <a:defRPr sz="1800">
                <a:solidFill>
                  <a:srgbClr val="FFFFFF"/>
                </a:solidFill>
              </a:defRPr>
            </a:lvl1pPr>
          </a:lstStyle>
          <a:p>
            <a:r>
              <a:t>Title Text</a:t>
            </a:r>
          </a:p>
        </p:txBody>
      </p:sp>
      <p:sp>
        <p:nvSpPr>
          <p:cNvPr id="159"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Content and Two Column">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250825" y="141685"/>
            <a:ext cx="8642351" cy="377838"/>
          </a:xfrm>
          <a:prstGeom prst="rect">
            <a:avLst/>
          </a:prstGeom>
          <a:solidFill>
            <a:schemeClr val="accent1"/>
          </a:solidFill>
        </p:spPr>
        <p:txBody>
          <a:bodyPr lIns="45719" tIns="45719" rIns="45719" bIns="45719"/>
          <a:lstStyle>
            <a:lvl1pPr indent="71438">
              <a:defRPr sz="1800">
                <a:solidFill>
                  <a:srgbClr val="FFFFFF"/>
                </a:solidFill>
              </a:defRPr>
            </a:lvl1pPr>
          </a:lstStyle>
          <a:p>
            <a:r>
              <a:t>Title Text</a:t>
            </a:r>
          </a:p>
        </p:txBody>
      </p:sp>
      <p:sp>
        <p:nvSpPr>
          <p:cNvPr id="168"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Title and Three Column">
    <p:spTree>
      <p:nvGrpSpPr>
        <p:cNvPr id="1" name=""/>
        <p:cNvGrpSpPr/>
        <p:nvPr/>
      </p:nvGrpSpPr>
      <p:grpSpPr>
        <a:xfrm>
          <a:off x="0" y="0"/>
          <a:ext cx="0" cy="0"/>
          <a:chOff x="0" y="0"/>
          <a:chExt cx="0" cy="0"/>
        </a:xfrm>
      </p:grpSpPr>
      <p:sp>
        <p:nvSpPr>
          <p:cNvPr id="176"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177"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78"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179"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180"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183" name="Title 1"/>
          <p:cNvGrpSpPr/>
          <p:nvPr/>
        </p:nvGrpSpPr>
        <p:grpSpPr>
          <a:xfrm>
            <a:off x="252000" y="143100"/>
            <a:ext cx="8642351" cy="421641"/>
            <a:chOff x="0" y="0"/>
            <a:chExt cx="8642350" cy="421640"/>
          </a:xfrm>
        </p:grpSpPr>
        <p:sp>
          <p:nvSpPr>
            <p:cNvPr id="181" name="Rectangle"/>
            <p:cNvSpPr/>
            <p:nvPr/>
          </p:nvSpPr>
          <p:spPr>
            <a:xfrm>
              <a:off x="0" y="0"/>
              <a:ext cx="8642350" cy="377838"/>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182"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5_Title and key message">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192"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93"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194"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197" name="Title 1"/>
          <p:cNvGrpSpPr/>
          <p:nvPr/>
        </p:nvGrpSpPr>
        <p:grpSpPr>
          <a:xfrm>
            <a:off x="251519" y="143100"/>
            <a:ext cx="8642351" cy="421641"/>
            <a:chOff x="0" y="0"/>
            <a:chExt cx="8642350" cy="421640"/>
          </a:xfrm>
        </p:grpSpPr>
        <p:sp>
          <p:nvSpPr>
            <p:cNvPr id="195" name="Rectangle"/>
            <p:cNvSpPr/>
            <p:nvPr/>
          </p:nvSpPr>
          <p:spPr>
            <a:xfrm>
              <a:off x="0" y="0"/>
              <a:ext cx="8642350" cy="377838"/>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196"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Deviderslide">
    <p:spTree>
      <p:nvGrpSpPr>
        <p:cNvPr id="1" name=""/>
        <p:cNvGrpSpPr/>
        <p:nvPr/>
      </p:nvGrpSpPr>
      <p:grpSpPr>
        <a:xfrm>
          <a:off x="0" y="0"/>
          <a:ext cx="0" cy="0"/>
          <a:chOff x="0" y="0"/>
          <a:chExt cx="0" cy="0"/>
        </a:xfrm>
      </p:grpSpPr>
      <p:sp>
        <p:nvSpPr>
          <p:cNvPr id="205" name="Rectangle 3"/>
          <p:cNvSpPr/>
          <p:nvPr/>
        </p:nvSpPr>
        <p:spPr>
          <a:xfrm>
            <a:off x="0" y="0"/>
            <a:ext cx="9144000" cy="5143500"/>
          </a:xfrm>
          <a:prstGeom prst="rect">
            <a:avLst/>
          </a:prstGeom>
          <a:solidFill>
            <a:schemeClr val="accent2"/>
          </a:solidFill>
          <a:ln w="12700">
            <a:miter lim="400000"/>
          </a:ln>
        </p:spPr>
        <p:txBody>
          <a:bodyPr lIns="45719" rIns="45719" anchor="ctr"/>
          <a:lstStyle/>
          <a:p>
            <a:pPr algn="ctr">
              <a:defRPr sz="1300">
                <a:solidFill>
                  <a:srgbClr val="FFFFFF"/>
                </a:solidFill>
              </a:defRPr>
            </a:pPr>
            <a:endParaRPr/>
          </a:p>
        </p:txBody>
      </p:sp>
      <p:sp>
        <p:nvSpPr>
          <p:cNvPr id="206"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207" name="Rectangle 5"/>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03</a:t>
            </a:r>
          </a:p>
        </p:txBody>
      </p:sp>
      <p:sp>
        <p:nvSpPr>
          <p:cNvPr id="208"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209"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2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250825" y="141685"/>
            <a:ext cx="8642351" cy="377838"/>
          </a:xfrm>
          <a:prstGeom prst="rect">
            <a:avLst/>
          </a:prstGeom>
          <a:solidFill>
            <a:schemeClr val="accent2"/>
          </a:solidFill>
        </p:spPr>
        <p:txBody>
          <a:bodyPr lIns="45719" tIns="45719" rIns="45719" bIns="45719"/>
          <a:lstStyle>
            <a:lvl1pPr indent="71438">
              <a:defRPr sz="1800">
                <a:solidFill>
                  <a:srgbClr val="FFFFFF"/>
                </a:solidFill>
              </a:defRPr>
            </a:lvl1pPr>
          </a:lstStyle>
          <a:p>
            <a:r>
              <a:t>Title Text</a:t>
            </a:r>
          </a:p>
        </p:txBody>
      </p:sp>
      <p:sp>
        <p:nvSpPr>
          <p:cNvPr id="218"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Content and Two Column">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250825" y="141685"/>
            <a:ext cx="8642351" cy="377838"/>
          </a:xfrm>
          <a:prstGeom prst="rect">
            <a:avLst/>
          </a:prstGeom>
          <a:solidFill>
            <a:schemeClr val="accent2"/>
          </a:solidFill>
        </p:spPr>
        <p:txBody>
          <a:bodyPr lIns="45719" tIns="45719" rIns="45719" bIns="45719"/>
          <a:lstStyle>
            <a:lvl1pPr indent="71438">
              <a:defRPr sz="1800">
                <a:solidFill>
                  <a:srgbClr val="FFFFFF"/>
                </a:solidFill>
              </a:defRPr>
            </a:lvl1pPr>
          </a:lstStyle>
          <a:p>
            <a:r>
              <a:t>Title Text</a:t>
            </a:r>
          </a:p>
        </p:txBody>
      </p:sp>
      <p:sp>
        <p:nvSpPr>
          <p:cNvPr id="227"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Closing_Slid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51519" y="1329611"/>
            <a:ext cx="8241689" cy="1235634"/>
          </a:xfrm>
          <a:prstGeom prst="rect">
            <a:avLst/>
          </a:prstGeom>
        </p:spPr>
        <p:txBody>
          <a:bodyPr/>
          <a:lstStyle>
            <a:lvl1pPr>
              <a:defRPr>
                <a:solidFill>
                  <a:srgbClr val="0091C9"/>
                </a:solidFill>
              </a:defRPr>
            </a:lvl1p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1" name="Picture 2" descr="Picture 2"/>
          <p:cNvPicPr>
            <a:picLocks noChangeAspect="1"/>
          </p:cNvPicPr>
          <p:nvPr/>
        </p:nvPicPr>
        <p:blipFill>
          <a:blip r:embed="rId2"/>
          <a:stretch>
            <a:fillRect/>
          </a:stretch>
        </p:blipFill>
        <p:spPr>
          <a:xfrm>
            <a:off x="5760132" y="3340865"/>
            <a:ext cx="3276365" cy="1175101"/>
          </a:xfrm>
          <a:prstGeom prst="rect">
            <a:avLst/>
          </a:prstGeom>
          <a:ln w="12700">
            <a:miter lim="400000"/>
          </a:ln>
        </p:spPr>
      </p:pic>
      <p:pic>
        <p:nvPicPr>
          <p:cNvPr id="32" name="Picture 4" descr="Picture 4"/>
          <p:cNvPicPr>
            <a:picLocks noChangeAspect="1"/>
          </p:cNvPicPr>
          <p:nvPr/>
        </p:nvPicPr>
        <p:blipFill>
          <a:blip r:embed="rId3"/>
          <a:stretch>
            <a:fillRect/>
          </a:stretch>
        </p:blipFill>
        <p:spPr>
          <a:xfrm>
            <a:off x="7056276" y="303497"/>
            <a:ext cx="1764198" cy="378043"/>
          </a:xfrm>
          <a:prstGeom prst="rect">
            <a:avLst/>
          </a:prstGeom>
          <a:ln w="12700">
            <a:miter lim="400000"/>
          </a:ln>
        </p:spPr>
      </p:pic>
      <p:sp>
        <p:nvSpPr>
          <p:cNvPr id="33" name="Body Level One…"/>
          <p:cNvSpPr txBox="1">
            <a:spLocks noGrp="1"/>
          </p:cNvSpPr>
          <p:nvPr>
            <p:ph type="body" sz="quarter" idx="1"/>
          </p:nvPr>
        </p:nvSpPr>
        <p:spPr>
          <a:xfrm>
            <a:off x="251522" y="3759882"/>
            <a:ext cx="7344816" cy="1134127"/>
          </a:xfrm>
          <a:prstGeom prst="rect">
            <a:avLst/>
          </a:prstGeom>
        </p:spPr>
        <p:txBody>
          <a:bodyPr/>
          <a:lstStyle>
            <a:lvl1pPr>
              <a:defRPr>
                <a:solidFill>
                  <a:srgbClr val="0091C9"/>
                </a:solidFill>
              </a:defRPr>
            </a:lvl1pPr>
            <a:lvl2pPr>
              <a:defRPr>
                <a:solidFill>
                  <a:srgbClr val="0091C9"/>
                </a:solidFill>
              </a:defRPr>
            </a:lvl2pPr>
            <a:lvl3pPr>
              <a:defRPr>
                <a:solidFill>
                  <a:srgbClr val="0091C9"/>
                </a:solidFill>
              </a:defRPr>
            </a:lvl3pPr>
            <a:lvl4pPr>
              <a:defRPr>
                <a:solidFill>
                  <a:srgbClr val="0091C9"/>
                </a:solidFill>
              </a:defRPr>
            </a:lvl4pPr>
            <a:lvl5pPr>
              <a:defRPr>
                <a:solidFill>
                  <a:srgbClr val="0091C9"/>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Title and Three Column">
    <p:spTree>
      <p:nvGrpSpPr>
        <p:cNvPr id="1" name=""/>
        <p:cNvGrpSpPr/>
        <p:nvPr/>
      </p:nvGrpSpPr>
      <p:grpSpPr>
        <a:xfrm>
          <a:off x="0" y="0"/>
          <a:ext cx="0" cy="0"/>
          <a:chOff x="0" y="0"/>
          <a:chExt cx="0" cy="0"/>
        </a:xfrm>
      </p:grpSpPr>
      <p:sp>
        <p:nvSpPr>
          <p:cNvPr id="235"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236"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237"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238"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239"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242" name="Title 1"/>
          <p:cNvGrpSpPr/>
          <p:nvPr/>
        </p:nvGrpSpPr>
        <p:grpSpPr>
          <a:xfrm>
            <a:off x="252000" y="143100"/>
            <a:ext cx="8642351" cy="421641"/>
            <a:chOff x="0" y="0"/>
            <a:chExt cx="8642350" cy="421640"/>
          </a:xfrm>
        </p:grpSpPr>
        <p:sp>
          <p:nvSpPr>
            <p:cNvPr id="240" name="Rectangle"/>
            <p:cNvSpPr/>
            <p:nvPr/>
          </p:nvSpPr>
          <p:spPr>
            <a:xfrm>
              <a:off x="0" y="0"/>
              <a:ext cx="8642350" cy="377838"/>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241"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Title and key message">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251"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252"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253"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lvl1pPr>
          </a:lstStyle>
          <a:p>
            <a:r>
              <a:t>Subtitle </a:t>
            </a:r>
          </a:p>
        </p:txBody>
      </p:sp>
      <p:grpSp>
        <p:nvGrpSpPr>
          <p:cNvPr id="256" name="Title 1"/>
          <p:cNvGrpSpPr/>
          <p:nvPr/>
        </p:nvGrpSpPr>
        <p:grpSpPr>
          <a:xfrm>
            <a:off x="251519" y="143100"/>
            <a:ext cx="8642351" cy="421641"/>
            <a:chOff x="0" y="0"/>
            <a:chExt cx="8642350" cy="421640"/>
          </a:xfrm>
        </p:grpSpPr>
        <p:sp>
          <p:nvSpPr>
            <p:cNvPr id="254" name="Rectangle"/>
            <p:cNvSpPr/>
            <p:nvPr/>
          </p:nvSpPr>
          <p:spPr>
            <a:xfrm>
              <a:off x="0" y="0"/>
              <a:ext cx="8642350" cy="377838"/>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255"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3_Deviderslide">
    <p:spTree>
      <p:nvGrpSpPr>
        <p:cNvPr id="1" name=""/>
        <p:cNvGrpSpPr/>
        <p:nvPr/>
      </p:nvGrpSpPr>
      <p:grpSpPr>
        <a:xfrm>
          <a:off x="0" y="0"/>
          <a:ext cx="0" cy="0"/>
          <a:chOff x="0" y="0"/>
          <a:chExt cx="0" cy="0"/>
        </a:xfrm>
      </p:grpSpPr>
      <p:sp>
        <p:nvSpPr>
          <p:cNvPr id="264" name="Rectangle 3"/>
          <p:cNvSpPr/>
          <p:nvPr/>
        </p:nvSpPr>
        <p:spPr>
          <a:xfrm>
            <a:off x="0" y="0"/>
            <a:ext cx="9144000" cy="5143500"/>
          </a:xfrm>
          <a:prstGeom prst="rect">
            <a:avLst/>
          </a:prstGeom>
          <a:solidFill>
            <a:schemeClr val="accent3"/>
          </a:solidFill>
          <a:ln w="12700">
            <a:miter lim="400000"/>
          </a:ln>
        </p:spPr>
        <p:txBody>
          <a:bodyPr lIns="45719" rIns="45719" anchor="ctr"/>
          <a:lstStyle/>
          <a:p>
            <a:pPr algn="ctr">
              <a:defRPr sz="1300">
                <a:solidFill>
                  <a:srgbClr val="FFFFFF"/>
                </a:solidFill>
              </a:defRPr>
            </a:pPr>
            <a:endParaRPr/>
          </a:p>
        </p:txBody>
      </p:sp>
      <p:sp>
        <p:nvSpPr>
          <p:cNvPr id="265"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266" name="Rectangle 5"/>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04</a:t>
            </a:r>
          </a:p>
        </p:txBody>
      </p:sp>
      <p:sp>
        <p:nvSpPr>
          <p:cNvPr id="267"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268"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276" name="Title Text"/>
          <p:cNvSpPr txBox="1">
            <a:spLocks noGrp="1"/>
          </p:cNvSpPr>
          <p:nvPr>
            <p:ph type="title"/>
          </p:nvPr>
        </p:nvSpPr>
        <p:spPr>
          <a:xfrm>
            <a:off x="250825" y="141685"/>
            <a:ext cx="8642351" cy="377838"/>
          </a:xfrm>
          <a:prstGeom prst="rect">
            <a:avLst/>
          </a:prstGeom>
          <a:solidFill>
            <a:schemeClr val="accent3"/>
          </a:solidFill>
        </p:spPr>
        <p:txBody>
          <a:bodyPr lIns="45719" tIns="45719" rIns="45719" bIns="45719"/>
          <a:lstStyle>
            <a:lvl1pPr indent="71438">
              <a:defRPr sz="1800">
                <a:solidFill>
                  <a:srgbClr val="FFFFFF"/>
                </a:solidFill>
              </a:defRPr>
            </a:lvl1pPr>
          </a:lstStyle>
          <a:p>
            <a:r>
              <a:t>Title Text</a:t>
            </a:r>
          </a:p>
        </p:txBody>
      </p:sp>
      <p:sp>
        <p:nvSpPr>
          <p:cNvPr id="277"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2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3_Content and Two Column">
    <p:spTree>
      <p:nvGrpSpPr>
        <p:cNvPr id="1" name=""/>
        <p:cNvGrpSpPr/>
        <p:nvPr/>
      </p:nvGrpSpPr>
      <p:grpSpPr>
        <a:xfrm>
          <a:off x="0" y="0"/>
          <a:ext cx="0" cy="0"/>
          <a:chOff x="0" y="0"/>
          <a:chExt cx="0" cy="0"/>
        </a:xfrm>
      </p:grpSpPr>
      <p:sp>
        <p:nvSpPr>
          <p:cNvPr id="285" name="Title Text"/>
          <p:cNvSpPr txBox="1">
            <a:spLocks noGrp="1"/>
          </p:cNvSpPr>
          <p:nvPr>
            <p:ph type="title"/>
          </p:nvPr>
        </p:nvSpPr>
        <p:spPr>
          <a:xfrm>
            <a:off x="250825" y="141685"/>
            <a:ext cx="8642351" cy="377838"/>
          </a:xfrm>
          <a:prstGeom prst="rect">
            <a:avLst/>
          </a:prstGeom>
          <a:solidFill>
            <a:schemeClr val="accent3"/>
          </a:solidFill>
        </p:spPr>
        <p:txBody>
          <a:bodyPr lIns="45719" tIns="45719" rIns="45719" bIns="45719"/>
          <a:lstStyle>
            <a:lvl1pPr indent="71438">
              <a:defRPr sz="1800">
                <a:solidFill>
                  <a:srgbClr val="FFFFFF"/>
                </a:solidFill>
              </a:defRPr>
            </a:lvl1pPr>
          </a:lstStyle>
          <a:p>
            <a:r>
              <a:t>Title Text</a:t>
            </a:r>
          </a:p>
        </p:txBody>
      </p:sp>
      <p:sp>
        <p:nvSpPr>
          <p:cNvPr id="286"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_Title and Three Column">
    <p:spTree>
      <p:nvGrpSpPr>
        <p:cNvPr id="1" name=""/>
        <p:cNvGrpSpPr/>
        <p:nvPr/>
      </p:nvGrpSpPr>
      <p:grpSpPr>
        <a:xfrm>
          <a:off x="0" y="0"/>
          <a:ext cx="0" cy="0"/>
          <a:chOff x="0" y="0"/>
          <a:chExt cx="0" cy="0"/>
        </a:xfrm>
      </p:grpSpPr>
      <p:sp>
        <p:nvSpPr>
          <p:cNvPr id="294"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295"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297"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298"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301" name="Title 1"/>
          <p:cNvGrpSpPr/>
          <p:nvPr/>
        </p:nvGrpSpPr>
        <p:grpSpPr>
          <a:xfrm>
            <a:off x="252000" y="143100"/>
            <a:ext cx="8642351" cy="421641"/>
            <a:chOff x="0" y="0"/>
            <a:chExt cx="8642350" cy="421640"/>
          </a:xfrm>
        </p:grpSpPr>
        <p:sp>
          <p:nvSpPr>
            <p:cNvPr id="299" name="Rectangle"/>
            <p:cNvSpPr/>
            <p:nvPr/>
          </p:nvSpPr>
          <p:spPr>
            <a:xfrm>
              <a:off x="0" y="0"/>
              <a:ext cx="8642350" cy="377838"/>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300"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3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3_Title and key message">
    <p:spTree>
      <p:nvGrpSpPr>
        <p:cNvPr id="1" name=""/>
        <p:cNvGrpSpPr/>
        <p:nvPr/>
      </p:nvGrpSpPr>
      <p:grpSpPr>
        <a:xfrm>
          <a:off x="0" y="0"/>
          <a:ext cx="0" cy="0"/>
          <a:chOff x="0" y="0"/>
          <a:chExt cx="0" cy="0"/>
        </a:xfrm>
      </p:grpSpPr>
      <p:sp>
        <p:nvSpPr>
          <p:cNvPr id="309"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310"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311"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312"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315" name="Title 1"/>
          <p:cNvGrpSpPr/>
          <p:nvPr/>
        </p:nvGrpSpPr>
        <p:grpSpPr>
          <a:xfrm>
            <a:off x="251519" y="143100"/>
            <a:ext cx="8642351" cy="421641"/>
            <a:chOff x="0" y="0"/>
            <a:chExt cx="8642350" cy="421640"/>
          </a:xfrm>
        </p:grpSpPr>
        <p:sp>
          <p:nvSpPr>
            <p:cNvPr id="313" name="Rectangle"/>
            <p:cNvSpPr/>
            <p:nvPr/>
          </p:nvSpPr>
          <p:spPr>
            <a:xfrm>
              <a:off x="0" y="0"/>
              <a:ext cx="8642350" cy="377838"/>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314"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3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4_Deviderslide">
    <p:spTree>
      <p:nvGrpSpPr>
        <p:cNvPr id="1" name=""/>
        <p:cNvGrpSpPr/>
        <p:nvPr/>
      </p:nvGrpSpPr>
      <p:grpSpPr>
        <a:xfrm>
          <a:off x="0" y="0"/>
          <a:ext cx="0" cy="0"/>
          <a:chOff x="0" y="0"/>
          <a:chExt cx="0" cy="0"/>
        </a:xfrm>
      </p:grpSpPr>
      <p:sp>
        <p:nvSpPr>
          <p:cNvPr id="323" name="Rectangle 3"/>
          <p:cNvSpPr/>
          <p:nvPr/>
        </p:nvSpPr>
        <p:spPr>
          <a:xfrm>
            <a:off x="0" y="0"/>
            <a:ext cx="9144000" cy="5143500"/>
          </a:xfrm>
          <a:prstGeom prst="rect">
            <a:avLst/>
          </a:prstGeom>
          <a:solidFill>
            <a:schemeClr val="accent4"/>
          </a:solidFill>
          <a:ln w="12700">
            <a:miter lim="400000"/>
          </a:ln>
        </p:spPr>
        <p:txBody>
          <a:bodyPr lIns="45719" rIns="45719" anchor="ctr"/>
          <a:lstStyle/>
          <a:p>
            <a:pPr algn="ctr">
              <a:defRPr sz="1300">
                <a:solidFill>
                  <a:srgbClr val="FFFFFF"/>
                </a:solidFill>
              </a:defRPr>
            </a:pPr>
            <a:endParaRPr/>
          </a:p>
        </p:txBody>
      </p:sp>
      <p:sp>
        <p:nvSpPr>
          <p:cNvPr id="324"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325" name="Rectangle 5"/>
          <p:cNvSpPr txBox="1"/>
          <p:nvPr/>
        </p:nvSpPr>
        <p:spPr>
          <a:xfrm>
            <a:off x="250825" y="-16669"/>
            <a:ext cx="1656878"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05</a:t>
            </a:r>
          </a:p>
        </p:txBody>
      </p:sp>
      <p:sp>
        <p:nvSpPr>
          <p:cNvPr id="326"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327"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335" name="Title Text"/>
          <p:cNvSpPr txBox="1">
            <a:spLocks noGrp="1"/>
          </p:cNvSpPr>
          <p:nvPr>
            <p:ph type="title"/>
          </p:nvPr>
        </p:nvSpPr>
        <p:spPr>
          <a:xfrm>
            <a:off x="250825" y="141685"/>
            <a:ext cx="8642351" cy="377838"/>
          </a:xfrm>
          <a:prstGeom prst="rect">
            <a:avLst/>
          </a:prstGeom>
          <a:solidFill>
            <a:schemeClr val="accent4"/>
          </a:solidFill>
        </p:spPr>
        <p:txBody>
          <a:bodyPr lIns="45719" tIns="45719" rIns="45719" bIns="45719"/>
          <a:lstStyle>
            <a:lvl1pPr indent="71438">
              <a:defRPr sz="1800">
                <a:solidFill>
                  <a:srgbClr val="FFFFFF"/>
                </a:solidFill>
              </a:defRPr>
            </a:lvl1pPr>
          </a:lstStyle>
          <a:p>
            <a:r>
              <a:t>Title Text</a:t>
            </a:r>
          </a:p>
        </p:txBody>
      </p:sp>
      <p:sp>
        <p:nvSpPr>
          <p:cNvPr id="336"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3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4_Content and Two Column">
    <p:spTree>
      <p:nvGrpSpPr>
        <p:cNvPr id="1" name=""/>
        <p:cNvGrpSpPr/>
        <p:nvPr/>
      </p:nvGrpSpPr>
      <p:grpSpPr>
        <a:xfrm>
          <a:off x="0" y="0"/>
          <a:ext cx="0" cy="0"/>
          <a:chOff x="0" y="0"/>
          <a:chExt cx="0" cy="0"/>
        </a:xfrm>
      </p:grpSpPr>
      <p:sp>
        <p:nvSpPr>
          <p:cNvPr id="344" name="Title Text"/>
          <p:cNvSpPr txBox="1">
            <a:spLocks noGrp="1"/>
          </p:cNvSpPr>
          <p:nvPr>
            <p:ph type="title"/>
          </p:nvPr>
        </p:nvSpPr>
        <p:spPr>
          <a:xfrm>
            <a:off x="250825" y="141685"/>
            <a:ext cx="8642351" cy="377838"/>
          </a:xfrm>
          <a:prstGeom prst="rect">
            <a:avLst/>
          </a:prstGeom>
          <a:solidFill>
            <a:schemeClr val="accent4"/>
          </a:solidFill>
        </p:spPr>
        <p:txBody>
          <a:bodyPr lIns="45719" tIns="45719" rIns="45719" bIns="45719"/>
          <a:lstStyle>
            <a:lvl1pPr indent="71438">
              <a:defRPr sz="1800">
                <a:solidFill>
                  <a:srgbClr val="FFFFFF"/>
                </a:solidFill>
              </a:defRPr>
            </a:lvl1pPr>
          </a:lstStyle>
          <a:p>
            <a:r>
              <a:t>Title Text</a:t>
            </a:r>
          </a:p>
        </p:txBody>
      </p:sp>
      <p:sp>
        <p:nvSpPr>
          <p:cNvPr id="345"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3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0" name="Title Text"/>
          <p:cNvSpPr txBox="1">
            <a:spLocks noGrp="1"/>
          </p:cNvSpPr>
          <p:nvPr>
            <p:ph type="title"/>
          </p:nvPr>
        </p:nvSpPr>
        <p:spPr>
          <a:xfrm>
            <a:off x="250825" y="141685"/>
            <a:ext cx="8642351" cy="377838"/>
          </a:xfrm>
          <a:prstGeom prst="rect">
            <a:avLst/>
          </a:prstGeom>
          <a:solidFill>
            <a:schemeClr val="accent6"/>
          </a:solidFill>
        </p:spPr>
        <p:txBody>
          <a:bodyPr lIns="45719" tIns="45719" rIns="45719" bIns="45719"/>
          <a:lstStyle>
            <a:lvl1pPr indent="71438">
              <a:defRPr sz="1800">
                <a:solidFill>
                  <a:srgbClr val="FFFFFF"/>
                </a:solidFill>
              </a:defRPr>
            </a:lvl1pPr>
          </a:lstStyle>
          <a:p>
            <a:r>
              <a:t>Title Text</a:t>
            </a:r>
          </a:p>
        </p:txBody>
      </p:sp>
      <p:sp>
        <p:nvSpPr>
          <p:cNvPr id="41"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_Title and Three Column">
    <p:spTree>
      <p:nvGrpSpPr>
        <p:cNvPr id="1" name=""/>
        <p:cNvGrpSpPr/>
        <p:nvPr/>
      </p:nvGrpSpPr>
      <p:grpSpPr>
        <a:xfrm>
          <a:off x="0" y="0"/>
          <a:ext cx="0" cy="0"/>
          <a:chOff x="0" y="0"/>
          <a:chExt cx="0" cy="0"/>
        </a:xfrm>
      </p:grpSpPr>
      <p:sp>
        <p:nvSpPr>
          <p:cNvPr id="353"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354"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355"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356"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357"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360" name="Title 1"/>
          <p:cNvGrpSpPr/>
          <p:nvPr/>
        </p:nvGrpSpPr>
        <p:grpSpPr>
          <a:xfrm>
            <a:off x="252000" y="143100"/>
            <a:ext cx="8642351" cy="421641"/>
            <a:chOff x="0" y="0"/>
            <a:chExt cx="8642350" cy="421640"/>
          </a:xfrm>
        </p:grpSpPr>
        <p:sp>
          <p:nvSpPr>
            <p:cNvPr id="358" name="Rectangle"/>
            <p:cNvSpPr/>
            <p:nvPr/>
          </p:nvSpPr>
          <p:spPr>
            <a:xfrm>
              <a:off x="0" y="0"/>
              <a:ext cx="8642350" cy="377838"/>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359"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3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Title and key message">
    <p:spTree>
      <p:nvGrpSpPr>
        <p:cNvPr id="1" name=""/>
        <p:cNvGrpSpPr/>
        <p:nvPr/>
      </p:nvGrpSpPr>
      <p:grpSpPr>
        <a:xfrm>
          <a:off x="0" y="0"/>
          <a:ext cx="0" cy="0"/>
          <a:chOff x="0" y="0"/>
          <a:chExt cx="0" cy="0"/>
        </a:xfrm>
      </p:grpSpPr>
      <p:sp>
        <p:nvSpPr>
          <p:cNvPr id="368"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369"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370"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371"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374" name="Title 1"/>
          <p:cNvGrpSpPr/>
          <p:nvPr/>
        </p:nvGrpSpPr>
        <p:grpSpPr>
          <a:xfrm>
            <a:off x="251519" y="143100"/>
            <a:ext cx="8642351" cy="421641"/>
            <a:chOff x="0" y="0"/>
            <a:chExt cx="8642350" cy="421640"/>
          </a:xfrm>
        </p:grpSpPr>
        <p:sp>
          <p:nvSpPr>
            <p:cNvPr id="372" name="Rectangle"/>
            <p:cNvSpPr/>
            <p:nvPr/>
          </p:nvSpPr>
          <p:spPr>
            <a:xfrm>
              <a:off x="0" y="0"/>
              <a:ext cx="8642350" cy="377838"/>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373"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3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5_Deviderslide">
    <p:spTree>
      <p:nvGrpSpPr>
        <p:cNvPr id="1" name=""/>
        <p:cNvGrpSpPr/>
        <p:nvPr/>
      </p:nvGrpSpPr>
      <p:grpSpPr>
        <a:xfrm>
          <a:off x="0" y="0"/>
          <a:ext cx="0" cy="0"/>
          <a:chOff x="0" y="0"/>
          <a:chExt cx="0" cy="0"/>
        </a:xfrm>
      </p:grpSpPr>
      <p:sp>
        <p:nvSpPr>
          <p:cNvPr id="382" name="Rectangle 3"/>
          <p:cNvSpPr/>
          <p:nvPr/>
        </p:nvSpPr>
        <p:spPr>
          <a:xfrm>
            <a:off x="0" y="0"/>
            <a:ext cx="9144000" cy="5143500"/>
          </a:xfrm>
          <a:prstGeom prst="rect">
            <a:avLst/>
          </a:prstGeom>
          <a:solidFill>
            <a:schemeClr val="accent1"/>
          </a:solidFill>
          <a:ln w="12700">
            <a:miter lim="400000"/>
          </a:ln>
        </p:spPr>
        <p:txBody>
          <a:bodyPr lIns="45719" rIns="45719" anchor="ctr"/>
          <a:lstStyle/>
          <a:p>
            <a:pPr algn="ctr">
              <a:defRPr sz="1300">
                <a:solidFill>
                  <a:srgbClr val="FFFFFF"/>
                </a:solidFill>
              </a:defRPr>
            </a:pPr>
            <a:endParaRPr/>
          </a:p>
        </p:txBody>
      </p:sp>
      <p:sp>
        <p:nvSpPr>
          <p:cNvPr id="383"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384" name="Rectangle 5"/>
          <p:cNvSpPr txBox="1"/>
          <p:nvPr/>
        </p:nvSpPr>
        <p:spPr>
          <a:xfrm>
            <a:off x="250825" y="-16669"/>
            <a:ext cx="1656878"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06</a:t>
            </a:r>
          </a:p>
        </p:txBody>
      </p:sp>
      <p:sp>
        <p:nvSpPr>
          <p:cNvPr id="385"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386"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3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6_Deviderslide">
    <p:spTree>
      <p:nvGrpSpPr>
        <p:cNvPr id="1" name=""/>
        <p:cNvGrpSpPr/>
        <p:nvPr/>
      </p:nvGrpSpPr>
      <p:grpSpPr>
        <a:xfrm>
          <a:off x="0" y="0"/>
          <a:ext cx="0" cy="0"/>
          <a:chOff x="0" y="0"/>
          <a:chExt cx="0" cy="0"/>
        </a:xfrm>
      </p:grpSpPr>
      <p:sp>
        <p:nvSpPr>
          <p:cNvPr id="394" name="Rectangle 3"/>
          <p:cNvSpPr/>
          <p:nvPr/>
        </p:nvSpPr>
        <p:spPr>
          <a:xfrm>
            <a:off x="0" y="0"/>
            <a:ext cx="9144000" cy="5143500"/>
          </a:xfrm>
          <a:prstGeom prst="rect">
            <a:avLst/>
          </a:prstGeom>
          <a:solidFill>
            <a:schemeClr val="accent2"/>
          </a:solidFill>
          <a:ln w="12700">
            <a:miter lim="400000"/>
          </a:ln>
        </p:spPr>
        <p:txBody>
          <a:bodyPr lIns="45719" rIns="45719" anchor="ctr"/>
          <a:lstStyle/>
          <a:p>
            <a:pPr algn="ctr">
              <a:defRPr sz="1300">
                <a:solidFill>
                  <a:srgbClr val="FFFFFF"/>
                </a:solidFill>
              </a:defRPr>
            </a:pPr>
            <a:endParaRPr/>
          </a:p>
        </p:txBody>
      </p:sp>
      <p:sp>
        <p:nvSpPr>
          <p:cNvPr id="395"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396" name="Rectangle 5"/>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07</a:t>
            </a:r>
          </a:p>
        </p:txBody>
      </p:sp>
      <p:sp>
        <p:nvSpPr>
          <p:cNvPr id="397"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398"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3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8_Deviderslide">
    <p:spTree>
      <p:nvGrpSpPr>
        <p:cNvPr id="1" name=""/>
        <p:cNvGrpSpPr/>
        <p:nvPr/>
      </p:nvGrpSpPr>
      <p:grpSpPr>
        <a:xfrm>
          <a:off x="0" y="0"/>
          <a:ext cx="0" cy="0"/>
          <a:chOff x="0" y="0"/>
          <a:chExt cx="0" cy="0"/>
        </a:xfrm>
      </p:grpSpPr>
      <p:sp>
        <p:nvSpPr>
          <p:cNvPr id="406" name="Rectangle 3"/>
          <p:cNvSpPr/>
          <p:nvPr/>
        </p:nvSpPr>
        <p:spPr>
          <a:xfrm>
            <a:off x="0" y="0"/>
            <a:ext cx="9144000" cy="5143500"/>
          </a:xfrm>
          <a:prstGeom prst="rect">
            <a:avLst/>
          </a:prstGeom>
          <a:solidFill>
            <a:schemeClr val="accent3"/>
          </a:solidFill>
          <a:ln w="12700">
            <a:miter lim="400000"/>
          </a:ln>
        </p:spPr>
        <p:txBody>
          <a:bodyPr lIns="45719" rIns="45719" anchor="ctr"/>
          <a:lstStyle/>
          <a:p>
            <a:pPr algn="ctr">
              <a:defRPr sz="1300">
                <a:solidFill>
                  <a:srgbClr val="FFFFFF"/>
                </a:solidFill>
              </a:defRPr>
            </a:pPr>
            <a:endParaRPr/>
          </a:p>
        </p:txBody>
      </p:sp>
      <p:sp>
        <p:nvSpPr>
          <p:cNvPr id="407"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408" name="Rectangle 5"/>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09</a:t>
            </a:r>
          </a:p>
        </p:txBody>
      </p:sp>
      <p:sp>
        <p:nvSpPr>
          <p:cNvPr id="409" name="TextBox 6"/>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410" name="Straight Connector 7"/>
          <p:cNvSpPr/>
          <p:nvPr/>
        </p:nvSpPr>
        <p:spPr>
          <a:xfrm>
            <a:off x="232917" y="4623977"/>
            <a:ext cx="8587556" cy="1"/>
          </a:xfrm>
          <a:prstGeom prst="line">
            <a:avLst/>
          </a:prstGeom>
          <a:ln>
            <a:solidFill>
              <a:srgbClr val="FFFFFF"/>
            </a:solidFill>
          </a:ln>
        </p:spPr>
        <p:txBody>
          <a:bodyPr lIns="45719" rIns="45719"/>
          <a:lstStyle/>
          <a:p>
            <a:endParaRPr/>
          </a:p>
        </p:txBody>
      </p:sp>
      <p:sp>
        <p:nvSpPr>
          <p:cNvPr id="4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251791" y="1245245"/>
            <a:ext cx="7848601" cy="432487"/>
          </a:xfrm>
          <a:prstGeom prst="rect">
            <a:avLst/>
          </a:prstGeom>
        </p:spPr>
        <p:txBody>
          <a:bodyPr/>
          <a:lstStyle>
            <a:lvl1pPr>
              <a:defRPr b="1"/>
            </a:lvl1pPr>
            <a:lvl2pPr>
              <a:defRPr b="1"/>
            </a:lvl2pPr>
            <a:lvl3pPr>
              <a:defRPr b="1"/>
            </a:lvl3pPr>
            <a:lvl4pPr>
              <a:defRPr b="1"/>
            </a:lvl4pPr>
            <a:lvl5pPr>
              <a:defRPr b="1"/>
            </a:lvl5pPr>
          </a:lstStyle>
          <a:p>
            <a:r>
              <a:t>Body Level One</a:t>
            </a:r>
          </a:p>
          <a:p>
            <a:pPr lvl="1"/>
            <a:r>
              <a:t>Body Level Two</a:t>
            </a:r>
          </a:p>
          <a:p>
            <a:pPr lvl="2"/>
            <a:r>
              <a:t>Body Level Three</a:t>
            </a:r>
          </a:p>
          <a:p>
            <a:pPr lvl="3"/>
            <a:r>
              <a:t>Body Level Four</a:t>
            </a:r>
          </a:p>
          <a:p>
            <a:pPr lvl="4"/>
            <a:r>
              <a:t>Body Level Five</a:t>
            </a:r>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20" name="Picture 2" descr="Picture 2"/>
          <p:cNvPicPr>
            <a:picLocks noChangeAspect="1"/>
          </p:cNvPicPr>
          <p:nvPr/>
        </p:nvPicPr>
        <p:blipFill>
          <a:blip r:embed="rId2"/>
          <a:stretch>
            <a:fillRect/>
          </a:stretch>
        </p:blipFill>
        <p:spPr>
          <a:xfrm>
            <a:off x="953597" y="-118964"/>
            <a:ext cx="8063881" cy="1335541"/>
          </a:xfrm>
          <a:prstGeom prst="rect">
            <a:avLst/>
          </a:prstGeom>
          <a:ln w="12700">
            <a:miter lim="400000"/>
          </a:ln>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27" name="Rectangle 3"/>
          <p:cNvSpPr/>
          <p:nvPr/>
        </p:nvSpPr>
        <p:spPr>
          <a:xfrm>
            <a:off x="0" y="1404491"/>
            <a:ext cx="9144000" cy="3739010"/>
          </a:xfrm>
          <a:prstGeom prst="rect">
            <a:avLst/>
          </a:prstGeom>
          <a:solidFill>
            <a:srgbClr val="B4E7FE"/>
          </a:solidFill>
          <a:ln w="12700">
            <a:miter lim="400000"/>
          </a:ln>
        </p:spPr>
        <p:txBody>
          <a:bodyPr lIns="45719" rIns="45719" anchor="ctr"/>
          <a:lstStyle/>
          <a:p>
            <a:pPr algn="ctr">
              <a:defRPr sz="1800">
                <a:solidFill>
                  <a:srgbClr val="FFFFFF"/>
                </a:solidFill>
              </a:defRPr>
            </a:pPr>
            <a:endParaRPr/>
          </a:p>
        </p:txBody>
      </p:sp>
      <p:sp>
        <p:nvSpPr>
          <p:cNvPr id="428" name="Rectangle 4"/>
          <p:cNvSpPr/>
          <p:nvPr/>
        </p:nvSpPr>
        <p:spPr>
          <a:xfrm>
            <a:off x="0" y="1296145"/>
            <a:ext cx="9144000" cy="108348"/>
          </a:xfrm>
          <a:prstGeom prst="rect">
            <a:avLst/>
          </a:prstGeom>
          <a:solidFill>
            <a:srgbClr val="00AE9E"/>
          </a:solidFill>
          <a:ln w="12700">
            <a:miter lim="400000"/>
          </a:ln>
        </p:spPr>
        <p:txBody>
          <a:bodyPr lIns="45719" rIns="45719" anchor="ctr"/>
          <a:lstStyle/>
          <a:p>
            <a:pPr algn="ctr">
              <a:defRPr sz="1800">
                <a:solidFill>
                  <a:srgbClr val="FFFFFF"/>
                </a:solidFill>
              </a:defRPr>
            </a:pPr>
            <a:endParaRPr/>
          </a:p>
        </p:txBody>
      </p:sp>
      <p:sp>
        <p:nvSpPr>
          <p:cNvPr id="429" name="Title Text"/>
          <p:cNvSpPr txBox="1">
            <a:spLocks noGrp="1"/>
          </p:cNvSpPr>
          <p:nvPr>
            <p:ph type="title"/>
          </p:nvPr>
        </p:nvSpPr>
        <p:spPr>
          <a:xfrm>
            <a:off x="395536" y="1674186"/>
            <a:ext cx="8424937" cy="1293378"/>
          </a:xfrm>
          <a:prstGeom prst="rect">
            <a:avLst/>
          </a:prstGeom>
        </p:spPr>
        <p:txBody>
          <a:bodyPr lIns="45719" tIns="45719" rIns="45719" bIns="45719"/>
          <a:lstStyle>
            <a:lvl1pPr>
              <a:defRPr sz="4000">
                <a:solidFill>
                  <a:srgbClr val="FFFFFF"/>
                </a:solidFill>
              </a:defRPr>
            </a:lvl1pPr>
          </a:lstStyle>
          <a:p>
            <a:r>
              <a:t>Title Text</a:t>
            </a:r>
          </a:p>
        </p:txBody>
      </p:sp>
      <p:sp>
        <p:nvSpPr>
          <p:cNvPr id="430" name="Body Level One…"/>
          <p:cNvSpPr txBox="1">
            <a:spLocks noGrp="1"/>
          </p:cNvSpPr>
          <p:nvPr>
            <p:ph type="body" sz="quarter" idx="1"/>
          </p:nvPr>
        </p:nvSpPr>
        <p:spPr>
          <a:xfrm>
            <a:off x="395536" y="4320478"/>
            <a:ext cx="8424937" cy="267497"/>
          </a:xfrm>
          <a:prstGeom prst="rect">
            <a:avLst/>
          </a:prstGeom>
        </p:spPr>
        <p:txBody>
          <a:bodyPr anchor="b"/>
          <a:lstStyle>
            <a:lvl1pPr>
              <a:defRPr sz="2000">
                <a:solidFill>
                  <a:srgbClr val="FFFFFF"/>
                </a:solidFill>
              </a:defRPr>
            </a:lvl1pPr>
            <a:lvl2pPr marL="0" indent="457189">
              <a:buSzTx/>
              <a:buNone/>
              <a:defRPr sz="2000">
                <a:solidFill>
                  <a:srgbClr val="FFFFFF"/>
                </a:solidFill>
              </a:defRPr>
            </a:lvl2pPr>
            <a:lvl3pPr marL="0" indent="914378">
              <a:buSzTx/>
              <a:buNone/>
              <a:defRPr sz="2000">
                <a:solidFill>
                  <a:srgbClr val="FFFFFF"/>
                </a:solidFill>
              </a:defRPr>
            </a:lvl3pPr>
            <a:lvl4pPr marL="0" indent="1371565">
              <a:buSzTx/>
              <a:buNone/>
              <a:defRPr sz="2000">
                <a:solidFill>
                  <a:srgbClr val="FFFFFF"/>
                </a:solidFill>
              </a:defRPr>
            </a:lvl4pPr>
            <a:lvl5pPr marL="0" indent="1828754">
              <a:buSz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31" name="Picture 6" descr="Picture 6"/>
          <p:cNvPicPr>
            <a:picLocks noChangeAspect="1"/>
          </p:cNvPicPr>
          <p:nvPr/>
        </p:nvPicPr>
        <p:blipFill>
          <a:blip r:embed="rId2"/>
          <a:stretch>
            <a:fillRect/>
          </a:stretch>
        </p:blipFill>
        <p:spPr>
          <a:xfrm>
            <a:off x="0" y="1"/>
            <a:ext cx="2483768" cy="1225142"/>
          </a:xfrm>
          <a:prstGeom prst="rect">
            <a:avLst/>
          </a:prstGeom>
          <a:ln w="12700">
            <a:miter lim="400000"/>
          </a:ln>
        </p:spPr>
      </p:pic>
      <p:sp>
        <p:nvSpPr>
          <p:cNvPr id="432"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Two Colum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250825" y="141685"/>
            <a:ext cx="8642351" cy="377838"/>
          </a:xfrm>
          <a:prstGeom prst="rect">
            <a:avLst/>
          </a:prstGeom>
          <a:solidFill>
            <a:schemeClr val="accent6"/>
          </a:solidFill>
        </p:spPr>
        <p:txBody>
          <a:bodyPr lIns="45719" tIns="45719" rIns="45719" bIns="45719"/>
          <a:lstStyle>
            <a:lvl1pPr indent="71438">
              <a:defRPr sz="1800">
                <a:solidFill>
                  <a:srgbClr val="FFFFFF"/>
                </a:solidFill>
              </a:defRPr>
            </a:lvl1pPr>
          </a:lstStyle>
          <a:p>
            <a:r>
              <a:t>Title Text</a:t>
            </a:r>
          </a:p>
        </p:txBody>
      </p:sp>
      <p:sp>
        <p:nvSpPr>
          <p:cNvPr id="50"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Three Column">
    <p:spTree>
      <p:nvGrpSpPr>
        <p:cNvPr id="1" name=""/>
        <p:cNvGrpSpPr/>
        <p:nvPr/>
      </p:nvGrpSpPr>
      <p:grpSpPr>
        <a:xfrm>
          <a:off x="0" y="0"/>
          <a:ext cx="0" cy="0"/>
          <a:chOff x="0" y="0"/>
          <a:chExt cx="0" cy="0"/>
        </a:xfrm>
      </p:grpSpPr>
      <p:sp>
        <p:nvSpPr>
          <p:cNvPr id="58" name="Click to edit Master title style"/>
          <p:cNvSpPr txBox="1">
            <a:spLocks noGrp="1"/>
          </p:cNvSpPr>
          <p:nvPr>
            <p:ph type="title" hasCustomPrompt="1"/>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 Click to edit Master title style</a:t>
            </a:r>
          </a:p>
        </p:txBody>
      </p:sp>
      <p:sp>
        <p:nvSpPr>
          <p:cNvPr id="59"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60" name="Text Placeholder 11"/>
          <p:cNvSpPr>
            <a:spLocks noGrp="1"/>
          </p:cNvSpPr>
          <p:nvPr>
            <p:ph type="body" sz="half" idx="21"/>
          </p:nvPr>
        </p:nvSpPr>
        <p:spPr>
          <a:xfrm>
            <a:off x="3203575" y="1006079"/>
            <a:ext cx="2736851" cy="3780234"/>
          </a:xfrm>
          <a:prstGeom prst="rect">
            <a:avLst/>
          </a:prstGeom>
        </p:spPr>
        <p:txBody>
          <a:bodyPr/>
          <a:lstStyle/>
          <a:p>
            <a:pPr>
              <a:defRPr sz="1300">
                <a:solidFill>
                  <a:schemeClr val="accent5"/>
                </a:solidFill>
              </a:defRPr>
            </a:pPr>
            <a:endParaRPr/>
          </a:p>
        </p:txBody>
      </p:sp>
      <p:sp>
        <p:nvSpPr>
          <p:cNvPr id="61" name="Text Placeholder 13"/>
          <p:cNvSpPr>
            <a:spLocks noGrp="1"/>
          </p:cNvSpPr>
          <p:nvPr>
            <p:ph type="body" sz="half" idx="22"/>
          </p:nvPr>
        </p:nvSpPr>
        <p:spPr>
          <a:xfrm>
            <a:off x="6084888" y="1006079"/>
            <a:ext cx="2808289" cy="3780234"/>
          </a:xfrm>
          <a:prstGeom prst="rect">
            <a:avLst/>
          </a:prstGeom>
        </p:spPr>
        <p:txBody>
          <a:bodyPr/>
          <a:lstStyle/>
          <a:p>
            <a:pPr>
              <a:defRPr sz="1300">
                <a:solidFill>
                  <a:schemeClr val="accent5"/>
                </a:solidFill>
              </a:defRPr>
            </a:pPr>
            <a:endParaRPr/>
          </a:p>
        </p:txBody>
      </p:sp>
      <p:sp>
        <p:nvSpPr>
          <p:cNvPr id="62" name="Text Placeholder 7"/>
          <p:cNvSpPr>
            <a:spLocks noGrp="1"/>
          </p:cNvSpPr>
          <p:nvPr>
            <p:ph type="body" sz="quarter" idx="23"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65" name="Title 1"/>
          <p:cNvGrpSpPr/>
          <p:nvPr/>
        </p:nvGrpSpPr>
        <p:grpSpPr>
          <a:xfrm>
            <a:off x="252000" y="143100"/>
            <a:ext cx="8642351" cy="421641"/>
            <a:chOff x="0" y="0"/>
            <a:chExt cx="8642350" cy="421640"/>
          </a:xfrm>
        </p:grpSpPr>
        <p:sp>
          <p:nvSpPr>
            <p:cNvPr id="63" name="Rectangle"/>
            <p:cNvSpPr/>
            <p:nvPr/>
          </p:nvSpPr>
          <p:spPr>
            <a:xfrm>
              <a:off x="0" y="0"/>
              <a:ext cx="8642350" cy="377838"/>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64"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key message">
    <p:spTree>
      <p:nvGrpSpPr>
        <p:cNvPr id="1" name=""/>
        <p:cNvGrpSpPr/>
        <p:nvPr/>
      </p:nvGrpSpPr>
      <p:grpSpPr>
        <a:xfrm>
          <a:off x="0" y="0"/>
          <a:ext cx="0" cy="0"/>
          <a:chOff x="0" y="0"/>
          <a:chExt cx="0" cy="0"/>
        </a:xfrm>
      </p:grpSpPr>
      <p:sp>
        <p:nvSpPr>
          <p:cNvPr id="73" name="Title Text"/>
          <p:cNvSpPr txBox="1">
            <a:spLocks noGrp="1"/>
          </p:cNvSpPr>
          <p:nvPr>
            <p:ph type="title"/>
          </p:nvPr>
        </p:nvSpPr>
        <p:spPr>
          <a:xfrm>
            <a:off x="250825" y="141685"/>
            <a:ext cx="8642351" cy="377838"/>
          </a:xfrm>
          <a:prstGeom prst="rect">
            <a:avLst/>
          </a:prstGeom>
        </p:spPr>
        <p:txBody>
          <a:bodyPr lIns="45719" tIns="45719" rIns="45719" bIns="45719"/>
          <a:lstStyle>
            <a:lvl1pPr>
              <a:defRPr sz="1800">
                <a:solidFill>
                  <a:srgbClr val="FFFFFF"/>
                </a:solidFill>
              </a:defRPr>
            </a:lvl1pPr>
          </a:lstStyle>
          <a:p>
            <a:r>
              <a:t>Title Text</a:t>
            </a:r>
          </a:p>
        </p:txBody>
      </p:sp>
      <p:sp>
        <p:nvSpPr>
          <p:cNvPr id="74" name="Body Level One…"/>
          <p:cNvSpPr txBox="1">
            <a:spLocks noGrp="1"/>
          </p:cNvSpPr>
          <p:nvPr>
            <p:ph type="body" sz="half" idx="1"/>
          </p:nvPr>
        </p:nvSpPr>
        <p:spPr>
          <a:xfrm>
            <a:off x="250825" y="1006078"/>
            <a:ext cx="2808289" cy="3780235"/>
          </a:xfrm>
          <a:prstGeom prst="rect">
            <a:avLst/>
          </a:prstGeom>
        </p:spPr>
        <p:txBody>
          <a:bodyPr/>
          <a:lstStyle>
            <a:lvl1pPr>
              <a:defRPr sz="1300">
                <a:solidFill>
                  <a:schemeClr val="accent5"/>
                </a:solidFill>
              </a:defRPr>
            </a:lvl1pPr>
            <a:lvl2pPr marL="214313" indent="-214313">
              <a:defRPr sz="1300">
                <a:solidFill>
                  <a:schemeClr val="accent5"/>
                </a:solidFill>
              </a:defRPr>
            </a:lvl2pPr>
            <a:lvl3pPr marL="404813" indent="-202405">
              <a:defRPr sz="1300">
                <a:solidFill>
                  <a:schemeClr val="accent5"/>
                </a:solidFill>
              </a:defRPr>
            </a:lvl3pPr>
            <a:lvl4pPr marL="607218" indent="-202406">
              <a:defRPr sz="1300">
                <a:solidFill>
                  <a:schemeClr val="accent5"/>
                </a:solidFill>
              </a:defRPr>
            </a:lvl4pPr>
            <a:lvl5pPr marL="809625" indent="-202406">
              <a:defRPr sz="13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75" name="Text Placeholder 6"/>
          <p:cNvSpPr>
            <a:spLocks noGrp="1"/>
          </p:cNvSpPr>
          <p:nvPr>
            <p:ph type="body" idx="21"/>
          </p:nvPr>
        </p:nvSpPr>
        <p:spPr>
          <a:xfrm>
            <a:off x="3203575" y="1006079"/>
            <a:ext cx="5689601" cy="3780234"/>
          </a:xfrm>
          <a:prstGeom prst="rect">
            <a:avLst/>
          </a:prstGeom>
        </p:spPr>
        <p:txBody>
          <a:bodyPr/>
          <a:lstStyle/>
          <a:p>
            <a:pPr>
              <a:defRPr sz="1300">
                <a:solidFill>
                  <a:schemeClr val="accent5"/>
                </a:solidFill>
              </a:defRPr>
            </a:pPr>
            <a:endParaRPr/>
          </a:p>
        </p:txBody>
      </p:sp>
      <p:sp>
        <p:nvSpPr>
          <p:cNvPr id="76" name="Text Placeholder 7"/>
          <p:cNvSpPr>
            <a:spLocks noGrp="1"/>
          </p:cNvSpPr>
          <p:nvPr>
            <p:ph type="body" sz="quarter" idx="22" hasCustomPrompt="1"/>
          </p:nvPr>
        </p:nvSpPr>
        <p:spPr>
          <a:xfrm>
            <a:off x="250825" y="519522"/>
            <a:ext cx="8642351" cy="270031"/>
          </a:xfrm>
          <a:prstGeom prst="rect">
            <a:avLst/>
          </a:prstGeom>
        </p:spPr>
        <p:txBody>
          <a:bodyPr/>
          <a:lstStyle>
            <a:lvl1pPr indent="133350">
              <a:defRPr sz="1600">
                <a:solidFill>
                  <a:schemeClr val="accent5"/>
                </a:solidFill>
              </a:defRPr>
            </a:lvl1pPr>
          </a:lstStyle>
          <a:p>
            <a:r>
              <a:t>Subtitle </a:t>
            </a:r>
          </a:p>
        </p:txBody>
      </p:sp>
      <p:grpSp>
        <p:nvGrpSpPr>
          <p:cNvPr id="79" name="Title 1"/>
          <p:cNvGrpSpPr/>
          <p:nvPr/>
        </p:nvGrpSpPr>
        <p:grpSpPr>
          <a:xfrm>
            <a:off x="251519" y="143100"/>
            <a:ext cx="8642351" cy="421641"/>
            <a:chOff x="0" y="0"/>
            <a:chExt cx="8642350" cy="421640"/>
          </a:xfrm>
        </p:grpSpPr>
        <p:sp>
          <p:nvSpPr>
            <p:cNvPr id="77" name="Rectangle"/>
            <p:cNvSpPr/>
            <p:nvPr/>
          </p:nvSpPr>
          <p:spPr>
            <a:xfrm>
              <a:off x="0" y="0"/>
              <a:ext cx="8642350" cy="377838"/>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1800">
                  <a:solidFill>
                    <a:srgbClr val="FFFFFF"/>
                  </a:solidFill>
                  <a:latin typeface="Arial Black"/>
                  <a:ea typeface="Arial Black"/>
                  <a:cs typeface="Arial Black"/>
                  <a:sym typeface="Arial Black"/>
                </a:defRPr>
              </a:pPr>
              <a:endParaRPr/>
            </a:p>
          </p:txBody>
        </p:sp>
        <p:sp>
          <p:nvSpPr>
            <p:cNvPr id="78" name="Click to edit Master title style"/>
            <p:cNvSpPr txBox="1"/>
            <p:nvPr/>
          </p:nvSpPr>
          <p:spPr>
            <a:xfrm>
              <a:off x="45719" y="0"/>
              <a:ext cx="8550912"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indent="71438">
                <a:spcBef>
                  <a:spcPts val="600"/>
                </a:spcBef>
                <a:defRPr sz="1800">
                  <a:solidFill>
                    <a:srgbClr val="FFFFFF"/>
                  </a:solidFill>
                  <a:latin typeface="Arial Black"/>
                  <a:ea typeface="Arial Black"/>
                  <a:cs typeface="Arial Black"/>
                  <a:sym typeface="Arial Black"/>
                </a:defRPr>
              </a:lvl1pPr>
            </a:lstStyle>
            <a:p>
              <a:r>
                <a:t>Click to edit Master title style</a:t>
              </a:r>
            </a:p>
          </p:txBody>
        </p:sp>
      </p:gr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viderslide">
    <p:spTree>
      <p:nvGrpSpPr>
        <p:cNvPr id="1" name=""/>
        <p:cNvGrpSpPr/>
        <p:nvPr/>
      </p:nvGrpSpPr>
      <p:grpSpPr>
        <a:xfrm>
          <a:off x="0" y="0"/>
          <a:ext cx="0" cy="0"/>
          <a:chOff x="0" y="0"/>
          <a:chExt cx="0" cy="0"/>
        </a:xfrm>
      </p:grpSpPr>
      <p:sp>
        <p:nvSpPr>
          <p:cNvPr id="87" name="Rectangle 3"/>
          <p:cNvSpPr/>
          <p:nvPr/>
        </p:nvSpPr>
        <p:spPr>
          <a:xfrm>
            <a:off x="0" y="0"/>
            <a:ext cx="9144000" cy="5143500"/>
          </a:xfrm>
          <a:prstGeom prst="rect">
            <a:avLst/>
          </a:prstGeom>
          <a:solidFill>
            <a:srgbClr val="0091C9"/>
          </a:solidFill>
          <a:ln w="12700">
            <a:miter lim="400000"/>
          </a:ln>
        </p:spPr>
        <p:txBody>
          <a:bodyPr lIns="45719" rIns="45719" anchor="ctr"/>
          <a:lstStyle/>
          <a:p>
            <a:pPr algn="ctr">
              <a:defRPr sz="1300">
                <a:solidFill>
                  <a:srgbClr val="FFFFFF"/>
                </a:solidFill>
              </a:defRPr>
            </a:pPr>
            <a:endParaRPr/>
          </a:p>
        </p:txBody>
      </p:sp>
      <p:sp>
        <p:nvSpPr>
          <p:cNvPr id="88" name="Body Level One…"/>
          <p:cNvSpPr txBox="1">
            <a:spLocks noGrp="1"/>
          </p:cNvSpPr>
          <p:nvPr>
            <p:ph type="body" sz="quarter" idx="1" hasCustomPrompt="1"/>
          </p:nvPr>
        </p:nvSpPr>
        <p:spPr>
          <a:xfrm>
            <a:off x="250825" y="1005576"/>
            <a:ext cx="6985001" cy="378043"/>
          </a:xfrm>
          <a:prstGeom prst="rect">
            <a:avLst/>
          </a:prstGeom>
        </p:spPr>
        <p:txBody>
          <a:bodyPr/>
          <a:lstStyle>
            <a:lvl1pPr>
              <a:defRPr sz="2700">
                <a:solidFill>
                  <a:srgbClr val="FFFFFF"/>
                </a:solidFill>
                <a:latin typeface="Arial Black"/>
                <a:ea typeface="Arial Black"/>
                <a:cs typeface="Arial Black"/>
                <a:sym typeface="Arial Black"/>
              </a:defRPr>
            </a:lvl1pPr>
            <a:lvl2pPr marL="214313" indent="-214313">
              <a:defRPr sz="2700">
                <a:solidFill>
                  <a:srgbClr val="FFFFFF"/>
                </a:solidFill>
                <a:latin typeface="Arial Black"/>
                <a:ea typeface="Arial Black"/>
                <a:cs typeface="Arial Black"/>
                <a:sym typeface="Arial Black"/>
              </a:defRPr>
            </a:lvl2pPr>
            <a:lvl3pPr marL="404812" indent="-202405">
              <a:defRPr sz="2700">
                <a:solidFill>
                  <a:srgbClr val="FFFFFF"/>
                </a:solidFill>
                <a:latin typeface="Arial Black"/>
                <a:ea typeface="Arial Black"/>
                <a:cs typeface="Arial Black"/>
                <a:sym typeface="Arial Black"/>
              </a:defRPr>
            </a:lvl3pPr>
            <a:lvl4pPr marL="607218" indent="-202406">
              <a:defRPr sz="2700">
                <a:solidFill>
                  <a:srgbClr val="FFFFFF"/>
                </a:solidFill>
                <a:latin typeface="Arial Black"/>
                <a:ea typeface="Arial Black"/>
                <a:cs typeface="Arial Black"/>
                <a:sym typeface="Arial Black"/>
              </a:defRPr>
            </a:lvl4pPr>
            <a:lvl5pPr marL="809625" indent="-202406">
              <a:defRPr sz="2700">
                <a:solidFill>
                  <a:srgbClr val="FFFFFF"/>
                </a:solidFill>
                <a:latin typeface="Arial Black"/>
                <a:ea typeface="Arial Black"/>
                <a:cs typeface="Arial Black"/>
                <a:sym typeface="Arial Black"/>
              </a:defRPr>
            </a:lvl5pPr>
          </a:lstStyle>
          <a:p>
            <a:r>
              <a:t>Divider Slide </a:t>
            </a:r>
          </a:p>
          <a:p>
            <a:pPr lvl="1"/>
            <a:endParaRPr/>
          </a:p>
          <a:p>
            <a:pPr lvl="2"/>
            <a:endParaRPr/>
          </a:p>
          <a:p>
            <a:pPr lvl="3"/>
            <a:endParaRPr/>
          </a:p>
          <a:p>
            <a:pPr lvl="4"/>
            <a:endParaRPr/>
          </a:p>
        </p:txBody>
      </p:sp>
      <p:sp>
        <p:nvSpPr>
          <p:cNvPr id="89" name="Rectangle 14"/>
          <p:cNvSpPr txBox="1"/>
          <p:nvPr/>
        </p:nvSpPr>
        <p:spPr>
          <a:xfrm>
            <a:off x="232916" y="-16669"/>
            <a:ext cx="1674790" cy="118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latin typeface="Arial Black"/>
                <a:ea typeface="Arial Black"/>
                <a:cs typeface="Arial Black"/>
                <a:sym typeface="Arial Black"/>
              </a:defRPr>
            </a:lvl1pPr>
          </a:lstStyle>
          <a:p>
            <a:r>
              <a:t>01</a:t>
            </a:r>
          </a:p>
        </p:txBody>
      </p:sp>
      <p:sp>
        <p:nvSpPr>
          <p:cNvPr id="90" name="TextBox 1"/>
          <p:cNvSpPr txBox="1"/>
          <p:nvPr/>
        </p:nvSpPr>
        <p:spPr>
          <a:xfrm>
            <a:off x="278637" y="4623977"/>
            <a:ext cx="8496116" cy="27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i="1">
                <a:solidFill>
                  <a:srgbClr val="FFFFFF"/>
                </a:solidFill>
              </a:defRPr>
            </a:lvl1pPr>
          </a:lstStyle>
          <a:p>
            <a:r>
              <a:t>Transforming London’s health and care together</a:t>
            </a:r>
          </a:p>
        </p:txBody>
      </p:sp>
      <p:sp>
        <p:nvSpPr>
          <p:cNvPr id="91" name="Straight Connector 5"/>
          <p:cNvSpPr/>
          <p:nvPr/>
        </p:nvSpPr>
        <p:spPr>
          <a:xfrm>
            <a:off x="232917" y="4623977"/>
            <a:ext cx="8587556" cy="1"/>
          </a:xfrm>
          <a:prstGeom prst="line">
            <a:avLst/>
          </a:prstGeom>
          <a:ln>
            <a:solidFill>
              <a:srgbClr val="FFFFFF"/>
            </a:solidFill>
          </a:ln>
        </p:spPr>
        <p:txBody>
          <a:bodyPr lIns="45719" rIns="45719"/>
          <a:lstStyle/>
          <a:p>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99" name="Title Text"/>
          <p:cNvSpPr txBox="1">
            <a:spLocks noGrp="1"/>
          </p:cNvSpPr>
          <p:nvPr>
            <p:ph type="title"/>
          </p:nvPr>
        </p:nvSpPr>
        <p:spPr>
          <a:xfrm>
            <a:off x="250825" y="141685"/>
            <a:ext cx="8642351" cy="377838"/>
          </a:xfrm>
          <a:prstGeom prst="rect">
            <a:avLst/>
          </a:prstGeom>
          <a:solidFill>
            <a:srgbClr val="0091C9"/>
          </a:solidFill>
        </p:spPr>
        <p:txBody>
          <a:bodyPr lIns="45719" tIns="45719" rIns="45719" bIns="45719"/>
          <a:lstStyle>
            <a:lvl1pPr indent="71438">
              <a:defRPr sz="1800">
                <a:solidFill>
                  <a:srgbClr val="FFFFFF"/>
                </a:solidFill>
              </a:defRPr>
            </a:lvl1pPr>
          </a:lstStyle>
          <a:p>
            <a:r>
              <a:t>Title Text</a:t>
            </a:r>
          </a:p>
        </p:txBody>
      </p:sp>
      <p:sp>
        <p:nvSpPr>
          <p:cNvPr id="100" name="Body Level One…"/>
          <p:cNvSpPr txBox="1">
            <a:spLocks noGrp="1"/>
          </p:cNvSpPr>
          <p:nvPr>
            <p:ph type="body" sz="quarter" idx="1" hasCustomPrompt="1"/>
          </p:nvPr>
        </p:nvSpPr>
        <p:spPr>
          <a:xfrm>
            <a:off x="250825" y="519522"/>
            <a:ext cx="8642351" cy="324036"/>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Content and Two Column">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250825" y="141685"/>
            <a:ext cx="8642351" cy="377838"/>
          </a:xfrm>
          <a:prstGeom prst="rect">
            <a:avLst/>
          </a:prstGeom>
          <a:solidFill>
            <a:srgbClr val="0091C9"/>
          </a:solidFill>
        </p:spPr>
        <p:txBody>
          <a:bodyPr lIns="45719" tIns="45719" rIns="45719" bIns="45719"/>
          <a:lstStyle>
            <a:lvl1pPr indent="71438">
              <a:defRPr sz="1800">
                <a:solidFill>
                  <a:srgbClr val="FFFFFF"/>
                </a:solidFill>
              </a:defRPr>
            </a:lvl1pPr>
          </a:lstStyle>
          <a:p>
            <a:r>
              <a:t>Title Text</a:t>
            </a:r>
          </a:p>
        </p:txBody>
      </p:sp>
      <p:sp>
        <p:nvSpPr>
          <p:cNvPr id="109" name="Body Level One…"/>
          <p:cNvSpPr txBox="1">
            <a:spLocks noGrp="1"/>
          </p:cNvSpPr>
          <p:nvPr>
            <p:ph type="body" sz="quarter" idx="1" hasCustomPrompt="1"/>
          </p:nvPr>
        </p:nvSpPr>
        <p:spPr>
          <a:xfrm>
            <a:off x="250825" y="519522"/>
            <a:ext cx="8642351" cy="270031"/>
          </a:xfrm>
          <a:prstGeom prst="rect">
            <a:avLst/>
          </a:prstGeom>
        </p:spPr>
        <p:txBody>
          <a:bodyPr/>
          <a:lstStyle>
            <a:lvl1pPr indent="133350">
              <a:defRPr sz="1600">
                <a:solidFill>
                  <a:schemeClr val="accent5"/>
                </a:solidFill>
              </a:defRPr>
            </a:lvl1pPr>
            <a:lvl2pPr marL="263769" indent="-263769">
              <a:defRPr sz="1600">
                <a:solidFill>
                  <a:schemeClr val="accent5"/>
                </a:solidFill>
              </a:defRPr>
            </a:lvl2pPr>
            <a:lvl3pPr marL="451522" indent="-249115">
              <a:defRPr sz="1600">
                <a:solidFill>
                  <a:schemeClr val="accent5"/>
                </a:solidFill>
              </a:defRPr>
            </a:lvl3pPr>
            <a:lvl4pPr marL="653928" indent="-249115">
              <a:defRPr sz="1600">
                <a:solidFill>
                  <a:schemeClr val="accent5"/>
                </a:solidFill>
              </a:defRPr>
            </a:lvl4pPr>
            <a:lvl5pPr marL="856334" indent="-249115">
              <a:defRPr sz="1600">
                <a:solidFill>
                  <a:schemeClr val="accent5"/>
                </a:solidFill>
              </a:defRPr>
            </a:lvl5pPr>
          </a:lstStyle>
          <a:p>
            <a:r>
              <a:t>Subtitle </a:t>
            </a:r>
          </a:p>
          <a:p>
            <a:pPr lvl="1"/>
            <a:endParaRPr/>
          </a:p>
          <a:p>
            <a:pPr lvl="2"/>
            <a:endParaRPr/>
          </a:p>
          <a:p>
            <a:pPr lvl="3"/>
            <a:endParaRPr/>
          </a:p>
          <a:p>
            <a:pPr lvl="4"/>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6.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ocument Title"/>
          <p:cNvSpPr txBox="1">
            <a:spLocks noGrp="1"/>
          </p:cNvSpPr>
          <p:nvPr>
            <p:ph type="title" hasCustomPrompt="1"/>
          </p:nvPr>
        </p:nvSpPr>
        <p:spPr>
          <a:xfrm>
            <a:off x="251519" y="1335540"/>
            <a:ext cx="8241689" cy="1235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Document Title</a:t>
            </a:r>
          </a:p>
        </p:txBody>
      </p:sp>
      <p:sp>
        <p:nvSpPr>
          <p:cNvPr id="3" name="Body Level One…"/>
          <p:cNvSpPr txBox="1">
            <a:spLocks noGrp="1"/>
          </p:cNvSpPr>
          <p:nvPr>
            <p:ph type="body" idx="1" hasCustomPrompt="1"/>
          </p:nvPr>
        </p:nvSpPr>
        <p:spPr>
          <a:xfrm>
            <a:off x="264046" y="2625180"/>
            <a:ext cx="7344817" cy="702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Subtitle </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8661203" y="4815568"/>
            <a:ext cx="231277" cy="214702"/>
          </a:xfrm>
          <a:prstGeom prst="rect">
            <a:avLst/>
          </a:prstGeom>
          <a:ln w="12700">
            <a:miter lim="400000"/>
          </a:ln>
        </p:spPr>
        <p:txBody>
          <a:bodyPr wrap="none" lIns="45719" rIns="45719" anchor="ctr">
            <a:spAutoFit/>
          </a:bodyPr>
          <a:lstStyle>
            <a:lvl1pPr algn="r">
              <a:defRPr sz="900">
                <a:solidFill>
                  <a:srgbClr val="202020"/>
                </a:solidFill>
              </a:defRPr>
            </a:lvl1pPr>
          </a:lstStyle>
          <a:p>
            <a:fld id="{86CB4B4D-7CA3-9044-876B-883B54F8677D}" type="slidenum">
              <a:t>‹#›</a:t>
            </a:fld>
            <a:endParaRPr/>
          </a:p>
        </p:txBody>
      </p:sp>
      <p:sp>
        <p:nvSpPr>
          <p:cNvPr id="5" name="TextBox 12"/>
          <p:cNvSpPr txBox="1"/>
          <p:nvPr/>
        </p:nvSpPr>
        <p:spPr>
          <a:xfrm>
            <a:off x="155016" y="3813888"/>
            <a:ext cx="8259695"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8C8C8C"/>
                </a:solidFill>
              </a:defRPr>
            </a:lvl1pPr>
          </a:lstStyle>
          <a:p>
            <a:r>
              <a:t>Supported by and delivering for:</a:t>
            </a:r>
          </a:p>
        </p:txBody>
      </p:sp>
      <p:pic>
        <p:nvPicPr>
          <p:cNvPr id="6" name="Picture 13" descr="Picture 13"/>
          <p:cNvPicPr>
            <a:picLocks noChangeAspect="1"/>
          </p:cNvPicPr>
          <p:nvPr/>
        </p:nvPicPr>
        <p:blipFill>
          <a:blip r:embed="rId38"/>
          <a:srcRect r="26148"/>
          <a:stretch>
            <a:fillRect/>
          </a:stretch>
        </p:blipFill>
        <p:spPr>
          <a:xfrm>
            <a:off x="35497" y="-182556"/>
            <a:ext cx="5688632" cy="1309251"/>
          </a:xfrm>
          <a:prstGeom prst="rect">
            <a:avLst/>
          </a:prstGeom>
          <a:ln w="12700">
            <a:miter lim="400000"/>
          </a:ln>
        </p:spPr>
      </p:pic>
      <p:sp>
        <p:nvSpPr>
          <p:cNvPr id="7" name="Rectangle 15"/>
          <p:cNvSpPr/>
          <p:nvPr/>
        </p:nvSpPr>
        <p:spPr>
          <a:xfrm>
            <a:off x="0" y="4785998"/>
            <a:ext cx="9144000" cy="357504"/>
          </a:xfrm>
          <a:prstGeom prst="rect">
            <a:avLst/>
          </a:prstGeom>
          <a:solidFill>
            <a:srgbClr val="0070C0"/>
          </a:solidFill>
          <a:ln w="12700">
            <a:miter lim="400000"/>
          </a:ln>
        </p:spPr>
        <p:txBody>
          <a:bodyPr lIns="45719" rIns="45719" anchor="ctr"/>
          <a:lstStyle/>
          <a:p>
            <a:pPr algn="ctr">
              <a:defRPr sz="1300">
                <a:solidFill>
                  <a:srgbClr val="FFFFFF"/>
                </a:solidFill>
              </a:defRPr>
            </a:pPr>
            <a:endParaRPr/>
          </a:p>
        </p:txBody>
      </p:sp>
      <p:sp>
        <p:nvSpPr>
          <p:cNvPr id="8" name="TextBox 21"/>
          <p:cNvSpPr txBox="1"/>
          <p:nvPr/>
        </p:nvSpPr>
        <p:spPr>
          <a:xfrm>
            <a:off x="153225" y="4865066"/>
            <a:ext cx="8865284"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solidFill>
                  <a:srgbClr val="FFFFFF"/>
                </a:solidFill>
              </a:defRPr>
            </a:lvl1pPr>
          </a:lstStyle>
          <a:p>
            <a:r>
              <a:t>London’s NHS organisations include all of London’s CCGs, NHS England and Health Education England </a:t>
            </a:r>
          </a:p>
        </p:txBody>
      </p:sp>
      <p:pic>
        <p:nvPicPr>
          <p:cNvPr id="9" name="Picture 6" descr="Picture 6"/>
          <p:cNvPicPr>
            <a:picLocks noChangeAspect="1"/>
          </p:cNvPicPr>
          <p:nvPr/>
        </p:nvPicPr>
        <p:blipFill>
          <a:blip r:embed="rId39"/>
          <a:stretch>
            <a:fillRect/>
          </a:stretch>
        </p:blipFill>
        <p:spPr>
          <a:xfrm>
            <a:off x="251521" y="4123116"/>
            <a:ext cx="992843" cy="571710"/>
          </a:xfrm>
          <a:prstGeom prst="rect">
            <a:avLst/>
          </a:prstGeom>
          <a:ln w="12700">
            <a:miter lim="400000"/>
          </a:ln>
        </p:spPr>
      </p:pic>
      <p:pic>
        <p:nvPicPr>
          <p:cNvPr id="10" name="Picture 9" descr="Picture 9"/>
          <p:cNvPicPr>
            <a:picLocks noChangeAspect="1"/>
          </p:cNvPicPr>
          <p:nvPr/>
        </p:nvPicPr>
        <p:blipFill>
          <a:blip r:embed="rId40"/>
          <a:srcRect l="25238" t="39907" r="24588" b="34095"/>
          <a:stretch>
            <a:fillRect/>
          </a:stretch>
        </p:blipFill>
        <p:spPr>
          <a:xfrm>
            <a:off x="6912258" y="4123116"/>
            <a:ext cx="1880613" cy="493676"/>
          </a:xfrm>
          <a:prstGeom prst="rect">
            <a:avLst/>
          </a:prstGeom>
          <a:ln w="12700">
            <a:miter lim="400000"/>
          </a:ln>
        </p:spPr>
      </p:pic>
      <p:pic>
        <p:nvPicPr>
          <p:cNvPr id="11" name="Picture 14" descr="Picture 14"/>
          <p:cNvPicPr>
            <a:picLocks noChangeAspect="1"/>
          </p:cNvPicPr>
          <p:nvPr/>
        </p:nvPicPr>
        <p:blipFill>
          <a:blip r:embed="rId41"/>
          <a:srcRect t="24871" b="16200"/>
          <a:stretch>
            <a:fillRect/>
          </a:stretch>
        </p:blipFill>
        <p:spPr>
          <a:xfrm>
            <a:off x="2627784" y="4197096"/>
            <a:ext cx="756085" cy="318213"/>
          </a:xfrm>
          <a:prstGeom prst="rect">
            <a:avLst/>
          </a:prstGeom>
          <a:ln w="12700">
            <a:miter lim="400000"/>
          </a:ln>
        </p:spPr>
      </p:pic>
      <p:pic>
        <p:nvPicPr>
          <p:cNvPr id="12" name="Picture 1" descr="Picture 1"/>
          <p:cNvPicPr>
            <a:picLocks noChangeAspect="1"/>
          </p:cNvPicPr>
          <p:nvPr/>
        </p:nvPicPr>
        <p:blipFill>
          <a:blip r:embed="rId42"/>
          <a:stretch>
            <a:fillRect/>
          </a:stretch>
        </p:blipFill>
        <p:spPr>
          <a:xfrm>
            <a:off x="4767291" y="4149723"/>
            <a:ext cx="1152129" cy="467068"/>
          </a:xfrm>
          <a:prstGeom prst="rect">
            <a:avLst/>
          </a:prstGeom>
          <a:ln w="12700">
            <a:miter lim="400000"/>
          </a:ln>
        </p:spPr>
      </p:pic>
      <p:pic>
        <p:nvPicPr>
          <p:cNvPr id="13" name="Picture 17" descr="Picture 17"/>
          <p:cNvPicPr>
            <a:picLocks noChangeAspect="1"/>
          </p:cNvPicPr>
          <p:nvPr/>
        </p:nvPicPr>
        <p:blipFill>
          <a:blip r:embed="rId43"/>
          <a:stretch>
            <a:fillRect/>
          </a:stretch>
        </p:blipFill>
        <p:spPr>
          <a:xfrm>
            <a:off x="7164288" y="303497"/>
            <a:ext cx="1656186" cy="378043"/>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1pPr>
      <a:lvl2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2pPr>
      <a:lvl3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3pPr>
      <a:lvl4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4pPr>
      <a:lvl5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5pPr>
      <a:lvl6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6pPr>
      <a:lvl7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7pPr>
      <a:lvl8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8pPr>
      <a:lvl9pPr marL="0" marR="0" indent="0" algn="l" defTabSz="685800" rtl="0" latinLnBrk="0">
        <a:lnSpc>
          <a:spcPct val="100000"/>
        </a:lnSpc>
        <a:spcBef>
          <a:spcPts val="400"/>
        </a:spcBef>
        <a:spcAft>
          <a:spcPts val="0"/>
        </a:spcAft>
        <a:buClrTx/>
        <a:buSzTx/>
        <a:buFontTx/>
        <a:buNone/>
        <a:tabLst/>
        <a:defRPr sz="2700" b="0" i="0" u="none" strike="noStrike" cap="none" spc="0" baseline="0">
          <a:solidFill>
            <a:schemeClr val="accent6"/>
          </a:solidFill>
          <a:uFillTx/>
          <a:latin typeface="Arial Black"/>
          <a:ea typeface="Arial Black"/>
          <a:cs typeface="Arial Black"/>
          <a:sym typeface="Arial Black"/>
        </a:defRPr>
      </a:lvl9pPr>
    </p:titleStyle>
    <p:bodyStyle>
      <a:lvl1pPr marL="0" marR="0" indent="0" algn="l" defTabSz="685800" rtl="0" latinLnBrk="0">
        <a:lnSpc>
          <a:spcPct val="100000"/>
        </a:lnSpc>
        <a:spcBef>
          <a:spcPts val="400"/>
        </a:spcBef>
        <a:spcAft>
          <a:spcPts val="0"/>
        </a:spcAft>
        <a:buClrTx/>
        <a:buSzTx/>
        <a:buFontTx/>
        <a:buNone/>
        <a:tabLst/>
        <a:defRPr sz="1800" b="0" i="0" u="none" strike="noStrike" cap="none" spc="0" baseline="0">
          <a:solidFill>
            <a:schemeClr val="accent6"/>
          </a:solidFill>
          <a:uFillTx/>
          <a:latin typeface="Arial"/>
          <a:ea typeface="Arial"/>
          <a:cs typeface="Arial"/>
          <a:sym typeface="Arial"/>
        </a:defRPr>
      </a:lvl1pPr>
      <a:lvl2pPr marL="296741" marR="0" indent="-296741"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2pPr>
      <a:lvl3pPr marL="482661" marR="0" indent="-280254"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3pPr>
      <a:lvl4pPr marL="685067" marR="0" indent="-280254"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4pPr>
      <a:lvl5pPr marL="887473" marR="0" indent="-280254"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5pPr>
      <a:lvl6pPr marL="0" marR="0" indent="0" algn="l" defTabSz="685800" rtl="0" latinLnBrk="0">
        <a:lnSpc>
          <a:spcPct val="100000"/>
        </a:lnSpc>
        <a:spcBef>
          <a:spcPts val="400"/>
        </a:spcBef>
        <a:spcAft>
          <a:spcPts val="0"/>
        </a:spcAft>
        <a:buClrTx/>
        <a:buSzTx/>
        <a:buFontTx/>
        <a:buNone/>
        <a:tabLst/>
        <a:defRPr sz="1800" b="0" i="0" u="none" strike="noStrike" cap="none" spc="0" baseline="0">
          <a:solidFill>
            <a:schemeClr val="accent6"/>
          </a:solidFill>
          <a:uFillTx/>
          <a:latin typeface="Arial"/>
          <a:ea typeface="Arial"/>
          <a:cs typeface="Arial"/>
          <a:sym typeface="Arial"/>
        </a:defRPr>
      </a:lvl6pPr>
      <a:lvl7pPr marL="2263139" marR="0" indent="-205739"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7pPr>
      <a:lvl8pPr marL="2606039" marR="0" indent="-205739"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8pPr>
      <a:lvl9pPr marL="2948939" marR="0" indent="-205739" algn="l" defTabSz="685800" rtl="0" latinLnBrk="0">
        <a:lnSpc>
          <a:spcPct val="100000"/>
        </a:lnSpc>
        <a:spcBef>
          <a:spcPts val="400"/>
        </a:spcBef>
        <a:spcAft>
          <a:spcPts val="0"/>
        </a:spcAft>
        <a:buClrTx/>
        <a:buSzPct val="100000"/>
        <a:buFontTx/>
        <a:buChar char="•"/>
        <a:tabLst/>
        <a:defRPr sz="1800" b="0" i="0" u="none" strike="noStrike" cap="none" spc="0" baseline="0">
          <a:solidFill>
            <a:schemeClr val="accent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wp-content/uploads/2021/05/care-coordinator-welcome-pack.pdf" TargetMode="External"/><Relationship Id="rId2" Type="http://schemas.openxmlformats.org/officeDocument/2006/relationships/hyperlink" Target="https://future.nhs.uk/CareCoordinators/view?objectID=31118544" TargetMode="External"/><Relationship Id="rId1" Type="http://schemas.openxmlformats.org/officeDocument/2006/relationships/slideLayout" Target="../slideLayouts/slideLayout3.xml"/><Relationship Id="rId6" Type="http://schemas.openxmlformats.org/officeDocument/2006/relationships/hyperlink" Target="https://www.england.nhs.uk/wp-content/uploads/2021/12/B1218-network-contract-directed-enhanced-service-contract-specification-2021-22-dec-21.pdf" TargetMode="External"/><Relationship Id="rId5" Type="http://schemas.openxmlformats.org/officeDocument/2006/relationships/hyperlink" Target="https://future.nhs.uk/CareCoordinators/view?objectId=31014512" TargetMode="External"/><Relationship Id="rId4" Type="http://schemas.openxmlformats.org/officeDocument/2006/relationships/hyperlink" Target="https://future.nhs.uk/CareCoordinators/grouphom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healthylondon.org/our-work/personalised_care/events-and-webinars/past-events/" TargetMode="External"/><Relationship Id="rId3" Type="http://schemas.openxmlformats.org/officeDocument/2006/relationships/hyperlink" Target="https://future.nhs.uk/CareCoordinators/view?objectID=30950544" TargetMode="External"/><Relationship Id="rId7" Type="http://schemas.openxmlformats.org/officeDocument/2006/relationships/hyperlink" Target="https://future.nhs.uk/CareCoordinators/view?objectId=31118544" TargetMode="External"/><Relationship Id="rId2" Type="http://schemas.openxmlformats.org/officeDocument/2006/relationships/hyperlink" Target="https://forms.office.com/r/XmjQyhG2cW" TargetMode="Externa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hyperlink" Target="https://www.england.nhs.uk/supporting-our-nhs-people/support-now/looking-after-you-confidential-coaching-and-support-for-the-primary-care-workforce/looking-after-you-too/" TargetMode="External"/><Relationship Id="rId5" Type="http://schemas.openxmlformats.org/officeDocument/2006/relationships/hyperlink" Target="https://future.nhs.uk/CareCoordinators/view?objectId=32824816" TargetMode="External"/><Relationship Id="rId10" Type="http://schemas.openxmlformats.org/officeDocument/2006/relationships/hyperlink" Target="https://future.nhs.uk/socialprescribing/view?objectId=789747#789747" TargetMode="External"/><Relationship Id="rId4" Type="http://schemas.openxmlformats.org/officeDocument/2006/relationships/hyperlink" Target="https://www.youtube.com/watch?v=l-2-UJTAPNI" TargetMode="External"/><Relationship Id="rId9" Type="http://schemas.openxmlformats.org/officeDocument/2006/relationships/hyperlink" Target="https://future.nhs.uk/CareCoordinators/view?objectId=309506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lendly.com/carecoordinators/30min?month=2022-05" TargetMode="External"/><Relationship Id="rId2" Type="http://schemas.openxmlformats.org/officeDocument/2006/relationships/hyperlink" Target="https://forms.office.com/r/XmjQyhG2cW"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Abdihakim.mohamed1@nhs.net" TargetMode="External"/><Relationship Id="rId2" Type="http://schemas.openxmlformats.org/officeDocument/2006/relationships/hyperlink" Target="https://openprescribing.net/practic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future.nhs.uk/CareCoordinators/grouphome" TargetMode="External"/><Relationship Id="rId13" Type="http://schemas.openxmlformats.org/officeDocument/2006/relationships/hyperlink" Target="https://future.nhs.uk/primarycareworkforce/view?objectID=16075952" TargetMode="External"/><Relationship Id="rId3" Type="http://schemas.openxmlformats.org/officeDocument/2006/relationships/hyperlink" Target="https://future.nhs.uk/CareCoordinators/view?objectId=31118544" TargetMode="External"/><Relationship Id="rId7" Type="http://schemas.openxmlformats.org/officeDocument/2006/relationships/hyperlink" Target="https://future.nhs.uk/SupportedSelfManagement/view?objectId=23197328" TargetMode="External"/><Relationship Id="rId12" Type="http://schemas.openxmlformats.org/officeDocument/2006/relationships/hyperlink" Target="https://future.nhs.uk/primarycareworkforce/view?objectID=15312752" TargetMode="External"/><Relationship Id="rId2" Type="http://schemas.openxmlformats.org/officeDocument/2006/relationships/hyperlink" Target="https://forms.office.com/r/XmjQyhG2cW" TargetMode="External"/><Relationship Id="rId1" Type="http://schemas.openxmlformats.org/officeDocument/2006/relationships/slideLayout" Target="../slideLayouts/slideLayout3.xml"/><Relationship Id="rId6" Type="http://schemas.openxmlformats.org/officeDocument/2006/relationships/hyperlink" Target="https://www.e-lfh.org.uk/" TargetMode="External"/><Relationship Id="rId11" Type="http://schemas.openxmlformats.org/officeDocument/2006/relationships/hyperlink" Target="https://future.nhs.uk/CareCoordinators/view?objectId=30950640" TargetMode="External"/><Relationship Id="rId5" Type="http://schemas.openxmlformats.org/officeDocument/2006/relationships/hyperlink" Target="https://www.personalisedcareinstitute.org.uk/about-us-care-coordinators/" TargetMode="External"/><Relationship Id="rId15" Type="http://schemas.openxmlformats.org/officeDocument/2006/relationships/hyperlink" Target="https://www.england.nhs.uk/email-bulletins/integrated-care-bulletin/" TargetMode="External"/><Relationship Id="rId10" Type="http://schemas.openxmlformats.org/officeDocument/2006/relationships/hyperlink" Target="https://future.nhs.uk/CareCoordinators/view?objectId=31014512" TargetMode="External"/><Relationship Id="rId4" Type="http://schemas.openxmlformats.org/officeDocument/2006/relationships/hyperlink" Target="https://future.nhs.uk/gf2.ti/f/1328898/115489733.1/PDF/-/care-coordinator-welcome-pack.pdf" TargetMode="External"/><Relationship Id="rId9" Type="http://schemas.openxmlformats.org/officeDocument/2006/relationships/hyperlink" Target="https://future.nhs.uk/CareCoordinators/view?objectID=30950544" TargetMode="External"/><Relationship Id="rId14" Type="http://schemas.openxmlformats.org/officeDocument/2006/relationships/hyperlink" Target="https://www.england.nhs.uk/email-bulletins/personalised-care-bulletin/?trk=organization-update_share-update_update-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Google Shape;298;p52"/>
          <p:cNvSpPr/>
          <p:nvPr/>
        </p:nvSpPr>
        <p:spPr>
          <a:xfrm>
            <a:off x="-1" y="-4113"/>
            <a:ext cx="9144001" cy="3975479"/>
          </a:xfrm>
          <a:prstGeom prst="rect">
            <a:avLst/>
          </a:prstGeom>
          <a:solidFill>
            <a:srgbClr val="0091C9"/>
          </a:solidFill>
          <a:ln w="12700">
            <a:miter lim="400000"/>
          </a:ln>
        </p:spPr>
        <p:txBody>
          <a:bodyPr lIns="45719" rIns="45719" anchor="ctr"/>
          <a:lstStyle/>
          <a:p>
            <a:pPr algn="ctr" defTabSz="685800">
              <a:defRPr sz="1400">
                <a:solidFill>
                  <a:srgbClr val="FFFFFF"/>
                </a:solidFill>
              </a:defRPr>
            </a:pPr>
            <a:endParaRPr/>
          </a:p>
        </p:txBody>
      </p:sp>
      <p:sp>
        <p:nvSpPr>
          <p:cNvPr id="442" name="Google Shape;299;p52"/>
          <p:cNvSpPr txBox="1"/>
          <p:nvPr/>
        </p:nvSpPr>
        <p:spPr>
          <a:xfrm>
            <a:off x="571498" y="488344"/>
            <a:ext cx="8001001" cy="2154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defTabSz="685800">
              <a:defRPr sz="1800" b="1">
                <a:solidFill>
                  <a:srgbClr val="FFFFFF"/>
                </a:solidFill>
              </a:defRPr>
            </a:pPr>
            <a:endParaRPr dirty="0"/>
          </a:p>
          <a:p>
            <a:pPr algn="ctr" defTabSz="685800">
              <a:defRPr sz="1800" b="1">
                <a:solidFill>
                  <a:srgbClr val="FFFFFF"/>
                </a:solidFill>
              </a:defRPr>
            </a:pPr>
            <a:r>
              <a:rPr dirty="0"/>
              <a:t>Resource pack</a:t>
            </a:r>
          </a:p>
          <a:p>
            <a:pPr algn="ctr" defTabSz="685800">
              <a:defRPr sz="1800">
                <a:solidFill>
                  <a:srgbClr val="FFFFFF"/>
                </a:solidFill>
              </a:defRPr>
            </a:pPr>
            <a:endParaRPr dirty="0"/>
          </a:p>
          <a:p>
            <a:pPr algn="ctr" defTabSz="685800">
              <a:defRPr sz="3600" b="1" i="1">
                <a:solidFill>
                  <a:srgbClr val="FFFFFF"/>
                </a:solidFill>
              </a:defRPr>
            </a:pPr>
            <a:r>
              <a:rPr dirty="0"/>
              <a:t>New Care Coordinators in London</a:t>
            </a:r>
            <a:endParaRPr sz="3200" u="sng" dirty="0"/>
          </a:p>
          <a:p>
            <a:pPr algn="ctr" defTabSz="685800">
              <a:defRPr sz="1800" b="1">
                <a:solidFill>
                  <a:srgbClr val="FFFFFF"/>
                </a:solidFill>
              </a:defRPr>
            </a:pPr>
            <a:endParaRPr sz="3200" u="sng" dirty="0"/>
          </a:p>
          <a:p>
            <a:pPr algn="ctr" defTabSz="685800">
              <a:defRPr sz="1800" b="1" u="sng">
                <a:solidFill>
                  <a:srgbClr val="FFFFFF"/>
                </a:solidFill>
              </a:defRPr>
            </a:pPr>
            <a:r>
              <a:rPr lang="en-GB" dirty="0"/>
              <a:t>March</a:t>
            </a:r>
            <a:r>
              <a:rPr dirty="0"/>
              <a:t> 2022</a:t>
            </a:r>
          </a:p>
        </p:txBody>
      </p:sp>
      <p:grpSp>
        <p:nvGrpSpPr>
          <p:cNvPr id="445" name="Google Shape;300;p52"/>
          <p:cNvGrpSpPr/>
          <p:nvPr/>
        </p:nvGrpSpPr>
        <p:grpSpPr>
          <a:xfrm>
            <a:off x="174666" y="4206787"/>
            <a:ext cx="8397835" cy="857154"/>
            <a:chOff x="0" y="0"/>
            <a:chExt cx="8397832" cy="857153"/>
          </a:xfrm>
        </p:grpSpPr>
        <p:pic>
          <p:nvPicPr>
            <p:cNvPr id="443" name="Google Shape;302;p52" descr="Google Shape;302;p52"/>
            <p:cNvPicPr>
              <a:picLocks noChangeAspect="1"/>
            </p:cNvPicPr>
            <p:nvPr/>
          </p:nvPicPr>
          <p:blipFill>
            <a:blip r:embed="rId2"/>
            <a:stretch>
              <a:fillRect/>
            </a:stretch>
          </p:blipFill>
          <p:spPr>
            <a:xfrm>
              <a:off x="7487772" y="37996"/>
              <a:ext cx="910062" cy="644781"/>
            </a:xfrm>
            <a:prstGeom prst="rect">
              <a:avLst/>
            </a:prstGeom>
            <a:ln w="12700" cap="flat">
              <a:noFill/>
              <a:miter lim="400000"/>
            </a:ln>
            <a:effectLst/>
          </p:spPr>
        </p:pic>
        <p:pic>
          <p:nvPicPr>
            <p:cNvPr id="444" name="Google Shape;303;p52" descr="Google Shape;303;p52"/>
            <p:cNvPicPr>
              <a:picLocks noChangeAspect="1"/>
            </p:cNvPicPr>
            <p:nvPr/>
          </p:nvPicPr>
          <p:blipFill>
            <a:blip r:embed="rId3"/>
            <a:stretch>
              <a:fillRect/>
            </a:stretch>
          </p:blipFill>
          <p:spPr>
            <a:xfrm>
              <a:off x="0" y="0"/>
              <a:ext cx="2319520" cy="857154"/>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00"/>
          </a:lstStyle>
          <a:p>
            <a:fld id="{86CB4B4D-7CA3-9044-876B-883B54F8677D}" type="slidenum">
              <a:t>2</a:t>
            </a:fld>
            <a:endParaRPr/>
          </a:p>
        </p:txBody>
      </p:sp>
      <p:grpSp>
        <p:nvGrpSpPr>
          <p:cNvPr id="450" name="Google Shape;298;p52"/>
          <p:cNvGrpSpPr/>
          <p:nvPr/>
        </p:nvGrpSpPr>
        <p:grpSpPr>
          <a:xfrm>
            <a:off x="-1" y="4535689"/>
            <a:ext cx="9144001" cy="610873"/>
            <a:chOff x="0" y="0"/>
            <a:chExt cx="9144000" cy="610872"/>
          </a:xfrm>
        </p:grpSpPr>
        <p:sp>
          <p:nvSpPr>
            <p:cNvPr id="448" name="Rectangle"/>
            <p:cNvSpPr/>
            <p:nvPr/>
          </p:nvSpPr>
          <p:spPr>
            <a:xfrm>
              <a:off x="0" y="-1"/>
              <a:ext cx="9144001" cy="610874"/>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49" name="New Care COORDINATORS in London"/>
            <p:cNvSpPr txBox="1"/>
            <p:nvPr/>
          </p:nvSpPr>
          <p:spPr>
            <a:xfrm>
              <a:off x="45725" y="135365"/>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51" name="Title 1"/>
          <p:cNvSpPr txBox="1">
            <a:spLocks noGrp="1"/>
          </p:cNvSpPr>
          <p:nvPr>
            <p:ph type="title"/>
          </p:nvPr>
        </p:nvSpPr>
        <p:spPr>
          <a:xfrm>
            <a:off x="250130" y="145471"/>
            <a:ext cx="8642351" cy="448305"/>
          </a:xfrm>
          <a:prstGeom prst="rect">
            <a:avLst/>
          </a:prstGeom>
          <a:solidFill>
            <a:srgbClr val="0091C9"/>
          </a:solidFill>
          <a:ln w="9525">
            <a:solidFill>
              <a:schemeClr val="accent4"/>
            </a:solidFill>
            <a:round/>
          </a:ln>
        </p:spPr>
        <p:txBody>
          <a:bodyPr lIns="34290" tIns="34290" rIns="34290" bIns="34290">
            <a:normAutofit/>
          </a:bodyPr>
          <a:lstStyle/>
          <a:p>
            <a:pPr indent="71119">
              <a:spcBef>
                <a:spcPts val="0"/>
              </a:spcBef>
              <a:defRPr b="1">
                <a:latin typeface="Arial"/>
                <a:ea typeface="Arial"/>
                <a:cs typeface="Arial"/>
                <a:sym typeface="Arial"/>
              </a:defRPr>
            </a:pPr>
            <a:r>
              <a:rPr lang="en-GB" dirty="0"/>
              <a:t>London Care Coordinator Network Manager</a:t>
            </a:r>
            <a:endParaRPr b="0" dirty="0"/>
          </a:p>
        </p:txBody>
      </p:sp>
      <p:sp>
        <p:nvSpPr>
          <p:cNvPr id="452" name="TextBox 7"/>
          <p:cNvSpPr txBox="1"/>
          <p:nvPr/>
        </p:nvSpPr>
        <p:spPr>
          <a:xfrm>
            <a:off x="181252" y="729142"/>
            <a:ext cx="5980786" cy="3762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marL="285750" indent="-285750" algn="just" defTabSz="685800">
              <a:buSzPct val="100000"/>
              <a:buChar char="▪"/>
              <a:defRPr sz="1200">
                <a:solidFill>
                  <a:srgbClr val="000000"/>
                </a:solidFill>
              </a:defRPr>
            </a:pPr>
            <a:r>
              <a:rPr dirty="0"/>
              <a:t>I am the London Care Coordinator</a:t>
            </a:r>
            <a:r>
              <a:rPr lang="en-GB" dirty="0"/>
              <a:t> Network Manager</a:t>
            </a:r>
            <a:r>
              <a:rPr dirty="0"/>
              <a:t>. My role is primarily to help develop</a:t>
            </a:r>
            <a:r>
              <a:rPr lang="en-GB" dirty="0"/>
              <a:t> </a:t>
            </a:r>
            <a:r>
              <a:rPr dirty="0"/>
              <a:t>Care Coordinators across London</a:t>
            </a:r>
            <a:r>
              <a:rPr lang="en-GB" dirty="0"/>
              <a:t>,</a:t>
            </a:r>
            <a:r>
              <a:rPr dirty="0"/>
              <a:t> build peer support and networking opportunities for </a:t>
            </a:r>
            <a:r>
              <a:rPr lang="en-GB" dirty="0"/>
              <a:t>them </a:t>
            </a:r>
            <a:r>
              <a:rPr dirty="0"/>
              <a:t>locally</a:t>
            </a:r>
            <a:r>
              <a:rPr lang="en-GB" dirty="0"/>
              <a:t> and help PCNs understand and embed the role effectively</a:t>
            </a:r>
            <a:r>
              <a:rPr dirty="0"/>
              <a:t>.</a:t>
            </a:r>
          </a:p>
          <a:p>
            <a:pPr algn="just" defTabSz="685800">
              <a:defRPr sz="1200">
                <a:solidFill>
                  <a:srgbClr val="000000"/>
                </a:solidFill>
              </a:defRPr>
            </a:pPr>
            <a:endParaRPr dirty="0"/>
          </a:p>
          <a:p>
            <a:pPr marL="285750" indent="-285750" algn="just" defTabSz="685800">
              <a:buSzPct val="100000"/>
              <a:buChar char="▪"/>
              <a:defRPr sz="1200">
                <a:solidFill>
                  <a:srgbClr val="000000"/>
                </a:solidFill>
              </a:defRPr>
            </a:pPr>
            <a:r>
              <a:rPr dirty="0"/>
              <a:t>We now have a group of Local CC Champions for each of the five ICS areas in London who are also helping to connect local CCs and share local knowledge and resources.</a:t>
            </a:r>
          </a:p>
          <a:p>
            <a:pPr algn="just" defTabSz="685800">
              <a:defRPr sz="1200">
                <a:solidFill>
                  <a:srgbClr val="000000"/>
                </a:solidFill>
              </a:defRPr>
            </a:pPr>
            <a:endParaRPr dirty="0"/>
          </a:p>
          <a:p>
            <a:pPr marL="285750" indent="-285750" algn="just" defTabSz="685800">
              <a:buSzPct val="100000"/>
              <a:buChar char="▪"/>
              <a:defRPr sz="1200">
                <a:solidFill>
                  <a:srgbClr val="000000"/>
                </a:solidFill>
              </a:defRPr>
            </a:pPr>
            <a:r>
              <a:rPr dirty="0"/>
              <a:t>Together with the other London </a:t>
            </a:r>
            <a:r>
              <a:rPr dirty="0" err="1"/>
              <a:t>Personalised</a:t>
            </a:r>
            <a:r>
              <a:rPr dirty="0"/>
              <a:t> Care Team leads I </a:t>
            </a:r>
            <a:r>
              <a:rPr lang="en-GB" dirty="0"/>
              <a:t>support </a:t>
            </a:r>
            <a:r>
              <a:rPr dirty="0"/>
              <a:t>supervisors or employers </a:t>
            </a:r>
            <a:r>
              <a:rPr lang="en-GB" dirty="0"/>
              <a:t>on </a:t>
            </a:r>
            <a:r>
              <a:rPr dirty="0"/>
              <a:t>how the role can be better supported, developed and integrated</a:t>
            </a:r>
            <a:r>
              <a:rPr lang="en-GB" dirty="0"/>
              <a:t>, providing clarity on where they sit within the wider personalised care and health inequalities agenda</a:t>
            </a:r>
            <a:r>
              <a:rPr dirty="0"/>
              <a:t>.</a:t>
            </a:r>
          </a:p>
          <a:p>
            <a:pPr marL="285750" indent="-285750" algn="just" defTabSz="685800">
              <a:buSzPct val="100000"/>
              <a:buChar char="▪"/>
              <a:defRPr sz="1200">
                <a:solidFill>
                  <a:srgbClr val="000000"/>
                </a:solidFill>
              </a:defRPr>
            </a:pPr>
            <a:endParaRPr dirty="0"/>
          </a:p>
          <a:p>
            <a:pPr marL="285750" indent="-285750" algn="just" defTabSz="685800">
              <a:buSzPct val="100000"/>
              <a:buChar char="▪"/>
              <a:defRPr sz="1200">
                <a:solidFill>
                  <a:srgbClr val="000000"/>
                </a:solidFill>
              </a:defRPr>
            </a:pPr>
            <a:r>
              <a:rPr dirty="0"/>
              <a:t>I regularly share the feedback and challenges of London CCs to the national NHSE team and have been involved with the work on the new CC roadmap outlining the national expectation in terms of training, role, supervision and support</a:t>
            </a:r>
          </a:p>
          <a:p>
            <a:pPr marL="285750" indent="-285750" algn="just" defTabSz="685800">
              <a:buSzPct val="100000"/>
              <a:buChar char="▪"/>
              <a:defRPr sz="1200">
                <a:solidFill>
                  <a:srgbClr val="000000"/>
                </a:solidFill>
              </a:defRPr>
            </a:pPr>
            <a:endParaRPr dirty="0"/>
          </a:p>
          <a:p>
            <a:pPr marL="285750" indent="-285750" algn="just" defTabSz="685800">
              <a:buSzPct val="100000"/>
              <a:buChar char="▪"/>
              <a:defRPr sz="1200">
                <a:solidFill>
                  <a:srgbClr val="000000"/>
                </a:solidFill>
              </a:defRPr>
            </a:pPr>
            <a:r>
              <a:rPr dirty="0"/>
              <a:t>I work alongside Jenny Brooks, project officer at Healthy London Partnership to support you. Please contact us if you have any queries (see contacts page)</a:t>
            </a:r>
          </a:p>
        </p:txBody>
      </p:sp>
      <p:sp>
        <p:nvSpPr>
          <p:cNvPr id="454" name="TextBox 7"/>
          <p:cNvSpPr txBox="1"/>
          <p:nvPr/>
        </p:nvSpPr>
        <p:spPr>
          <a:xfrm>
            <a:off x="6535419" y="3026225"/>
            <a:ext cx="2311342"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100"/>
            </a:lvl1pPr>
          </a:lstStyle>
          <a:p>
            <a:r>
              <a:rPr lang="en-GB" dirty="0"/>
              <a:t>Rafif Mansour, Salaried GP in Barnet, SPIN fellow working in collaboration with Barnet training hub to support Care Coordinators</a:t>
            </a:r>
            <a:endParaRPr dirty="0"/>
          </a:p>
        </p:txBody>
      </p:sp>
      <p:pic>
        <p:nvPicPr>
          <p:cNvPr id="3" name="Picture 2" descr="A person wearing a blue head scarf&#10;&#10;Description automatically generated with medium confidence">
            <a:extLst>
              <a:ext uri="{FF2B5EF4-FFF2-40B4-BE49-F238E27FC236}">
                <a16:creationId xmlns:a16="http://schemas.microsoft.com/office/drawing/2014/main" id="{0875B76A-7A59-4A74-895D-87A3399E5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410" y="1454169"/>
            <a:ext cx="1529959" cy="1440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00"/>
          </a:lstStyle>
          <a:p>
            <a:fld id="{86CB4B4D-7CA3-9044-876B-883B54F8677D}" type="slidenum">
              <a:t>3</a:t>
            </a:fld>
            <a:endParaRPr/>
          </a:p>
        </p:txBody>
      </p:sp>
      <p:grpSp>
        <p:nvGrpSpPr>
          <p:cNvPr id="459" name="Google Shape;298;p52"/>
          <p:cNvGrpSpPr/>
          <p:nvPr/>
        </p:nvGrpSpPr>
        <p:grpSpPr>
          <a:xfrm>
            <a:off x="-1" y="4535689"/>
            <a:ext cx="9144001" cy="610873"/>
            <a:chOff x="0" y="0"/>
            <a:chExt cx="9144000" cy="610872"/>
          </a:xfrm>
        </p:grpSpPr>
        <p:sp>
          <p:nvSpPr>
            <p:cNvPr id="457" name="Rectangle"/>
            <p:cNvSpPr/>
            <p:nvPr/>
          </p:nvSpPr>
          <p:spPr>
            <a:xfrm>
              <a:off x="0" y="-1"/>
              <a:ext cx="9144001" cy="610874"/>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58" name="New Care COORDINATORS in London"/>
            <p:cNvSpPr txBox="1"/>
            <p:nvPr/>
          </p:nvSpPr>
          <p:spPr>
            <a:xfrm>
              <a:off x="45725" y="135365"/>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60" name="Title 1"/>
          <p:cNvSpPr txBox="1">
            <a:spLocks noGrp="1"/>
          </p:cNvSpPr>
          <p:nvPr>
            <p:ph type="title"/>
          </p:nvPr>
        </p:nvSpPr>
        <p:spPr>
          <a:xfrm>
            <a:off x="250825" y="141685"/>
            <a:ext cx="8642351" cy="377839"/>
          </a:xfrm>
          <a:prstGeom prst="rect">
            <a:avLst/>
          </a:prstGeom>
          <a:solidFill>
            <a:srgbClr val="0091C9"/>
          </a:solidFill>
          <a:ln w="9525">
            <a:solidFill>
              <a:schemeClr val="accent4"/>
            </a:solidFill>
            <a:round/>
          </a:ln>
        </p:spPr>
        <p:txBody>
          <a:bodyPr lIns="34290" tIns="34290" rIns="34290" bIns="34290"/>
          <a:lstStyle>
            <a:lvl1pPr indent="57150" algn="ctr" defTabSz="548640">
              <a:spcBef>
                <a:spcPts val="0"/>
              </a:spcBef>
              <a:defRPr sz="1680"/>
            </a:lvl1pPr>
          </a:lstStyle>
          <a:p>
            <a:r>
              <a:t>Have a read</a:t>
            </a:r>
          </a:p>
        </p:txBody>
      </p:sp>
      <p:sp>
        <p:nvSpPr>
          <p:cNvPr id="461" name="TextBox 7"/>
          <p:cNvSpPr txBox="1"/>
          <p:nvPr/>
        </p:nvSpPr>
        <p:spPr>
          <a:xfrm>
            <a:off x="145784" y="769830"/>
            <a:ext cx="8605031" cy="2907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algn="just">
              <a:defRPr sz="1400">
                <a:solidFill>
                  <a:srgbClr val="000000"/>
                </a:solidFill>
              </a:defRPr>
            </a:pPr>
            <a:r>
              <a:rPr dirty="0"/>
              <a:t>NHS England has a range of materials to help you in your job.  A </a:t>
            </a:r>
            <a:r>
              <a:rPr u="sng" dirty="0">
                <a:solidFill>
                  <a:srgbClr val="0000FF"/>
                </a:solidFill>
                <a:uFill>
                  <a:solidFill>
                    <a:srgbClr val="0000FF"/>
                  </a:solidFill>
                </a:uFill>
                <a:hlinkClick r:id="rId2"/>
              </a:rPr>
              <a:t>section</a:t>
            </a:r>
            <a:r>
              <a:rPr dirty="0">
                <a:solidFill>
                  <a:srgbClr val="333333"/>
                </a:solidFill>
              </a:rPr>
              <a:t> </a:t>
            </a:r>
            <a:r>
              <a:rPr dirty="0"/>
              <a:t>has been added to the </a:t>
            </a:r>
            <a:r>
              <a:rPr dirty="0" err="1"/>
              <a:t>FutureNHS</a:t>
            </a:r>
            <a:r>
              <a:rPr dirty="0"/>
              <a:t> Collaboration Platform* for new CCs which provides all the guidance, training, templates and info you need to carry out your role, including: </a:t>
            </a:r>
          </a:p>
          <a:p>
            <a:pPr algn="just">
              <a:defRPr sz="1400">
                <a:solidFill>
                  <a:srgbClr val="0E0EFF"/>
                </a:solidFill>
              </a:defRPr>
            </a:pPr>
            <a:endParaRPr dirty="0"/>
          </a:p>
          <a:p>
            <a:pPr marL="323850" indent="-285750">
              <a:spcBef>
                <a:spcPts val="1200"/>
              </a:spcBef>
              <a:buSzPct val="100000"/>
              <a:buChar char="❑"/>
              <a:defRPr sz="1400">
                <a:solidFill>
                  <a:srgbClr val="0E0EFF"/>
                </a:solidFill>
              </a:defRPr>
            </a:pPr>
            <a:r>
              <a:rPr u="sng" dirty="0">
                <a:solidFill>
                  <a:srgbClr val="0000FF"/>
                </a:solidFill>
                <a:uFill>
                  <a:solidFill>
                    <a:srgbClr val="0000FF"/>
                  </a:solidFill>
                </a:uFill>
                <a:hlinkClick r:id="rId3"/>
              </a:rPr>
              <a:t>Welcome </a:t>
            </a:r>
            <a:r>
              <a:rPr dirty="0"/>
              <a:t>pack </a:t>
            </a:r>
            <a:r>
              <a:rPr dirty="0">
                <a:solidFill>
                  <a:srgbClr val="000000"/>
                </a:solidFill>
              </a:rPr>
              <a:t>for new Care Coordinators</a:t>
            </a:r>
          </a:p>
          <a:p>
            <a:pPr marL="323850" indent="-285750">
              <a:spcBef>
                <a:spcPts val="1200"/>
              </a:spcBef>
              <a:buSzPct val="100000"/>
              <a:buChar char="❑"/>
              <a:defRPr sz="1400">
                <a:solidFill>
                  <a:srgbClr val="000000"/>
                </a:solidFill>
              </a:defRPr>
            </a:pPr>
            <a:r>
              <a:rPr u="sng" dirty="0">
                <a:solidFill>
                  <a:srgbClr val="0000FF"/>
                </a:solidFill>
                <a:uFill>
                  <a:solidFill>
                    <a:srgbClr val="0000FF"/>
                  </a:solidFill>
                </a:uFill>
                <a:hlinkClick r:id="rId4"/>
              </a:rPr>
              <a:t>National Care Coordinator</a:t>
            </a:r>
            <a:r>
              <a:rPr dirty="0"/>
              <a:t> Future NHS area: National resources located here</a:t>
            </a:r>
          </a:p>
          <a:p>
            <a:pPr marL="323850" indent="-285750" algn="just">
              <a:spcBef>
                <a:spcPts val="1200"/>
              </a:spcBef>
              <a:buSzPct val="100000"/>
              <a:buChar char="❑"/>
              <a:defRPr sz="1400">
                <a:solidFill>
                  <a:srgbClr val="0E0EFF"/>
                </a:solidFill>
              </a:defRPr>
            </a:pPr>
            <a:r>
              <a:rPr u="sng" dirty="0">
                <a:solidFill>
                  <a:srgbClr val="0000FF"/>
                </a:solidFill>
                <a:uFill>
                  <a:solidFill>
                    <a:srgbClr val="0000FF"/>
                  </a:solidFill>
                </a:uFill>
                <a:hlinkClick r:id="rId5"/>
              </a:rPr>
              <a:t>London Care Coordinator</a:t>
            </a:r>
            <a:r>
              <a:rPr dirty="0"/>
              <a:t> Future NHS area: here you can ask peers questions and access resources</a:t>
            </a:r>
          </a:p>
          <a:p>
            <a:pPr marL="323850" indent="-285750" algn="just">
              <a:spcBef>
                <a:spcPts val="1200"/>
              </a:spcBef>
              <a:buSzPct val="100000"/>
              <a:buChar char="❑"/>
              <a:defRPr sz="1400">
                <a:solidFill>
                  <a:srgbClr val="0E0EFF"/>
                </a:solidFill>
              </a:defRPr>
            </a:pPr>
            <a:r>
              <a:rPr dirty="0"/>
              <a:t>Care Coordinator roadmap (TBC March) – outlining development, training and the value of Care Coordinators</a:t>
            </a:r>
          </a:p>
          <a:p>
            <a:pPr marL="323850" indent="-285750" algn="just">
              <a:spcBef>
                <a:spcPts val="1200"/>
              </a:spcBef>
              <a:buSzPct val="100000"/>
              <a:buChar char="❑"/>
              <a:defRPr sz="1400">
                <a:solidFill>
                  <a:srgbClr val="0E0EFF"/>
                </a:solidFill>
              </a:defRPr>
            </a:pPr>
            <a:r>
              <a:rPr u="sng" dirty="0">
                <a:solidFill>
                  <a:srgbClr val="0000FF"/>
                </a:solidFill>
                <a:uFill>
                  <a:solidFill>
                    <a:srgbClr val="0000FF"/>
                  </a:solidFill>
                </a:uFill>
                <a:hlinkClick r:id="rId6"/>
              </a:rPr>
              <a:t>Network Contract Directed Enhanced Service</a:t>
            </a:r>
            <a:r>
              <a:rPr dirty="0"/>
              <a:t> – page 89 details the contract guidelines around Care Coordinators and reimbursement of their pay through ARRS</a:t>
            </a:r>
          </a:p>
        </p:txBody>
      </p:sp>
      <p:sp>
        <p:nvSpPr>
          <p:cNvPr id="462" name="Prostokąt 4"/>
          <p:cNvSpPr txBox="1"/>
          <p:nvPr/>
        </p:nvSpPr>
        <p:spPr>
          <a:xfrm>
            <a:off x="296545" y="4172386"/>
            <a:ext cx="5983001"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200">
                <a:solidFill>
                  <a:srgbClr val="000000"/>
                </a:solidFill>
              </a:defRPr>
            </a:pPr>
            <a:r>
              <a:t>* If you are not registered with the FutureNHS Collaboration Platform you can </a:t>
            </a:r>
            <a:r>
              <a:rPr u="sng">
                <a:solidFill>
                  <a:srgbClr val="0000FF"/>
                </a:solidFill>
                <a:uFill>
                  <a:solidFill>
                    <a:srgbClr val="0000FF"/>
                  </a:solidFill>
                </a:uFill>
                <a:hlinkClick r:id="rId4"/>
              </a:rPr>
              <a:t>join here</a:t>
            </a:r>
            <a:r>
              <a:rPr>
                <a:solidFill>
                  <a:srgbClr val="333333"/>
                </a:solidFill>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00"/>
          </a:lstStyle>
          <a:p>
            <a:fld id="{86CB4B4D-7CA3-9044-876B-883B54F8677D}" type="slidenum">
              <a:t>4</a:t>
            </a:fld>
            <a:endParaRPr/>
          </a:p>
        </p:txBody>
      </p:sp>
      <p:grpSp>
        <p:nvGrpSpPr>
          <p:cNvPr id="467" name="Google Shape;298;p52"/>
          <p:cNvGrpSpPr/>
          <p:nvPr/>
        </p:nvGrpSpPr>
        <p:grpSpPr>
          <a:xfrm>
            <a:off x="-1" y="4535689"/>
            <a:ext cx="9144001" cy="610873"/>
            <a:chOff x="0" y="0"/>
            <a:chExt cx="9144000" cy="610872"/>
          </a:xfrm>
        </p:grpSpPr>
        <p:sp>
          <p:nvSpPr>
            <p:cNvPr id="465" name="Rectangle"/>
            <p:cNvSpPr/>
            <p:nvPr/>
          </p:nvSpPr>
          <p:spPr>
            <a:xfrm>
              <a:off x="0" y="-1"/>
              <a:ext cx="9144001" cy="610874"/>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66" name="New Care COORDINATORS in London"/>
            <p:cNvSpPr txBox="1"/>
            <p:nvPr/>
          </p:nvSpPr>
          <p:spPr>
            <a:xfrm>
              <a:off x="45725" y="135365"/>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68" name="Title 1"/>
          <p:cNvSpPr txBox="1">
            <a:spLocks noGrp="1"/>
          </p:cNvSpPr>
          <p:nvPr>
            <p:ph type="title"/>
          </p:nvPr>
        </p:nvSpPr>
        <p:spPr>
          <a:xfrm>
            <a:off x="250825" y="141685"/>
            <a:ext cx="8642351" cy="377839"/>
          </a:xfrm>
          <a:prstGeom prst="rect">
            <a:avLst/>
          </a:prstGeom>
          <a:solidFill>
            <a:srgbClr val="0091C9"/>
          </a:solidFill>
          <a:ln w="9525">
            <a:solidFill>
              <a:schemeClr val="accent4"/>
            </a:solidFill>
            <a:round/>
          </a:ln>
        </p:spPr>
        <p:txBody>
          <a:bodyPr lIns="34290" tIns="34290" rIns="34290" bIns="34290"/>
          <a:lstStyle>
            <a:lvl1pPr indent="57150" algn="ctr" defTabSz="548640">
              <a:spcBef>
                <a:spcPts val="0"/>
              </a:spcBef>
              <a:defRPr sz="1680"/>
            </a:lvl1pPr>
          </a:lstStyle>
          <a:p>
            <a:r>
              <a:t>Top tips for new Care Coordinators</a:t>
            </a:r>
          </a:p>
        </p:txBody>
      </p:sp>
      <p:sp>
        <p:nvSpPr>
          <p:cNvPr id="469" name="TextBox 7"/>
          <p:cNvSpPr txBox="1"/>
          <p:nvPr/>
        </p:nvSpPr>
        <p:spPr>
          <a:xfrm>
            <a:off x="284419" y="790492"/>
            <a:ext cx="8573771" cy="3110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marL="342900" indent="-342900">
              <a:spcBef>
                <a:spcPts val="600"/>
              </a:spcBef>
              <a:buSzPct val="100000"/>
              <a:buAutoNum type="arabicPeriod"/>
              <a:defRPr sz="1400">
                <a:solidFill>
                  <a:srgbClr val="000000"/>
                </a:solidFill>
              </a:defRPr>
            </a:pPr>
            <a:r>
              <a:rPr u="sng" dirty="0">
                <a:solidFill>
                  <a:srgbClr val="0000FF"/>
                </a:solidFill>
                <a:uFill>
                  <a:solidFill>
                    <a:srgbClr val="0000FF"/>
                  </a:solidFill>
                </a:uFill>
                <a:hlinkClick r:id="rId2"/>
              </a:rPr>
              <a:t>Sign up</a:t>
            </a:r>
            <a:r>
              <a:rPr dirty="0">
                <a:solidFill>
                  <a:schemeClr val="accent5"/>
                </a:solidFill>
              </a:rPr>
              <a:t> </a:t>
            </a:r>
            <a:r>
              <a:rPr dirty="0"/>
              <a:t>to receive the fortnightly London Care Coordinator emails and hear about events, access peer support and general updates relating to Care Coordination.</a:t>
            </a:r>
          </a:p>
          <a:p>
            <a:pPr marL="342900" indent="-342900">
              <a:spcBef>
                <a:spcPts val="600"/>
              </a:spcBef>
              <a:buSzPct val="100000"/>
              <a:buAutoNum type="arabicPeriod"/>
              <a:defRPr sz="1400">
                <a:solidFill>
                  <a:srgbClr val="000000"/>
                </a:solidFill>
              </a:defRPr>
            </a:pPr>
            <a:r>
              <a:rPr dirty="0"/>
              <a:t>Attend the national Care Coordinator share and learn sessions. </a:t>
            </a:r>
            <a:r>
              <a:rPr u="sng" dirty="0">
                <a:solidFill>
                  <a:srgbClr val="0000FF"/>
                </a:solidFill>
                <a:uFill>
                  <a:solidFill>
                    <a:srgbClr val="0000FF"/>
                  </a:solidFill>
                </a:uFill>
                <a:hlinkClick r:id="rId3"/>
              </a:rPr>
              <a:t>Sign up here. </a:t>
            </a:r>
          </a:p>
          <a:p>
            <a:pPr marL="342900" indent="-342900">
              <a:spcBef>
                <a:spcPts val="600"/>
              </a:spcBef>
              <a:buSzPct val="100000"/>
              <a:buAutoNum type="arabicPeriod"/>
              <a:defRPr sz="1400">
                <a:solidFill>
                  <a:srgbClr val="000000"/>
                </a:solidFill>
              </a:defRPr>
            </a:pPr>
            <a:r>
              <a:rPr dirty="0"/>
              <a:t>Watch and share this </a:t>
            </a:r>
            <a:r>
              <a:rPr u="sng" dirty="0">
                <a:solidFill>
                  <a:srgbClr val="0000FF"/>
                </a:solidFill>
                <a:uFill>
                  <a:solidFill>
                    <a:srgbClr val="0000FF"/>
                  </a:solidFill>
                </a:uFill>
                <a:hlinkClick r:id="rId4"/>
              </a:rPr>
              <a:t>three-minute video on Care Coordinators </a:t>
            </a:r>
            <a:r>
              <a:rPr dirty="0"/>
              <a:t>in primary care with colleagues.</a:t>
            </a:r>
          </a:p>
          <a:p>
            <a:pPr marL="342900" indent="-342900">
              <a:spcBef>
                <a:spcPts val="600"/>
              </a:spcBef>
              <a:buSzPct val="100000"/>
              <a:buAutoNum type="arabicPeriod"/>
              <a:defRPr sz="1400">
                <a:solidFill>
                  <a:srgbClr val="000000"/>
                </a:solidFill>
              </a:defRPr>
            </a:pPr>
            <a:r>
              <a:rPr dirty="0"/>
              <a:t>Undertake </a:t>
            </a:r>
            <a:r>
              <a:rPr u="sng" dirty="0">
                <a:solidFill>
                  <a:srgbClr val="0000FF"/>
                </a:solidFill>
                <a:uFill>
                  <a:solidFill>
                    <a:srgbClr val="0000FF"/>
                  </a:solidFill>
                </a:uFill>
                <a:hlinkClick r:id="rId5"/>
              </a:rPr>
              <a:t>e-learning</a:t>
            </a:r>
            <a:r>
              <a:rPr dirty="0"/>
              <a:t> related to personalized care, care coordination or clinical conditions you may work with.</a:t>
            </a:r>
          </a:p>
          <a:p>
            <a:pPr marL="342900" indent="-342900">
              <a:spcBef>
                <a:spcPts val="600"/>
              </a:spcBef>
              <a:buSzPct val="100000"/>
              <a:buAutoNum type="arabicPeriod"/>
              <a:defRPr sz="1400">
                <a:solidFill>
                  <a:srgbClr val="000000"/>
                </a:solidFill>
              </a:defRPr>
            </a:pPr>
            <a:r>
              <a:rPr u="sng" dirty="0">
                <a:solidFill>
                  <a:srgbClr val="0000FF"/>
                </a:solidFill>
                <a:uFill>
                  <a:solidFill>
                    <a:srgbClr val="0000FF"/>
                  </a:solidFill>
                </a:uFill>
                <a:hlinkClick r:id="rId6" action="ppaction://hlinksldjump"/>
              </a:rPr>
              <a:t>Email the Care Coordinator champions in your ICS</a:t>
            </a:r>
            <a:r>
              <a:rPr dirty="0"/>
              <a:t>, to connect to CCs in your patch.</a:t>
            </a:r>
          </a:p>
          <a:p>
            <a:pPr marL="342900" indent="-342900">
              <a:spcBef>
                <a:spcPts val="600"/>
              </a:spcBef>
              <a:buSzPct val="100000"/>
              <a:buAutoNum type="arabicPeriod"/>
              <a:defRPr sz="1400">
                <a:solidFill>
                  <a:srgbClr val="000000"/>
                </a:solidFill>
              </a:defRPr>
            </a:pPr>
            <a:r>
              <a:rPr u="sng" dirty="0">
                <a:solidFill>
                  <a:srgbClr val="0000FF"/>
                </a:solidFill>
                <a:uFill>
                  <a:solidFill>
                    <a:srgbClr val="0000FF"/>
                  </a:solidFill>
                </a:uFill>
                <a:hlinkClick r:id="rId7"/>
              </a:rPr>
              <a:t>Read Information for New Care Coordinators</a:t>
            </a:r>
          </a:p>
          <a:p>
            <a:pPr marL="342900" indent="-342900">
              <a:spcBef>
                <a:spcPts val="600"/>
              </a:spcBef>
              <a:buSzPct val="100000"/>
              <a:buAutoNum type="arabicPeriod"/>
              <a:defRPr sz="1400">
                <a:solidFill>
                  <a:srgbClr val="000000"/>
                </a:solidFill>
              </a:defRPr>
            </a:pPr>
            <a:r>
              <a:rPr u="sng" dirty="0">
                <a:solidFill>
                  <a:srgbClr val="0000FF"/>
                </a:solidFill>
                <a:uFill>
                  <a:solidFill>
                    <a:srgbClr val="0000FF"/>
                  </a:solidFill>
                </a:uFill>
                <a:hlinkClick r:id="rId8"/>
              </a:rPr>
              <a:t>Watch the  webinar on the value of Care Coordinators in tackling health inequalities and showcase of examples across London.</a:t>
            </a:r>
          </a:p>
          <a:p>
            <a:pPr marL="342900" indent="-342900">
              <a:spcBef>
                <a:spcPts val="600"/>
              </a:spcBef>
              <a:buSzPct val="100000"/>
              <a:buAutoNum type="arabicPeriod"/>
              <a:defRPr sz="1400">
                <a:solidFill>
                  <a:srgbClr val="000000"/>
                </a:solidFill>
              </a:defRPr>
            </a:pPr>
            <a:r>
              <a:rPr dirty="0"/>
              <a:t>Look through NHSE’s Care Coordinator case studies </a:t>
            </a:r>
            <a:r>
              <a:rPr u="sng" dirty="0">
                <a:solidFill>
                  <a:srgbClr val="0000FF"/>
                </a:solidFill>
                <a:uFill>
                  <a:solidFill>
                    <a:srgbClr val="0000FF"/>
                  </a:solidFill>
                </a:uFill>
                <a:hlinkClick r:id="rId9"/>
              </a:rPr>
              <a:t>here</a:t>
            </a:r>
            <a:r>
              <a:rPr dirty="0"/>
              <a:t>.</a:t>
            </a:r>
          </a:p>
          <a:p>
            <a:pPr marL="342900" indent="-342900">
              <a:spcBef>
                <a:spcPts val="600"/>
              </a:spcBef>
              <a:buSzPct val="100000"/>
              <a:buAutoNum type="arabicPeriod"/>
              <a:defRPr sz="1400">
                <a:solidFill>
                  <a:srgbClr val="000000"/>
                </a:solidFill>
              </a:defRPr>
            </a:pPr>
            <a:r>
              <a:rPr dirty="0"/>
              <a:t>Make sure you are</a:t>
            </a:r>
            <a:r>
              <a:rPr dirty="0">
                <a:solidFill>
                  <a:srgbClr val="333333"/>
                </a:solidFill>
              </a:rPr>
              <a:t> </a:t>
            </a:r>
            <a:r>
              <a:rPr u="sng" dirty="0">
                <a:solidFill>
                  <a:srgbClr val="0000FF"/>
                </a:solidFill>
                <a:uFill>
                  <a:solidFill>
                    <a:srgbClr val="0000FF"/>
                  </a:solidFill>
                </a:uFill>
                <a:hlinkClick r:id="rId10"/>
              </a:rPr>
              <a:t>looking after yourself</a:t>
            </a:r>
            <a:r>
              <a:rPr dirty="0">
                <a:solidFill>
                  <a:srgbClr val="333333"/>
                </a:solidFill>
              </a:rPr>
              <a:t>, you can book a </a:t>
            </a:r>
            <a:r>
              <a:rPr u="sng" dirty="0">
                <a:solidFill>
                  <a:srgbClr val="0000FF"/>
                </a:solidFill>
                <a:uFill>
                  <a:solidFill>
                    <a:srgbClr val="0000FF"/>
                  </a:solidFill>
                </a:uFill>
                <a:hlinkClick r:id="rId11"/>
              </a:rPr>
              <a:t>free coaching session </a:t>
            </a:r>
            <a:r>
              <a:rPr dirty="0">
                <a:solidFill>
                  <a:srgbClr val="333333"/>
                </a:solidFill>
              </a:rPr>
              <a:t>for primary care staff.</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00"/>
          </a:lstStyle>
          <a:p>
            <a:fld id="{86CB4B4D-7CA3-9044-876B-883B54F8677D}" type="slidenum">
              <a:t>5</a:t>
            </a:fld>
            <a:endParaRPr/>
          </a:p>
        </p:txBody>
      </p:sp>
      <p:grpSp>
        <p:nvGrpSpPr>
          <p:cNvPr id="467" name="Google Shape;298;p52"/>
          <p:cNvGrpSpPr/>
          <p:nvPr/>
        </p:nvGrpSpPr>
        <p:grpSpPr>
          <a:xfrm>
            <a:off x="-1" y="4535689"/>
            <a:ext cx="9144001" cy="610873"/>
            <a:chOff x="0" y="0"/>
            <a:chExt cx="9144000" cy="610872"/>
          </a:xfrm>
        </p:grpSpPr>
        <p:sp>
          <p:nvSpPr>
            <p:cNvPr id="465" name="Rectangle"/>
            <p:cNvSpPr/>
            <p:nvPr/>
          </p:nvSpPr>
          <p:spPr>
            <a:xfrm>
              <a:off x="0" y="-1"/>
              <a:ext cx="9144001" cy="610874"/>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66" name="New Care COORDINATORS in London"/>
            <p:cNvSpPr txBox="1"/>
            <p:nvPr/>
          </p:nvSpPr>
          <p:spPr>
            <a:xfrm>
              <a:off x="45725" y="135365"/>
              <a:ext cx="9052551" cy="3401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68" name="Title 1"/>
          <p:cNvSpPr txBox="1">
            <a:spLocks noGrp="1"/>
          </p:cNvSpPr>
          <p:nvPr>
            <p:ph type="title"/>
          </p:nvPr>
        </p:nvSpPr>
        <p:spPr>
          <a:xfrm>
            <a:off x="250825" y="141685"/>
            <a:ext cx="8642351" cy="377839"/>
          </a:xfrm>
          <a:prstGeom prst="rect">
            <a:avLst/>
          </a:prstGeom>
          <a:solidFill>
            <a:srgbClr val="0091C9"/>
          </a:solidFill>
          <a:ln w="9525">
            <a:solidFill>
              <a:schemeClr val="accent4"/>
            </a:solidFill>
            <a:round/>
          </a:ln>
        </p:spPr>
        <p:txBody>
          <a:bodyPr lIns="34290" tIns="34290" rIns="34290" bIns="34290"/>
          <a:lstStyle>
            <a:lvl1pPr indent="57150" algn="ctr" defTabSz="548640">
              <a:spcBef>
                <a:spcPts val="0"/>
              </a:spcBef>
              <a:defRPr sz="1680"/>
            </a:lvl1pPr>
          </a:lstStyle>
          <a:p>
            <a:r>
              <a:rPr lang="en-GB" dirty="0"/>
              <a:t>What support you can expect</a:t>
            </a:r>
            <a:endParaRPr dirty="0"/>
          </a:p>
        </p:txBody>
      </p:sp>
      <p:sp>
        <p:nvSpPr>
          <p:cNvPr id="469" name="TextBox 7"/>
          <p:cNvSpPr txBox="1"/>
          <p:nvPr/>
        </p:nvSpPr>
        <p:spPr>
          <a:xfrm>
            <a:off x="284419" y="790492"/>
            <a:ext cx="8608061" cy="284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a:spAutoFit/>
          </a:bodyPr>
          <a:lstStyle/>
          <a:p>
            <a:pPr marL="342900" indent="-342900">
              <a:spcBef>
                <a:spcPts val="600"/>
              </a:spcBef>
              <a:buSzPct val="100000"/>
              <a:buAutoNum type="arabicPeriod"/>
              <a:defRPr sz="1400">
                <a:solidFill>
                  <a:srgbClr val="000000"/>
                </a:solidFill>
              </a:defRPr>
            </a:pPr>
            <a:endParaRPr dirty="0">
              <a:solidFill>
                <a:srgbClr val="333333"/>
              </a:solidFill>
            </a:endParaRPr>
          </a:p>
        </p:txBody>
      </p:sp>
      <p:sp>
        <p:nvSpPr>
          <p:cNvPr id="2" name="TextBox 1">
            <a:extLst>
              <a:ext uri="{FF2B5EF4-FFF2-40B4-BE49-F238E27FC236}">
                <a16:creationId xmlns:a16="http://schemas.microsoft.com/office/drawing/2014/main" id="{E00ECE30-A2ED-49CF-ACEB-9A9568B42801}"/>
              </a:ext>
            </a:extLst>
          </p:cNvPr>
          <p:cNvSpPr txBox="1"/>
          <p:nvPr/>
        </p:nvSpPr>
        <p:spPr>
          <a:xfrm>
            <a:off x="284419" y="684000"/>
            <a:ext cx="8440352"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GB" sz="1200" b="1" dirty="0"/>
              <a:t>Monthly Peer Support Sessions </a:t>
            </a:r>
            <a:r>
              <a:rPr lang="en-GB" sz="1200" dirty="0"/>
              <a:t>– These happen on Mondays usually at the end of the month, if you </a:t>
            </a:r>
            <a:r>
              <a:rPr lang="en-GB" sz="1200" dirty="0">
                <a:hlinkClick r:id="rId2"/>
              </a:rPr>
              <a:t>sign up to the mailing list</a:t>
            </a:r>
            <a:r>
              <a:rPr lang="en-GB" sz="1200" dirty="0"/>
              <a:t>, you will receive the calendar invites.</a:t>
            </a:r>
          </a:p>
          <a:p>
            <a:pPr marR="0" algn="l" defTabSz="914400" rtl="0" fontAlgn="auto" latinLnBrk="0" hangingPunct="0">
              <a:lnSpc>
                <a:spcPct val="100000"/>
              </a:lnSpc>
              <a:spcBef>
                <a:spcPts val="0"/>
              </a:spcBef>
              <a:spcAft>
                <a:spcPts val="0"/>
              </a:spcAft>
              <a:buClrTx/>
              <a:buSzTx/>
              <a:tabLst/>
            </a:pPr>
            <a:endParaRPr kumimoji="0" lang="en-GB" sz="1200" b="0" i="0" u="none" strike="noStrike" cap="none" spc="0" normalizeH="0" baseline="0" dirty="0">
              <a:ln>
                <a:noFill/>
              </a:ln>
              <a:solidFill>
                <a:schemeClr val="accent5"/>
              </a:solidFill>
              <a:effectLst/>
              <a:uFillTx/>
              <a:latin typeface="Arial"/>
              <a:ea typeface="Arial"/>
              <a:cs typeface="Arial"/>
              <a:sym typeface="Arial"/>
            </a:endParaRPr>
          </a:p>
          <a:p>
            <a:pPr marR="0" algn="l" defTabSz="914400" rtl="0" fontAlgn="auto" latinLnBrk="0" hangingPunct="0">
              <a:lnSpc>
                <a:spcPct val="100000"/>
              </a:lnSpc>
              <a:spcBef>
                <a:spcPts val="0"/>
              </a:spcBef>
              <a:spcAft>
                <a:spcPts val="0"/>
              </a:spcAft>
              <a:buClrTx/>
              <a:buSzTx/>
              <a:tabLst/>
            </a:pPr>
            <a:r>
              <a:rPr kumimoji="0" lang="en-GB" sz="1200" b="0" i="0" u="none" strike="noStrike" cap="none" spc="0" normalizeH="0" baseline="0" dirty="0">
                <a:ln>
                  <a:noFill/>
                </a:ln>
                <a:solidFill>
                  <a:schemeClr val="accent5"/>
                </a:solidFill>
                <a:effectLst/>
                <a:uFillTx/>
                <a:latin typeface="Arial"/>
                <a:ea typeface="Arial"/>
                <a:cs typeface="Arial"/>
                <a:sym typeface="Arial"/>
              </a:rPr>
              <a:t>The plan for these sessions is below. </a:t>
            </a:r>
            <a:r>
              <a:rPr lang="en-GB" sz="1200" dirty="0"/>
              <a:t>Please find the </a:t>
            </a:r>
            <a:r>
              <a:rPr lang="en-GB" sz="1200" dirty="0">
                <a:highlight>
                  <a:srgbClr val="FFFF00"/>
                </a:highlight>
              </a:rPr>
              <a:t>recordings</a:t>
            </a:r>
            <a:r>
              <a:rPr lang="en-GB" sz="1200" dirty="0"/>
              <a:t> and </a:t>
            </a:r>
            <a:r>
              <a:rPr lang="en-GB" sz="1200" dirty="0">
                <a:highlight>
                  <a:srgbClr val="FFFF00"/>
                </a:highlight>
              </a:rPr>
              <a:t>resources</a:t>
            </a:r>
            <a:r>
              <a:rPr lang="en-GB" sz="1200" dirty="0"/>
              <a:t> from the sessions </a:t>
            </a:r>
            <a:r>
              <a:rPr lang="en-GB" sz="1200" dirty="0">
                <a:highlight>
                  <a:srgbClr val="FFFF00"/>
                </a:highlight>
              </a:rPr>
              <a:t>here</a:t>
            </a:r>
            <a:r>
              <a:rPr lang="en-GB" sz="1200" dirty="0"/>
              <a:t>.</a:t>
            </a:r>
            <a:endParaRPr kumimoji="0" lang="en-GB" sz="1200" b="0" i="0" u="none" strike="noStrike" cap="none" spc="0" normalizeH="0" baseline="0" dirty="0">
              <a:ln>
                <a:noFill/>
              </a:ln>
              <a:solidFill>
                <a:schemeClr val="accent5"/>
              </a:solidFill>
              <a:effectLst/>
              <a:uFillTx/>
              <a:latin typeface="Arial"/>
              <a:ea typeface="Arial"/>
              <a:cs typeface="Arial"/>
              <a:sym typeface="Arial"/>
            </a:endParaRPr>
          </a:p>
          <a:p>
            <a:pPr marL="514350" indent="-285750">
              <a:buFont typeface="Arial" panose="020B0604020202020204" pitchFamily="34" charset="0"/>
              <a:buChar char="•"/>
            </a:pPr>
            <a:r>
              <a:rPr lang="en-GB" sz="1200" dirty="0"/>
              <a:t>May: </a:t>
            </a:r>
          </a:p>
          <a:p>
            <a:pPr marL="971550" lvl="1" indent="-285750">
              <a:buFont typeface="Arial" panose="020B0604020202020204" pitchFamily="34" charset="0"/>
              <a:buChar char="•"/>
            </a:pPr>
            <a:r>
              <a:rPr lang="en-GB" sz="1200" b="1" dirty="0"/>
              <a:t>Day in the life of a Care Coordinator </a:t>
            </a:r>
            <a:r>
              <a:rPr lang="en-GB" sz="1200" dirty="0"/>
              <a:t>(2 care coordinators presenting for ~10 minutes about their work, what it looks like day-to-day, split of activities, groups they are a part of)</a:t>
            </a:r>
          </a:p>
          <a:p>
            <a:pPr marL="514350" indent="-285750">
              <a:buFont typeface="Arial" panose="020B0604020202020204" pitchFamily="34" charset="0"/>
              <a:buChar char="•"/>
            </a:pPr>
            <a:r>
              <a:rPr lang="en-GB" sz="1200" dirty="0"/>
              <a:t>June- Sept:</a:t>
            </a:r>
          </a:p>
          <a:p>
            <a:pPr marL="971550" indent="-285750">
              <a:buFont typeface="Arial" panose="020B0604020202020204" pitchFamily="34" charset="0"/>
              <a:buChar char="•"/>
            </a:pPr>
            <a:r>
              <a:rPr lang="en-GB" sz="1200" b="1" dirty="0"/>
              <a:t>Spotlight on different work areas/cohorts</a:t>
            </a:r>
          </a:p>
          <a:p>
            <a:pPr marL="971550" lvl="3" indent="-285750">
              <a:buFont typeface="Arial" panose="020B0604020202020204" pitchFamily="34" charset="0"/>
              <a:buChar char="•"/>
            </a:pPr>
            <a:r>
              <a:rPr lang="en-GB" sz="1200" dirty="0"/>
              <a:t>Including background to clinical area/service, presenting of case studies, tools/tips to work with this patient group, external speaker, working through a patient case example</a:t>
            </a:r>
          </a:p>
          <a:p>
            <a:pPr marL="971550" lvl="3" indent="-285750">
              <a:buFont typeface="Arial" panose="020B0604020202020204" pitchFamily="34" charset="0"/>
              <a:buChar char="•"/>
            </a:pPr>
            <a:r>
              <a:rPr lang="en-GB" sz="1200" dirty="0"/>
              <a:t>Example areas: Diabetes, SMI, Care homes, Carers, Frail, Health inclusion groups, excluded groups/lack of access</a:t>
            </a:r>
          </a:p>
          <a:p>
            <a:pPr marL="971550" lvl="3" indent="-285750">
              <a:buFont typeface="Arial" panose="020B0604020202020204" pitchFamily="34" charset="0"/>
              <a:buChar char="•"/>
            </a:pPr>
            <a:endParaRPr lang="en-GB" sz="1200" dirty="0"/>
          </a:p>
          <a:p>
            <a:pPr lvl="3" indent="0"/>
            <a:r>
              <a:rPr lang="en-GB" sz="1200" b="1" dirty="0"/>
              <a:t>1:1 Support Sessions</a:t>
            </a:r>
          </a:p>
          <a:p>
            <a:pPr lvl="3" indent="0"/>
            <a:endParaRPr lang="en-GB" sz="1200" b="1" dirty="0"/>
          </a:p>
          <a:p>
            <a:pPr lvl="3" indent="0"/>
            <a:r>
              <a:rPr lang="en-GB" sz="1200" dirty="0"/>
              <a:t>These sessions are designed to offer additional support to work through challenges or help you develop your role further.  They run every other Monday. You can sign up as an individual or small group.</a:t>
            </a:r>
          </a:p>
          <a:p>
            <a:pPr lvl="3" indent="0"/>
            <a:r>
              <a:rPr lang="en-GB" sz="1200" dirty="0"/>
              <a:t>Please sign up for a 30 minute slot </a:t>
            </a:r>
            <a:r>
              <a:rPr lang="en-GB" sz="1200" dirty="0">
                <a:hlinkClick r:id="rId3"/>
              </a:rPr>
              <a:t>here</a:t>
            </a:r>
            <a:r>
              <a:rPr lang="en-GB" sz="1200" dirty="0"/>
              <a:t>. </a:t>
            </a:r>
          </a:p>
          <a:p>
            <a:pPr marL="971550" lvl="3"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37642541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grpSp>
        <p:nvGrpSpPr>
          <p:cNvPr id="474" name="Google Shape;298;p52"/>
          <p:cNvGrpSpPr/>
          <p:nvPr/>
        </p:nvGrpSpPr>
        <p:grpSpPr>
          <a:xfrm>
            <a:off x="-1" y="4463246"/>
            <a:ext cx="9144001" cy="683317"/>
            <a:chOff x="0" y="0"/>
            <a:chExt cx="9144000" cy="683315"/>
          </a:xfrm>
        </p:grpSpPr>
        <p:sp>
          <p:nvSpPr>
            <p:cNvPr id="472" name="Rectangle"/>
            <p:cNvSpPr/>
            <p:nvPr/>
          </p:nvSpPr>
          <p:spPr>
            <a:xfrm>
              <a:off x="0" y="0"/>
              <a:ext cx="9144001" cy="683316"/>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73" name="New Care COORDINATORS in London"/>
            <p:cNvSpPr txBox="1"/>
            <p:nvPr/>
          </p:nvSpPr>
          <p:spPr>
            <a:xfrm>
              <a:off x="45725" y="171587"/>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75" name="Title 1"/>
          <p:cNvSpPr txBox="1">
            <a:spLocks noGrp="1"/>
          </p:cNvSpPr>
          <p:nvPr>
            <p:ph type="title"/>
          </p:nvPr>
        </p:nvSpPr>
        <p:spPr>
          <a:xfrm>
            <a:off x="250825" y="141685"/>
            <a:ext cx="8642351" cy="377839"/>
          </a:xfrm>
          <a:prstGeom prst="rect">
            <a:avLst/>
          </a:prstGeom>
          <a:solidFill>
            <a:srgbClr val="0091C9"/>
          </a:solidFill>
          <a:ln w="9525">
            <a:solidFill>
              <a:schemeClr val="accent4"/>
            </a:solidFill>
            <a:round/>
          </a:ln>
        </p:spPr>
        <p:txBody>
          <a:bodyPr lIns="34290" tIns="34290" rIns="34290" bIns="34290"/>
          <a:lstStyle>
            <a:lvl1pPr indent="56896" algn="ctr" defTabSz="548640">
              <a:spcBef>
                <a:spcPts val="0"/>
              </a:spcBef>
              <a:defRPr sz="1680"/>
            </a:lvl1pPr>
          </a:lstStyle>
          <a:p>
            <a:r>
              <a:t>Connect to peers</a:t>
            </a:r>
          </a:p>
        </p:txBody>
      </p:sp>
      <p:sp>
        <p:nvSpPr>
          <p:cNvPr id="476" name="TextBox 7"/>
          <p:cNvSpPr txBox="1"/>
          <p:nvPr/>
        </p:nvSpPr>
        <p:spPr>
          <a:xfrm>
            <a:off x="280335" y="680628"/>
            <a:ext cx="8577856" cy="825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defTabSz="685800">
              <a:defRPr sz="1300">
                <a:solidFill>
                  <a:srgbClr val="000000"/>
                </a:solidFill>
              </a:defRPr>
            </a:pPr>
            <a:r>
              <a:t>Please contact the care coordinator champions in your ICS to be included in ICS level peer support groups, conversations and meetings. </a:t>
            </a:r>
          </a:p>
          <a:p>
            <a:pPr defTabSz="685800">
              <a:defRPr sz="1300">
                <a:solidFill>
                  <a:srgbClr val="000000"/>
                </a:solidFill>
              </a:defRPr>
            </a:pPr>
            <a:endParaRPr/>
          </a:p>
          <a:p>
            <a:pPr defTabSz="685800">
              <a:defRPr sz="1300">
                <a:solidFill>
                  <a:srgbClr val="000000"/>
                </a:solidFill>
              </a:defRPr>
            </a:pPr>
            <a:r>
              <a:t>If you do not know what ICS or PCN you work in, you can enter your practice name </a:t>
            </a:r>
            <a:r>
              <a:rPr u="sng">
                <a:solidFill>
                  <a:srgbClr val="0000FF"/>
                </a:solidFill>
                <a:uFill>
                  <a:solidFill>
                    <a:srgbClr val="0000FF"/>
                  </a:solidFill>
                </a:uFill>
                <a:hlinkClick r:id="rId2"/>
              </a:rPr>
              <a:t>here</a:t>
            </a:r>
            <a:r>
              <a:t> to find out.</a:t>
            </a:r>
          </a:p>
        </p:txBody>
      </p:sp>
      <p:graphicFrame>
        <p:nvGraphicFramePr>
          <p:cNvPr id="477" name="Table 9"/>
          <p:cNvGraphicFramePr/>
          <p:nvPr>
            <p:extLst>
              <p:ext uri="{D42A27DB-BD31-4B8C-83A1-F6EECF244321}">
                <p14:modId xmlns:p14="http://schemas.microsoft.com/office/powerpoint/2010/main" val="1561055307"/>
              </p:ext>
            </p:extLst>
          </p:nvPr>
        </p:nvGraphicFramePr>
        <p:xfrm>
          <a:off x="1280879" y="1775076"/>
          <a:ext cx="5832720" cy="2581522"/>
        </p:xfrm>
        <a:graphic>
          <a:graphicData uri="http://schemas.openxmlformats.org/drawingml/2006/table">
            <a:tbl>
              <a:tblPr>
                <a:tableStyleId>{4C3C2611-4C71-4FC5-86AE-919BDF0F9419}</a:tableStyleId>
              </a:tblPr>
              <a:tblGrid>
                <a:gridCol w="1347120">
                  <a:extLst>
                    <a:ext uri="{9D8B030D-6E8A-4147-A177-3AD203B41FA5}">
                      <a16:colId xmlns:a16="http://schemas.microsoft.com/office/drawing/2014/main" val="20000"/>
                    </a:ext>
                  </a:extLst>
                </a:gridCol>
                <a:gridCol w="1958400">
                  <a:extLst>
                    <a:ext uri="{9D8B030D-6E8A-4147-A177-3AD203B41FA5}">
                      <a16:colId xmlns:a16="http://schemas.microsoft.com/office/drawing/2014/main" val="20001"/>
                    </a:ext>
                  </a:extLst>
                </a:gridCol>
                <a:gridCol w="748800">
                  <a:extLst>
                    <a:ext uri="{9D8B030D-6E8A-4147-A177-3AD203B41FA5}">
                      <a16:colId xmlns:a16="http://schemas.microsoft.com/office/drawing/2014/main" val="20002"/>
                    </a:ext>
                  </a:extLst>
                </a:gridCol>
                <a:gridCol w="1778400">
                  <a:extLst>
                    <a:ext uri="{9D8B030D-6E8A-4147-A177-3AD203B41FA5}">
                      <a16:colId xmlns:a16="http://schemas.microsoft.com/office/drawing/2014/main" val="20003"/>
                    </a:ext>
                  </a:extLst>
                </a:gridCol>
              </a:tblGrid>
              <a:tr h="101600">
                <a:tc gridSpan="4">
                  <a:txBody>
                    <a:bodyPr/>
                    <a:lstStyle/>
                    <a:p>
                      <a:pPr algn="ctr" defTabSz="685800">
                        <a:defRPr sz="1800">
                          <a:solidFill>
                            <a:srgbClr val="000000"/>
                          </a:solidFill>
                        </a:defRPr>
                      </a:pPr>
                      <a:r>
                        <a:rPr sz="1100" b="1"/>
                        <a:t>Care Coordinator Champion Contacts</a:t>
                      </a:r>
                    </a:p>
                  </a:txBody>
                  <a:tcPr marL="2905" marR="2905" marT="2905" marB="2905" anchor="b" horzOverflow="overflow">
                    <a:solidFill>
                      <a:srgbClr val="E6EB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600">
                <a:tc>
                  <a:txBody>
                    <a:bodyPr/>
                    <a:lstStyle/>
                    <a:p>
                      <a:pPr algn="l" defTabSz="685800">
                        <a:defRPr sz="1800">
                          <a:solidFill>
                            <a:srgbClr val="000000"/>
                          </a:solidFill>
                        </a:defRPr>
                      </a:pPr>
                      <a:r>
                        <a:rPr sz="900" b="1"/>
                        <a:t>Name</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b="1"/>
                        <a:t>Email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b="1"/>
                        <a:t>ICS</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b="1"/>
                        <a:t>Borough</a:t>
                      </a:r>
                    </a:p>
                  </a:txBody>
                  <a:tcPr marL="2905" marR="2905" marT="2905" marB="2905" anchor="b" horzOverflow="overflow">
                    <a:solidFill>
                      <a:srgbClr val="E6EBF5"/>
                    </a:solidFill>
                  </a:tcPr>
                </a:tc>
                <a:extLst>
                  <a:ext uri="{0D108BD9-81ED-4DB2-BD59-A6C34878D82A}">
                    <a16:rowId xmlns:a16="http://schemas.microsoft.com/office/drawing/2014/main" val="10001"/>
                  </a:ext>
                </a:extLst>
              </a:tr>
              <a:tr h="158039">
                <a:tc>
                  <a:txBody>
                    <a:bodyPr/>
                    <a:lstStyle/>
                    <a:p>
                      <a:pPr algn="l" defTabSz="685800">
                        <a:defRPr sz="1800">
                          <a:solidFill>
                            <a:srgbClr val="000000"/>
                          </a:solidFill>
                        </a:defRPr>
                      </a:pPr>
                      <a:r>
                        <a:rPr sz="900"/>
                        <a:t>Ellie Hatch-Mccarthy</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ellie.hatch-mccarthy@nhs.net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NCL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Barnet</a:t>
                      </a:r>
                    </a:p>
                  </a:txBody>
                  <a:tcPr marL="2905" marR="2905" marT="2905" marB="2905" anchor="b" horzOverflow="overflow">
                    <a:solidFill>
                      <a:srgbClr val="E6EBF5"/>
                    </a:solidFill>
                  </a:tcPr>
                </a:tc>
                <a:extLst>
                  <a:ext uri="{0D108BD9-81ED-4DB2-BD59-A6C34878D82A}">
                    <a16:rowId xmlns:a16="http://schemas.microsoft.com/office/drawing/2014/main" val="10002"/>
                  </a:ext>
                </a:extLst>
              </a:tr>
              <a:tr h="101600">
                <a:tc>
                  <a:txBody>
                    <a:bodyPr/>
                    <a:lstStyle/>
                    <a:p>
                      <a:pPr algn="l" defTabSz="685800">
                        <a:defRPr sz="1800">
                          <a:solidFill>
                            <a:srgbClr val="000000"/>
                          </a:solidFill>
                        </a:defRPr>
                      </a:pPr>
                      <a:r>
                        <a:rPr sz="900"/>
                        <a:t>Rupert York</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rupert.york1@nhs.net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NCL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Camden</a:t>
                      </a:r>
                    </a:p>
                  </a:txBody>
                  <a:tcPr marL="2905" marR="2905" marT="2905" marB="2905" anchor="b" horzOverflow="overflow">
                    <a:solidFill>
                      <a:srgbClr val="E6EBF5"/>
                    </a:solidFill>
                  </a:tcPr>
                </a:tc>
                <a:extLst>
                  <a:ext uri="{0D108BD9-81ED-4DB2-BD59-A6C34878D82A}">
                    <a16:rowId xmlns:a16="http://schemas.microsoft.com/office/drawing/2014/main" val="10003"/>
                  </a:ext>
                </a:extLst>
              </a:tr>
              <a:tr h="158039">
                <a:tc>
                  <a:txBody>
                    <a:bodyPr/>
                    <a:lstStyle/>
                    <a:p>
                      <a:pPr algn="l" defTabSz="685800">
                        <a:defRPr sz="1800">
                          <a:solidFill>
                            <a:srgbClr val="000000"/>
                          </a:solidFill>
                        </a:defRPr>
                      </a:pPr>
                      <a:r>
                        <a:rPr sz="900"/>
                        <a:t>Nasima Begum</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nasima.begum12@nhs.net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Hackney</a:t>
                      </a:r>
                    </a:p>
                  </a:txBody>
                  <a:tcPr marL="2905" marR="2905" marT="2905" marB="2905" anchor="b" horzOverflow="overflow">
                    <a:solidFill>
                      <a:srgbClr val="E6EBF5"/>
                    </a:solidFill>
                  </a:tcPr>
                </a:tc>
                <a:extLst>
                  <a:ext uri="{0D108BD9-81ED-4DB2-BD59-A6C34878D82A}">
                    <a16:rowId xmlns:a16="http://schemas.microsoft.com/office/drawing/2014/main" val="10004"/>
                  </a:ext>
                </a:extLst>
              </a:tr>
              <a:tr h="101600">
                <a:tc>
                  <a:txBody>
                    <a:bodyPr/>
                    <a:lstStyle/>
                    <a:p>
                      <a:pPr algn="l" defTabSz="685800">
                        <a:defRPr sz="1800">
                          <a:solidFill>
                            <a:srgbClr val="000000"/>
                          </a:solidFill>
                        </a:defRPr>
                      </a:pPr>
                      <a:r>
                        <a:rPr sz="900"/>
                        <a:t>Navjot Rai</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navjot.rai@nhs.net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Redbridge</a:t>
                      </a:r>
                    </a:p>
                  </a:txBody>
                  <a:tcPr marL="2905" marR="2905" marT="2905" marB="2905" anchor="b" horzOverflow="overflow">
                    <a:solidFill>
                      <a:srgbClr val="E6EBF5"/>
                    </a:solidFill>
                  </a:tcPr>
                </a:tc>
                <a:extLst>
                  <a:ext uri="{0D108BD9-81ED-4DB2-BD59-A6C34878D82A}">
                    <a16:rowId xmlns:a16="http://schemas.microsoft.com/office/drawing/2014/main" val="10005"/>
                  </a:ext>
                </a:extLst>
              </a:tr>
              <a:tr h="158039">
                <a:tc>
                  <a:txBody>
                    <a:bodyPr/>
                    <a:lstStyle/>
                    <a:p>
                      <a:pPr algn="l" defTabSz="685800">
                        <a:defRPr sz="1800">
                          <a:solidFill>
                            <a:srgbClr val="000000"/>
                          </a:solidFill>
                        </a:defRPr>
                      </a:pPr>
                      <a:r>
                        <a:rPr sz="900"/>
                        <a:t>Francesca Caruana</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francesca.caruana1@nhs.net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Tower Hamlets</a:t>
                      </a:r>
                    </a:p>
                  </a:txBody>
                  <a:tcPr marL="2905" marR="2905" marT="2905" marB="2905" anchor="b" horzOverflow="overflow">
                    <a:solidFill>
                      <a:srgbClr val="E6EBF5"/>
                    </a:solidFill>
                  </a:tcPr>
                </a:tc>
                <a:extLst>
                  <a:ext uri="{0D108BD9-81ED-4DB2-BD59-A6C34878D82A}">
                    <a16:rowId xmlns:a16="http://schemas.microsoft.com/office/drawing/2014/main" val="10006"/>
                  </a:ext>
                </a:extLst>
              </a:tr>
              <a:tr h="101600">
                <a:tc>
                  <a:txBody>
                    <a:bodyPr/>
                    <a:lstStyle/>
                    <a:p>
                      <a:pPr algn="l" defTabSz="685800">
                        <a:defRPr sz="1800">
                          <a:solidFill>
                            <a:srgbClr val="000000"/>
                          </a:solidFill>
                        </a:defRPr>
                      </a:pPr>
                      <a:r>
                        <a:rPr sz="900"/>
                        <a:t>Lucy Walsh</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lucy.walsh9@nhs.net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Barking and Dagenham</a:t>
                      </a:r>
                    </a:p>
                  </a:txBody>
                  <a:tcPr marL="2905" marR="2905" marT="2905" marB="2905" anchor="b" horzOverflow="overflow">
                    <a:solidFill>
                      <a:srgbClr val="E6EBF5"/>
                    </a:solidFill>
                  </a:tcPr>
                </a:tc>
                <a:extLst>
                  <a:ext uri="{0D108BD9-81ED-4DB2-BD59-A6C34878D82A}">
                    <a16:rowId xmlns:a16="http://schemas.microsoft.com/office/drawing/2014/main" val="10007"/>
                  </a:ext>
                </a:extLst>
              </a:tr>
              <a:tr h="101600">
                <a:tc>
                  <a:txBody>
                    <a:bodyPr/>
                    <a:lstStyle/>
                    <a:p>
                      <a:pPr algn="l" defTabSz="685800">
                        <a:defRPr sz="1800">
                          <a:solidFill>
                            <a:srgbClr val="000000"/>
                          </a:solidFill>
                        </a:defRPr>
                      </a:pPr>
                      <a:r>
                        <a:rPr lang="en-GB" sz="900" dirty="0"/>
                        <a:t>Janine Woolf</a:t>
                      </a:r>
                      <a:endParaRPr sz="900" dirty="0"/>
                    </a:p>
                  </a:txBody>
                  <a:tcPr marL="2905" marR="2905" marT="2905" marB="2905" anchor="b" horzOverflow="overflow">
                    <a:solidFill>
                      <a:srgbClr val="E6EBF5"/>
                    </a:solidFill>
                  </a:tcPr>
                </a:tc>
                <a:tc>
                  <a:txBody>
                    <a:bodyPr/>
                    <a:lstStyle/>
                    <a:p>
                      <a:pPr algn="l" defTabSz="685800">
                        <a:defRPr sz="1800">
                          <a:solidFill>
                            <a:srgbClr val="000000"/>
                          </a:solidFill>
                        </a:defRPr>
                      </a:pPr>
                      <a:r>
                        <a:rPr lang="en-GB" sz="900" dirty="0"/>
                        <a:t>janine.woolf@nhs.net</a:t>
                      </a:r>
                      <a:endParaRPr sz="900" dirty="0"/>
                    </a:p>
                  </a:txBody>
                  <a:tcPr marL="2905" marR="2905" marT="2905" marB="2905" anchor="b" horzOverflow="overflow">
                    <a:solidFill>
                      <a:srgbClr val="E6EBF5"/>
                    </a:solidFill>
                  </a:tcPr>
                </a:tc>
                <a:tc>
                  <a:txBody>
                    <a:bodyPr/>
                    <a:lstStyle/>
                    <a:p>
                      <a:pPr algn="l" defTabSz="685800">
                        <a:defRPr sz="1800">
                          <a:solidFill>
                            <a:srgbClr val="000000"/>
                          </a:solidFill>
                        </a:defRPr>
                      </a:pPr>
                      <a:r>
                        <a:rPr lang="en-GB" sz="900" dirty="0"/>
                        <a:t>NWL</a:t>
                      </a:r>
                      <a:endParaRPr sz="900" dirty="0"/>
                    </a:p>
                  </a:txBody>
                  <a:tcPr marL="2905" marR="2905" marT="2905" marB="2905" anchor="b" horzOverflow="overflow">
                    <a:solidFill>
                      <a:srgbClr val="E6EBF5"/>
                    </a:solidFill>
                  </a:tcPr>
                </a:tc>
                <a:tc>
                  <a:txBody>
                    <a:bodyPr/>
                    <a:lstStyle/>
                    <a:p>
                      <a:pPr algn="l" defTabSz="685800">
                        <a:defRPr sz="1800">
                          <a:solidFill>
                            <a:srgbClr val="000000"/>
                          </a:solidFill>
                        </a:defRPr>
                      </a:pPr>
                      <a:r>
                        <a:rPr lang="en-GB" sz="900" dirty="0"/>
                        <a:t>Harrow</a:t>
                      </a:r>
                      <a:endParaRPr sz="900" dirty="0"/>
                    </a:p>
                  </a:txBody>
                  <a:tcPr marL="2905" marR="2905" marT="2905" marB="2905" anchor="b" horzOverflow="overflow">
                    <a:solidFill>
                      <a:srgbClr val="E6EBF5"/>
                    </a:solidFill>
                  </a:tcPr>
                </a:tc>
                <a:extLst>
                  <a:ext uri="{0D108BD9-81ED-4DB2-BD59-A6C34878D82A}">
                    <a16:rowId xmlns:a16="http://schemas.microsoft.com/office/drawing/2014/main" val="2822160888"/>
                  </a:ext>
                </a:extLst>
              </a:tr>
              <a:tr h="101600">
                <a:tc>
                  <a:txBody>
                    <a:bodyPr/>
                    <a:lstStyle/>
                    <a:p>
                      <a:pPr algn="l" defTabSz="685800">
                        <a:defRPr sz="1800">
                          <a:solidFill>
                            <a:srgbClr val="000000"/>
                          </a:solidFill>
                        </a:defRPr>
                      </a:pPr>
                      <a:r>
                        <a:rPr sz="900"/>
                        <a:t>Anita Thakkar</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dirty="0"/>
                        <a:t>anita.thakkar@nhs.net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dirty="0"/>
                        <a:t>NWL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Brent</a:t>
                      </a:r>
                    </a:p>
                  </a:txBody>
                  <a:tcPr marL="2905" marR="2905" marT="2905" marB="2905" anchor="b" horzOverflow="overflow">
                    <a:solidFill>
                      <a:srgbClr val="E6EBF5"/>
                    </a:solidFill>
                  </a:tcPr>
                </a:tc>
                <a:extLst>
                  <a:ext uri="{0D108BD9-81ED-4DB2-BD59-A6C34878D82A}">
                    <a16:rowId xmlns:a16="http://schemas.microsoft.com/office/drawing/2014/main" val="10008"/>
                  </a:ext>
                </a:extLst>
              </a:tr>
              <a:tr h="158039">
                <a:tc>
                  <a:txBody>
                    <a:bodyPr/>
                    <a:lstStyle/>
                    <a:p>
                      <a:pPr algn="l" defTabSz="685800">
                        <a:defRPr sz="1800">
                          <a:solidFill>
                            <a:srgbClr val="000000"/>
                          </a:solidFill>
                        </a:defRPr>
                      </a:pPr>
                      <a:r>
                        <a:rPr sz="900"/>
                        <a:t>Berlinda Asman</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dirty="0"/>
                        <a:t>berlinda.asman@nhs.net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Bexley</a:t>
                      </a:r>
                    </a:p>
                  </a:txBody>
                  <a:tcPr marL="2905" marR="2905" marT="2905" marB="2905" anchor="b" horzOverflow="overflow">
                    <a:solidFill>
                      <a:srgbClr val="E6EBF5"/>
                    </a:solidFill>
                  </a:tcPr>
                </a:tc>
                <a:extLst>
                  <a:ext uri="{0D108BD9-81ED-4DB2-BD59-A6C34878D82A}">
                    <a16:rowId xmlns:a16="http://schemas.microsoft.com/office/drawing/2014/main" val="10009"/>
                  </a:ext>
                </a:extLst>
              </a:tr>
              <a:tr h="158039">
                <a:tc>
                  <a:txBody>
                    <a:bodyPr/>
                    <a:lstStyle/>
                    <a:p>
                      <a:pPr algn="l" defTabSz="685800">
                        <a:defRPr sz="1800">
                          <a:solidFill>
                            <a:srgbClr val="000000"/>
                          </a:solidFill>
                        </a:defRPr>
                      </a:pPr>
                      <a:r>
                        <a:rPr sz="900"/>
                        <a:t>Aiden Wickham</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aidan.wickham1@nhs.net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SEL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Lambeth</a:t>
                      </a:r>
                    </a:p>
                  </a:txBody>
                  <a:tcPr marL="2905" marR="2905" marT="2905" marB="2905" anchor="b" horzOverflow="overflow">
                    <a:solidFill>
                      <a:srgbClr val="E6EBF5"/>
                    </a:solidFill>
                  </a:tcPr>
                </a:tc>
                <a:extLst>
                  <a:ext uri="{0D108BD9-81ED-4DB2-BD59-A6C34878D82A}">
                    <a16:rowId xmlns:a16="http://schemas.microsoft.com/office/drawing/2014/main" val="10010"/>
                  </a:ext>
                </a:extLst>
              </a:tr>
              <a:tr h="158039">
                <a:tc>
                  <a:txBody>
                    <a:bodyPr/>
                    <a:lstStyle/>
                    <a:p>
                      <a:pPr algn="l" defTabSz="685800">
                        <a:defRPr sz="1800">
                          <a:solidFill>
                            <a:srgbClr val="000000"/>
                          </a:solidFill>
                        </a:defRPr>
                      </a:pPr>
                      <a:r>
                        <a:rPr sz="900"/>
                        <a:t>Felipe</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f.oliveiracardoso@nhs.net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SEL </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Lambeth</a:t>
                      </a:r>
                    </a:p>
                  </a:txBody>
                  <a:tcPr marL="2905" marR="2905" marT="2905" marB="2905" anchor="b" horzOverflow="overflow">
                    <a:solidFill>
                      <a:srgbClr val="E6EBF5"/>
                    </a:solidFill>
                  </a:tcPr>
                </a:tc>
                <a:extLst>
                  <a:ext uri="{0D108BD9-81ED-4DB2-BD59-A6C34878D82A}">
                    <a16:rowId xmlns:a16="http://schemas.microsoft.com/office/drawing/2014/main" val="10011"/>
                  </a:ext>
                </a:extLst>
              </a:tr>
              <a:tr h="158039">
                <a:tc>
                  <a:txBody>
                    <a:bodyPr/>
                    <a:lstStyle/>
                    <a:p>
                      <a:pPr algn="l" defTabSz="685800">
                        <a:defRPr sz="1800">
                          <a:solidFill>
                            <a:srgbClr val="000000"/>
                          </a:solidFill>
                        </a:defRPr>
                      </a:pPr>
                      <a:r>
                        <a:rPr sz="900"/>
                        <a:t>Hamdi Ibrahim</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hamdi.ibrahim@nhs.net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SWL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Croydon</a:t>
                      </a:r>
                    </a:p>
                  </a:txBody>
                  <a:tcPr marL="2905" marR="2905" marT="2905" marB="2905" anchor="b" horzOverflow="overflow">
                    <a:solidFill>
                      <a:srgbClr val="E6EBF5"/>
                    </a:solidFill>
                  </a:tcPr>
                </a:tc>
                <a:extLst>
                  <a:ext uri="{0D108BD9-81ED-4DB2-BD59-A6C34878D82A}">
                    <a16:rowId xmlns:a16="http://schemas.microsoft.com/office/drawing/2014/main" val="10012"/>
                  </a:ext>
                </a:extLst>
              </a:tr>
              <a:tr h="158039">
                <a:tc>
                  <a:txBody>
                    <a:bodyPr/>
                    <a:lstStyle/>
                    <a:p>
                      <a:pPr algn="l" defTabSz="685800">
                        <a:defRPr sz="1800">
                          <a:solidFill>
                            <a:srgbClr val="000000"/>
                          </a:solidFill>
                        </a:defRPr>
                      </a:pPr>
                      <a:r>
                        <a:rPr sz="900"/>
                        <a:t>Abdihakim Mohamed</a:t>
                      </a:r>
                    </a:p>
                  </a:txBody>
                  <a:tcPr marL="2905" marR="2905" marT="2905" marB="2905" anchor="b" horzOverflow="overflow">
                    <a:solidFill>
                      <a:srgbClr val="E6EBF5"/>
                    </a:solidFill>
                  </a:tcPr>
                </a:tc>
                <a:tc>
                  <a:txBody>
                    <a:bodyPr/>
                    <a:lstStyle/>
                    <a:p>
                      <a:pPr algn="l" defTabSz="685800">
                        <a:defRPr u="sng">
                          <a:solidFill>
                            <a:srgbClr val="0563C1"/>
                          </a:solidFill>
                        </a:defRPr>
                      </a:pPr>
                      <a:r>
                        <a:rPr>
                          <a:solidFill>
                            <a:srgbClr val="0000FF"/>
                          </a:solidFill>
                          <a:uFill>
                            <a:solidFill>
                              <a:srgbClr val="0000FF"/>
                            </a:solidFill>
                          </a:uFill>
                          <a:hlinkClick r:id="rId3"/>
                        </a:rPr>
                        <a:t>Abdihakim.mohamed1@nhs.net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SWL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Croydon</a:t>
                      </a:r>
                    </a:p>
                  </a:txBody>
                  <a:tcPr marL="2905" marR="2905" marT="2905" marB="2905" anchor="b" horzOverflow="overflow">
                    <a:solidFill>
                      <a:srgbClr val="E6EBF5"/>
                    </a:solidFill>
                  </a:tcPr>
                </a:tc>
                <a:extLst>
                  <a:ext uri="{0D108BD9-81ED-4DB2-BD59-A6C34878D82A}">
                    <a16:rowId xmlns:a16="http://schemas.microsoft.com/office/drawing/2014/main" val="10013"/>
                  </a:ext>
                </a:extLst>
              </a:tr>
              <a:tr h="101600">
                <a:tc>
                  <a:txBody>
                    <a:bodyPr/>
                    <a:lstStyle/>
                    <a:p>
                      <a:pPr algn="l" defTabSz="685800">
                        <a:defRPr sz="1800">
                          <a:solidFill>
                            <a:srgbClr val="000000"/>
                          </a:solidFill>
                        </a:defRPr>
                      </a:pPr>
                      <a:r>
                        <a:rPr sz="900"/>
                        <a:t>Natasha Gill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natasha.gill4@nhs.net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SWL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Richmond</a:t>
                      </a:r>
                    </a:p>
                  </a:txBody>
                  <a:tcPr marL="2905" marR="2905" marT="2905" marB="2905" anchor="b" horzOverflow="overflow">
                    <a:solidFill>
                      <a:srgbClr val="E6EBF5"/>
                    </a:solidFill>
                  </a:tcPr>
                </a:tc>
                <a:extLst>
                  <a:ext uri="{0D108BD9-81ED-4DB2-BD59-A6C34878D82A}">
                    <a16:rowId xmlns:a16="http://schemas.microsoft.com/office/drawing/2014/main" val="10014"/>
                  </a:ext>
                </a:extLst>
              </a:tr>
              <a:tr h="101600">
                <a:tc>
                  <a:txBody>
                    <a:bodyPr/>
                    <a:lstStyle/>
                    <a:p>
                      <a:pPr algn="l" defTabSz="685800">
                        <a:defRPr sz="1800">
                          <a:solidFill>
                            <a:srgbClr val="000000"/>
                          </a:solidFill>
                        </a:defRPr>
                      </a:pPr>
                      <a:r>
                        <a:rPr sz="900"/>
                        <a:t>Kunal Trivedi </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kunal.trivedi@nhs.net</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a:t>SWL</a:t>
                      </a:r>
                    </a:p>
                  </a:txBody>
                  <a:tcPr marL="2905" marR="2905" marT="2905" marB="2905" anchor="b" horzOverflow="overflow">
                    <a:solidFill>
                      <a:srgbClr val="E6EBF5"/>
                    </a:solidFill>
                  </a:tcPr>
                </a:tc>
                <a:tc>
                  <a:txBody>
                    <a:bodyPr/>
                    <a:lstStyle/>
                    <a:p>
                      <a:pPr algn="l" defTabSz="685800">
                        <a:defRPr sz="1800">
                          <a:solidFill>
                            <a:srgbClr val="000000"/>
                          </a:solidFill>
                        </a:defRPr>
                      </a:pPr>
                      <a:r>
                        <a:rPr sz="900" dirty="0"/>
                        <a:t>Croydon</a:t>
                      </a:r>
                    </a:p>
                  </a:txBody>
                  <a:tcPr marL="2905" marR="2905" marT="2905" marB="2905" anchor="b" horzOverflow="overflow">
                    <a:solidFill>
                      <a:srgbClr val="E6EBF5"/>
                    </a:solidFill>
                  </a:tcPr>
                </a:tc>
                <a:extLst>
                  <a:ext uri="{0D108BD9-81ED-4DB2-BD59-A6C34878D82A}">
                    <a16:rowId xmlns:a16="http://schemas.microsoft.com/office/drawing/2014/main" val="10015"/>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grpSp>
        <p:nvGrpSpPr>
          <p:cNvPr id="482" name="Google Shape;298;p52"/>
          <p:cNvGrpSpPr/>
          <p:nvPr/>
        </p:nvGrpSpPr>
        <p:grpSpPr>
          <a:xfrm>
            <a:off x="-1" y="4463246"/>
            <a:ext cx="9144001" cy="683317"/>
            <a:chOff x="0" y="0"/>
            <a:chExt cx="9144000" cy="683315"/>
          </a:xfrm>
        </p:grpSpPr>
        <p:sp>
          <p:nvSpPr>
            <p:cNvPr id="480" name="Rectangle"/>
            <p:cNvSpPr/>
            <p:nvPr/>
          </p:nvSpPr>
          <p:spPr>
            <a:xfrm>
              <a:off x="0" y="0"/>
              <a:ext cx="9144001" cy="683316"/>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81" name="New Care COORDINATORS in London"/>
            <p:cNvSpPr txBox="1"/>
            <p:nvPr/>
          </p:nvSpPr>
          <p:spPr>
            <a:xfrm>
              <a:off x="45725" y="171587"/>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83" name="Title 1"/>
          <p:cNvSpPr txBox="1">
            <a:spLocks noGrp="1"/>
          </p:cNvSpPr>
          <p:nvPr>
            <p:ph type="title"/>
          </p:nvPr>
        </p:nvSpPr>
        <p:spPr>
          <a:xfrm>
            <a:off x="250825" y="141685"/>
            <a:ext cx="8642351" cy="377839"/>
          </a:xfrm>
          <a:prstGeom prst="rect">
            <a:avLst/>
          </a:prstGeom>
          <a:solidFill>
            <a:srgbClr val="0091C9"/>
          </a:solidFill>
          <a:ln w="9525">
            <a:solidFill>
              <a:schemeClr val="accent4"/>
            </a:solidFill>
            <a:round/>
          </a:ln>
        </p:spPr>
        <p:txBody>
          <a:bodyPr lIns="34290" tIns="34290" rIns="34290" bIns="34290"/>
          <a:lstStyle>
            <a:lvl1pPr indent="56896" algn="ctr" defTabSz="548640">
              <a:spcBef>
                <a:spcPts val="0"/>
              </a:spcBef>
              <a:defRPr sz="1680"/>
            </a:lvl1pPr>
          </a:lstStyle>
          <a:p>
            <a:r>
              <a:t>Contacts</a:t>
            </a:r>
          </a:p>
        </p:txBody>
      </p:sp>
      <p:sp>
        <p:nvSpPr>
          <p:cNvPr id="484" name="TextBox 7"/>
          <p:cNvSpPr txBox="1"/>
          <p:nvPr/>
        </p:nvSpPr>
        <p:spPr>
          <a:xfrm>
            <a:off x="212774" y="690253"/>
            <a:ext cx="8577856" cy="253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lvl1pPr defTabSz="685800">
              <a:defRPr sz="1300">
                <a:solidFill>
                  <a:srgbClr val="000000"/>
                </a:solidFill>
              </a:defRPr>
            </a:lvl1pPr>
          </a:lstStyle>
          <a:p>
            <a:r>
              <a:t>Please feel free to contact our team if you have any questions related to Care Coordination in London:</a:t>
            </a:r>
          </a:p>
        </p:txBody>
      </p:sp>
      <p:sp>
        <p:nvSpPr>
          <p:cNvPr id="485" name="TextBox 8"/>
          <p:cNvSpPr txBox="1"/>
          <p:nvPr/>
        </p:nvSpPr>
        <p:spPr>
          <a:xfrm>
            <a:off x="1461394" y="2287077"/>
            <a:ext cx="7039287" cy="1711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b="1"/>
            </a:pPr>
            <a:endParaRPr dirty="0"/>
          </a:p>
          <a:p>
            <a:pPr>
              <a:defRPr sz="1400" b="1"/>
            </a:pPr>
            <a:endParaRPr dirty="0"/>
          </a:p>
          <a:p>
            <a:pPr>
              <a:defRPr sz="1400" b="1"/>
            </a:pPr>
            <a:endParaRPr dirty="0"/>
          </a:p>
          <a:p>
            <a:pPr>
              <a:defRPr sz="1400" b="1">
                <a:solidFill>
                  <a:srgbClr val="000000"/>
                </a:solidFill>
              </a:defRPr>
            </a:pPr>
            <a:r>
              <a:rPr dirty="0"/>
              <a:t>Jenny Brooks</a:t>
            </a:r>
          </a:p>
          <a:p>
            <a:pPr>
              <a:defRPr sz="1400">
                <a:solidFill>
                  <a:srgbClr val="000000"/>
                </a:solidFill>
              </a:defRPr>
            </a:pPr>
            <a:r>
              <a:rPr dirty="0"/>
              <a:t>Regional Learning Coordinator Support</a:t>
            </a:r>
          </a:p>
          <a:p>
            <a:pPr>
              <a:defRPr sz="1400">
                <a:solidFill>
                  <a:srgbClr val="000000"/>
                </a:solidFill>
              </a:defRPr>
            </a:pPr>
            <a:r>
              <a:rPr dirty="0"/>
              <a:t>PCN development Project Officer</a:t>
            </a:r>
          </a:p>
          <a:p>
            <a:pPr>
              <a:defRPr sz="1400">
                <a:solidFill>
                  <a:srgbClr val="000000"/>
                </a:solidFill>
              </a:defRPr>
            </a:pPr>
            <a:r>
              <a:rPr dirty="0"/>
              <a:t>Healthy London Partnership</a:t>
            </a:r>
          </a:p>
          <a:p>
            <a:pPr>
              <a:defRPr sz="1400">
                <a:solidFill>
                  <a:srgbClr val="000000"/>
                </a:solidFill>
              </a:defRPr>
            </a:pPr>
            <a:r>
              <a:rPr dirty="0"/>
              <a:t>Email:</a:t>
            </a:r>
            <a:r>
              <a:rPr dirty="0">
                <a:solidFill>
                  <a:schemeClr val="accent5"/>
                </a:solidFill>
              </a:rPr>
              <a:t> jennifer.brooks14@nhs.net</a:t>
            </a:r>
          </a:p>
        </p:txBody>
      </p:sp>
      <p:pic>
        <p:nvPicPr>
          <p:cNvPr id="486" name="Picture 4" descr="Picture 4"/>
          <p:cNvPicPr>
            <a:picLocks noChangeAspect="1"/>
          </p:cNvPicPr>
          <p:nvPr/>
        </p:nvPicPr>
        <p:blipFill>
          <a:blip r:embed="rId2"/>
          <a:stretch>
            <a:fillRect/>
          </a:stretch>
        </p:blipFill>
        <p:spPr>
          <a:xfrm>
            <a:off x="344393" y="2950775"/>
            <a:ext cx="909444" cy="1047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8" name="TextBox 9"/>
          <p:cNvSpPr txBox="1"/>
          <p:nvPr/>
        </p:nvSpPr>
        <p:spPr>
          <a:xfrm>
            <a:off x="1511795" y="1368068"/>
            <a:ext cx="4480561"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b="1">
                <a:solidFill>
                  <a:srgbClr val="000000"/>
                </a:solidFill>
              </a:defRPr>
            </a:pPr>
            <a:r>
              <a:rPr lang="en-GB" dirty="0"/>
              <a:t>Rafif Mansour</a:t>
            </a:r>
            <a:endParaRPr dirty="0"/>
          </a:p>
          <a:p>
            <a:pPr>
              <a:defRPr sz="1400">
                <a:solidFill>
                  <a:srgbClr val="000000"/>
                </a:solidFill>
              </a:defRPr>
            </a:pPr>
            <a:r>
              <a:rPr lang="en-GB" dirty="0"/>
              <a:t>Care Coordinator Network Manager</a:t>
            </a:r>
            <a:endParaRPr dirty="0"/>
          </a:p>
          <a:p>
            <a:pPr>
              <a:defRPr sz="1400">
                <a:solidFill>
                  <a:srgbClr val="000000"/>
                </a:solidFill>
              </a:defRPr>
            </a:pPr>
            <a:r>
              <a:rPr dirty="0"/>
              <a:t>Email: </a:t>
            </a:r>
            <a:r>
              <a:rPr lang="en-GB" u="sng" dirty="0">
                <a:solidFill>
                  <a:srgbClr val="0000FF"/>
                </a:solidFill>
                <a:uFill>
                  <a:solidFill>
                    <a:srgbClr val="0000FF"/>
                  </a:solidFill>
                </a:uFill>
              </a:rPr>
              <a:t>r.mansour@nhs.net</a:t>
            </a:r>
            <a:endParaRPr dirty="0">
              <a:solidFill>
                <a:schemeClr val="accent5"/>
              </a:solidFill>
            </a:endParaRPr>
          </a:p>
        </p:txBody>
      </p:sp>
      <p:pic>
        <p:nvPicPr>
          <p:cNvPr id="12" name="Picture 11" descr="A person wearing a blue head scarf&#10;&#10;Description automatically generated with medium confidence">
            <a:extLst>
              <a:ext uri="{FF2B5EF4-FFF2-40B4-BE49-F238E27FC236}">
                <a16:creationId xmlns:a16="http://schemas.microsoft.com/office/drawing/2014/main" id="{11298449-ABBF-4C48-BE61-22AF339CA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74" y="1163121"/>
            <a:ext cx="1219977" cy="1148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lide Number Placeholder 3"/>
          <p:cNvSpPr txBox="1">
            <a:spLocks noGrp="1"/>
          </p:cNvSpPr>
          <p:nvPr>
            <p:ph type="sldNum" sz="quarter" idx="2"/>
          </p:nvPr>
        </p:nvSpPr>
        <p:spPr>
          <a:xfrm>
            <a:off x="8724771" y="4815568"/>
            <a:ext cx="167709" cy="21470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85800"/>
          </a:lstStyle>
          <a:p>
            <a:fld id="{86CB4B4D-7CA3-9044-876B-883B54F8677D}" type="slidenum">
              <a:t>8</a:t>
            </a:fld>
            <a:endParaRPr/>
          </a:p>
        </p:txBody>
      </p:sp>
      <p:grpSp>
        <p:nvGrpSpPr>
          <p:cNvPr id="493" name="Google Shape;298;p52"/>
          <p:cNvGrpSpPr/>
          <p:nvPr/>
        </p:nvGrpSpPr>
        <p:grpSpPr>
          <a:xfrm>
            <a:off x="-1" y="4463246"/>
            <a:ext cx="9144001" cy="683317"/>
            <a:chOff x="0" y="0"/>
            <a:chExt cx="9144000" cy="683315"/>
          </a:xfrm>
        </p:grpSpPr>
        <p:sp>
          <p:nvSpPr>
            <p:cNvPr id="491" name="Rectangle"/>
            <p:cNvSpPr/>
            <p:nvPr/>
          </p:nvSpPr>
          <p:spPr>
            <a:xfrm>
              <a:off x="0" y="0"/>
              <a:ext cx="9144001" cy="683316"/>
            </a:xfrm>
            <a:prstGeom prst="rect">
              <a:avLst/>
            </a:prstGeom>
            <a:solidFill>
              <a:srgbClr val="0091C9"/>
            </a:solidFill>
            <a:ln w="12700" cap="flat">
              <a:noFill/>
              <a:miter lim="400000"/>
            </a:ln>
            <a:effectLst/>
          </p:spPr>
          <p:txBody>
            <a:bodyPr wrap="square" lIns="45719" tIns="45719" rIns="45719" bIns="45719" numCol="1" anchor="ctr">
              <a:noAutofit/>
            </a:bodyPr>
            <a:lstStyle/>
            <a:p>
              <a:pPr algn="ctr" defTabSz="685800"/>
              <a:endParaRPr/>
            </a:p>
          </p:txBody>
        </p:sp>
        <p:sp>
          <p:nvSpPr>
            <p:cNvPr id="492" name="New Care COORDINATORS in London"/>
            <p:cNvSpPr txBox="1"/>
            <p:nvPr/>
          </p:nvSpPr>
          <p:spPr>
            <a:xfrm>
              <a:off x="45725" y="171587"/>
              <a:ext cx="9052551" cy="340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685800">
                <a:defRPr sz="2000" cap="all">
                  <a:solidFill>
                    <a:srgbClr val="FFFFFF"/>
                  </a:solidFill>
                  <a:latin typeface="+mn-lt"/>
                  <a:ea typeface="+mn-ea"/>
                  <a:cs typeface="+mn-cs"/>
                  <a:sym typeface="Calibri"/>
                </a:defRPr>
              </a:lvl1pPr>
            </a:lstStyle>
            <a:p>
              <a:r>
                <a:t>New Care COORDINATORS in London</a:t>
              </a:r>
            </a:p>
          </p:txBody>
        </p:sp>
      </p:grpSp>
      <p:sp>
        <p:nvSpPr>
          <p:cNvPr id="494" name="Title 1"/>
          <p:cNvSpPr txBox="1">
            <a:spLocks noGrp="1"/>
          </p:cNvSpPr>
          <p:nvPr>
            <p:ph type="title"/>
          </p:nvPr>
        </p:nvSpPr>
        <p:spPr>
          <a:xfrm>
            <a:off x="250824" y="141685"/>
            <a:ext cx="8700967" cy="377839"/>
          </a:xfrm>
          <a:prstGeom prst="rect">
            <a:avLst/>
          </a:prstGeom>
          <a:solidFill>
            <a:srgbClr val="0091C9"/>
          </a:solidFill>
          <a:ln w="9525">
            <a:solidFill>
              <a:schemeClr val="accent4"/>
            </a:solidFill>
            <a:round/>
          </a:ln>
        </p:spPr>
        <p:txBody>
          <a:bodyPr lIns="34290" tIns="34290" rIns="34290" bIns="34290"/>
          <a:lstStyle>
            <a:lvl1pPr indent="57150" algn="ctr" defTabSz="548640">
              <a:spcBef>
                <a:spcPts val="0"/>
              </a:spcBef>
              <a:defRPr sz="1680"/>
            </a:lvl1pPr>
          </a:lstStyle>
          <a:p>
            <a:r>
              <a:t>Resources</a:t>
            </a:r>
          </a:p>
        </p:txBody>
      </p:sp>
      <p:sp>
        <p:nvSpPr>
          <p:cNvPr id="495" name="Prostokąt 2"/>
          <p:cNvSpPr txBox="1"/>
          <p:nvPr/>
        </p:nvSpPr>
        <p:spPr>
          <a:xfrm>
            <a:off x="309779" y="699542"/>
            <a:ext cx="8573075" cy="273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marL="285750" indent="-285750">
              <a:buSzPct val="100000"/>
              <a:buChar char="▪"/>
              <a:defRPr sz="1200">
                <a:solidFill>
                  <a:srgbClr val="000000"/>
                </a:solidFill>
              </a:defRPr>
            </a:pPr>
            <a:r>
              <a:t> HLP</a:t>
            </a:r>
            <a:r>
              <a:rPr>
                <a:solidFill>
                  <a:schemeClr val="accent5"/>
                </a:solidFill>
              </a:rPr>
              <a:t> </a:t>
            </a:r>
            <a:r>
              <a:rPr>
                <a:solidFill>
                  <a:srgbClr val="0E0EFF"/>
                </a:solidFill>
              </a:rPr>
              <a:t>Care Coordination Website </a:t>
            </a:r>
          </a:p>
          <a:p>
            <a:pPr marL="285750" indent="-285750">
              <a:buSzPct val="100000"/>
              <a:buChar char="▪"/>
              <a:defRPr sz="1200"/>
            </a:pPr>
            <a:r>
              <a:t> </a:t>
            </a:r>
            <a:r>
              <a:rPr>
                <a:solidFill>
                  <a:srgbClr val="000000"/>
                </a:solidFill>
              </a:rPr>
              <a:t>London Mailing List and peer support</a:t>
            </a:r>
            <a:r>
              <a:t> </a:t>
            </a:r>
            <a:r>
              <a:rPr u="sng">
                <a:solidFill>
                  <a:srgbClr val="0000FF"/>
                </a:solidFill>
                <a:uFill>
                  <a:solidFill>
                    <a:srgbClr val="0000FF"/>
                  </a:solidFill>
                </a:uFill>
                <a:hlinkClick r:id="rId2"/>
              </a:rPr>
              <a:t>sign up form</a:t>
            </a:r>
            <a:endParaRPr>
              <a:solidFill>
                <a:srgbClr val="0E0EFF"/>
              </a:solidFill>
            </a:endParaRPr>
          </a:p>
          <a:p>
            <a:pPr marL="285750" indent="-285750">
              <a:buSzPct val="100000"/>
              <a:buChar char="▪"/>
              <a:defRPr sz="1200">
                <a:solidFill>
                  <a:srgbClr val="000000"/>
                </a:solidFill>
              </a:defRPr>
            </a:pPr>
            <a:r>
              <a:rPr u="sng">
                <a:solidFill>
                  <a:srgbClr val="0000FF"/>
                </a:solidFill>
                <a:uFill>
                  <a:solidFill>
                    <a:srgbClr val="0000FF"/>
                  </a:solidFill>
                </a:uFill>
                <a:hlinkClick r:id="rId3"/>
              </a:rPr>
              <a:t> Information for New Care Coordinators </a:t>
            </a:r>
            <a:r>
              <a:t>(National level)</a:t>
            </a:r>
          </a:p>
          <a:p>
            <a:pPr marL="285750" indent="-285750">
              <a:buSzPct val="100000"/>
              <a:buChar char="▪"/>
              <a:defRPr sz="1200">
                <a:solidFill>
                  <a:srgbClr val="000000"/>
                </a:solidFill>
              </a:defRPr>
            </a:pPr>
            <a:r>
              <a:t> </a:t>
            </a:r>
            <a:r>
              <a:rPr u="sng">
                <a:solidFill>
                  <a:srgbClr val="0000FF"/>
                </a:solidFill>
                <a:uFill>
                  <a:solidFill>
                    <a:srgbClr val="0000FF"/>
                  </a:solidFill>
                </a:uFill>
                <a:hlinkClick r:id="rId4"/>
              </a:rPr>
              <a:t>Welcome and induction pack</a:t>
            </a:r>
            <a:r>
              <a:rPr>
                <a:solidFill>
                  <a:schemeClr val="accent5"/>
                </a:solidFill>
              </a:rPr>
              <a:t> </a:t>
            </a:r>
            <a:r>
              <a:t>for new Care Coordinators</a:t>
            </a:r>
          </a:p>
          <a:p>
            <a:pPr marL="285750" indent="-285750">
              <a:buSzPct val="100000"/>
              <a:buChar char="▪"/>
              <a:defRPr sz="1200">
                <a:solidFill>
                  <a:srgbClr val="000000"/>
                </a:solidFill>
              </a:defRPr>
            </a:pPr>
            <a:r>
              <a:rPr u="sng">
                <a:solidFill>
                  <a:srgbClr val="0000FF"/>
                </a:solidFill>
                <a:uFill>
                  <a:solidFill>
                    <a:srgbClr val="0000FF"/>
                  </a:solidFill>
                </a:uFill>
                <a:hlinkClick r:id="rId5"/>
              </a:rPr>
              <a:t>PCI Care Coordinator role description, access PCI accredited training here</a:t>
            </a:r>
          </a:p>
          <a:p>
            <a:pPr marL="285750" indent="-285750">
              <a:buSzPct val="100000"/>
              <a:buChar char="▪"/>
              <a:defRPr sz="1200">
                <a:solidFill>
                  <a:srgbClr val="000000"/>
                </a:solidFill>
              </a:defRPr>
            </a:pPr>
            <a:r>
              <a:rPr u="sng">
                <a:solidFill>
                  <a:srgbClr val="0000FF"/>
                </a:solidFill>
                <a:uFill>
                  <a:solidFill>
                    <a:srgbClr val="0000FF"/>
                  </a:solidFill>
                </a:uFill>
                <a:hlinkClick r:id="rId6"/>
              </a:rPr>
              <a:t>E-learning for healthcare platform</a:t>
            </a:r>
          </a:p>
          <a:p>
            <a:pPr marL="285750" indent="-285750">
              <a:buSzPct val="100000"/>
              <a:buChar char="▪"/>
              <a:defRPr sz="1200">
                <a:solidFill>
                  <a:srgbClr val="000000"/>
                </a:solidFill>
              </a:defRPr>
            </a:pPr>
            <a:r>
              <a:t> Care Coordinator roadmap (including competency framework) </a:t>
            </a:r>
          </a:p>
          <a:p>
            <a:pPr marL="285750" indent="-285750">
              <a:buSzPct val="100000"/>
              <a:buChar char="▪"/>
              <a:defRPr sz="1200">
                <a:solidFill>
                  <a:srgbClr val="000000"/>
                </a:solidFill>
              </a:defRPr>
            </a:pPr>
            <a:r>
              <a:rPr u="sng">
                <a:solidFill>
                  <a:srgbClr val="0000FF"/>
                </a:solidFill>
                <a:uFill>
                  <a:solidFill>
                    <a:srgbClr val="0000FF"/>
                  </a:solidFill>
                </a:uFill>
                <a:hlinkClick r:id="rId7"/>
              </a:rPr>
              <a:t>Supported self management shared resources</a:t>
            </a:r>
          </a:p>
          <a:p>
            <a:pPr marL="285750" indent="-285750">
              <a:buSzPct val="100000"/>
              <a:buChar char="▪"/>
              <a:defRPr sz="1200">
                <a:solidFill>
                  <a:srgbClr val="000000"/>
                </a:solidFill>
              </a:defRPr>
            </a:pPr>
            <a:r>
              <a:t> FutureNHS Collaboration Platform (</a:t>
            </a:r>
            <a:r>
              <a:rPr u="sng">
                <a:solidFill>
                  <a:srgbClr val="0000FF"/>
                </a:solidFill>
                <a:uFill>
                  <a:solidFill>
                    <a:srgbClr val="0000FF"/>
                  </a:solidFill>
                </a:uFill>
                <a:hlinkClick r:id="rId8"/>
              </a:rPr>
              <a:t>National workspace</a:t>
            </a:r>
            <a:r>
              <a:rPr>
                <a:solidFill>
                  <a:schemeClr val="accent5"/>
                </a:solidFill>
              </a:rPr>
              <a:t> </a:t>
            </a:r>
            <a:r>
              <a:t>including</a:t>
            </a:r>
            <a:r>
              <a:rPr>
                <a:solidFill>
                  <a:schemeClr val="accent5"/>
                </a:solidFill>
              </a:rPr>
              <a:t> </a:t>
            </a:r>
            <a:r>
              <a:rPr u="sng">
                <a:solidFill>
                  <a:srgbClr val="0000FF"/>
                </a:solidFill>
                <a:uFill>
                  <a:solidFill>
                    <a:srgbClr val="0000FF"/>
                  </a:solidFill>
                </a:uFill>
                <a:hlinkClick r:id="rId9"/>
              </a:rPr>
              <a:t>Webinars</a:t>
            </a:r>
            <a:r>
              <a:t>)</a:t>
            </a:r>
          </a:p>
          <a:p>
            <a:pPr marL="285750" indent="-285750">
              <a:buSzPct val="100000"/>
              <a:buChar char="▪"/>
              <a:defRPr sz="1200">
                <a:solidFill>
                  <a:srgbClr val="000000"/>
                </a:solidFill>
              </a:defRPr>
            </a:pPr>
            <a:r>
              <a:t> FutureNHS Collaboration Platform (</a:t>
            </a:r>
            <a:r>
              <a:rPr u="sng">
                <a:solidFill>
                  <a:srgbClr val="0000FF"/>
                </a:solidFill>
                <a:uFill>
                  <a:solidFill>
                    <a:srgbClr val="0000FF"/>
                  </a:solidFill>
                </a:uFill>
                <a:hlinkClick r:id="rId10"/>
              </a:rPr>
              <a:t>London Region page</a:t>
            </a:r>
            <a:r>
              <a:rPr>
                <a:solidFill>
                  <a:srgbClr val="0E0EFF"/>
                </a:solidFill>
              </a:rPr>
              <a:t>) </a:t>
            </a:r>
          </a:p>
          <a:p>
            <a:pPr marL="285750" indent="-285750">
              <a:buSzPct val="100000"/>
              <a:buChar char="▪"/>
              <a:defRPr sz="1200">
                <a:solidFill>
                  <a:srgbClr val="000000"/>
                </a:solidFill>
              </a:defRPr>
            </a:pPr>
            <a:r>
              <a:rPr u="sng">
                <a:solidFill>
                  <a:srgbClr val="0000FF"/>
                </a:solidFill>
                <a:uFill>
                  <a:solidFill>
                    <a:srgbClr val="0000FF"/>
                  </a:solidFill>
                </a:uFill>
                <a:hlinkClick r:id="rId11"/>
              </a:rPr>
              <a:t>Care Coordinator case studies</a:t>
            </a:r>
          </a:p>
          <a:p>
            <a:pPr marL="285750" indent="-285750">
              <a:buSzPct val="100000"/>
              <a:buChar char="▪"/>
              <a:defRPr sz="1200">
                <a:solidFill>
                  <a:srgbClr val="000000"/>
                </a:solidFill>
              </a:defRPr>
            </a:pPr>
            <a:r>
              <a:rPr u="sng">
                <a:solidFill>
                  <a:srgbClr val="0000FF"/>
                </a:solidFill>
                <a:uFill>
                  <a:solidFill>
                    <a:srgbClr val="0000FF"/>
                  </a:solidFill>
                </a:uFill>
                <a:hlinkClick r:id="rId12"/>
              </a:rPr>
              <a:t>Guidance on MDTs and working in MDTs</a:t>
            </a:r>
          </a:p>
          <a:p>
            <a:pPr marL="285750" indent="-285750">
              <a:buSzPct val="100000"/>
              <a:buChar char="▪"/>
              <a:defRPr sz="1200">
                <a:solidFill>
                  <a:srgbClr val="000000"/>
                </a:solidFill>
              </a:defRPr>
            </a:pPr>
            <a:r>
              <a:rPr u="sng">
                <a:solidFill>
                  <a:srgbClr val="0000FF"/>
                </a:solidFill>
                <a:uFill>
                  <a:solidFill>
                    <a:srgbClr val="0000FF"/>
                  </a:solidFill>
                </a:uFill>
                <a:hlinkClick r:id="rId13"/>
              </a:rPr>
              <a:t>MDT case studies</a:t>
            </a:r>
          </a:p>
          <a:p>
            <a:pPr marL="285750" indent="-285750">
              <a:buSzPct val="100000"/>
              <a:buChar char="▪"/>
              <a:defRPr sz="1200">
                <a:solidFill>
                  <a:srgbClr val="000000"/>
                </a:solidFill>
              </a:defRPr>
            </a:pPr>
            <a:r>
              <a:rPr u="sng">
                <a:solidFill>
                  <a:srgbClr val="0000FF"/>
                </a:solidFill>
                <a:uFill>
                  <a:solidFill>
                    <a:srgbClr val="0000FF"/>
                  </a:solidFill>
                </a:uFill>
                <a:hlinkClick r:id="rId14"/>
              </a:rPr>
              <a:t>Sign up to the personalised care bulletin</a:t>
            </a:r>
          </a:p>
          <a:p>
            <a:pPr marL="285750" indent="-285750">
              <a:buSzPct val="100000"/>
              <a:buChar char="▪"/>
              <a:defRPr sz="1200">
                <a:solidFill>
                  <a:srgbClr val="000000"/>
                </a:solidFill>
              </a:defRPr>
            </a:pPr>
            <a:r>
              <a:rPr u="sng">
                <a:solidFill>
                  <a:srgbClr val="0000FF"/>
                </a:solidFill>
                <a:uFill>
                  <a:solidFill>
                    <a:srgbClr val="0000FF"/>
                  </a:solidFill>
                </a:uFill>
                <a:hlinkClick r:id="rId15"/>
              </a:rPr>
              <a:t>Sign up for the integrated care bulletin</a:t>
            </a:r>
          </a:p>
        </p:txBody>
      </p:sp>
    </p:spTree>
  </p:cSld>
  <p:clrMapOvr>
    <a:masterClrMapping/>
  </p:clrMapOvr>
  <p:transition spd="med"/>
</p:sld>
</file>

<file path=ppt/theme/theme1.xml><?xml version="1.0" encoding="utf-8"?>
<a:theme xmlns:a="http://schemas.openxmlformats.org/drawingml/2006/main" name="2017 - HLP updated branding-PPT Template">
  <a:themeElements>
    <a:clrScheme name="2017 - HLP updated branding-PPT Template">
      <a:dk1>
        <a:srgbClr val="3F3F3F"/>
      </a:dk1>
      <a:lt1>
        <a:srgbClr val="FFFFFF"/>
      </a:lt1>
      <a:dk2>
        <a:srgbClr val="A7A7A7"/>
      </a:dk2>
      <a:lt2>
        <a:srgbClr val="535353"/>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FF00FF"/>
      </a:folHlink>
    </a:clrScheme>
    <a:fontScheme name="2017 - HLP updated branding-PPT Template">
      <a:majorFont>
        <a:latin typeface="Helvetica"/>
        <a:ea typeface="Helvetica"/>
        <a:cs typeface="Helvetica"/>
      </a:majorFont>
      <a:minorFont>
        <a:latin typeface="Calibri"/>
        <a:ea typeface="Calibri"/>
        <a:cs typeface="Calibri"/>
      </a:minorFont>
    </a:fontScheme>
    <a:fmtScheme name="2017 - HLP updated branding-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17 - HLP updated branding-PPT Template">
  <a:themeElements>
    <a:clrScheme name="2017 - HLP updated branding-PPT Template">
      <a:dk1>
        <a:srgbClr val="000000"/>
      </a:dk1>
      <a:lt1>
        <a:srgbClr val="FFFFFF"/>
      </a:lt1>
      <a:dk2>
        <a:srgbClr val="A7A7A7"/>
      </a:dk2>
      <a:lt2>
        <a:srgbClr val="535353"/>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FF00FF"/>
      </a:folHlink>
    </a:clrScheme>
    <a:fontScheme name="2017 - HLP updated branding-PPT Template">
      <a:majorFont>
        <a:latin typeface="Helvetica"/>
        <a:ea typeface="Helvetica"/>
        <a:cs typeface="Helvetica"/>
      </a:majorFont>
      <a:minorFont>
        <a:latin typeface="Calibri"/>
        <a:ea typeface="Calibri"/>
        <a:cs typeface="Calibri"/>
      </a:minorFont>
    </a:fontScheme>
    <a:fmtScheme name="2017 - HLP updated branding-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6" ma:contentTypeDescription="Create a new document." ma:contentTypeScope="" ma:versionID="deb18602743a57969f78f353553bf679">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0c2e3a7e34a1461c9fbdc394cca1e609"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39c481-87b5-468c-a58a-eae9ae71bb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7d6ff-e645-4a16-bae7-3b0aabdd800e}" ma:internalName="TaxCatchAll" ma:showField="CatchAllData" ma:web="e718b2a9-e70c-43bd-99ef-45afc2bca0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718b2a9-e70c-43bd-99ef-45afc2bca0cf" xsi:nil="true"/>
    <lcf76f155ced4ddcb4097134ff3c332f xmlns="ce5076b5-59ba-463c-a612-e2e9abb69a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5E815-EE6E-4726-A4F3-A0ABF8F7A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076b5-59ba-463c-a612-e2e9abb69a97"/>
    <ds:schemaRef ds:uri="e718b2a9-e70c-43bd-99ef-45afc2bca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1C43A-8733-474A-B631-FAF475E013B8}">
  <ds:schemaRefs>
    <ds:schemaRef ds:uri="http://schemas.microsoft.com/office/2006/metadata/properties"/>
    <ds:schemaRef ds:uri="http://schemas.microsoft.com/office/infopath/2007/PartnerControls"/>
    <ds:schemaRef ds:uri="e718b2a9-e70c-43bd-99ef-45afc2bca0cf"/>
    <ds:schemaRef ds:uri="ce5076b5-59ba-463c-a612-e2e9abb69a97"/>
  </ds:schemaRefs>
</ds:datastoreItem>
</file>

<file path=customXml/itemProps3.xml><?xml version="1.0" encoding="utf-8"?>
<ds:datastoreItem xmlns:ds="http://schemas.openxmlformats.org/officeDocument/2006/customXml" ds:itemID="{D255B763-1A03-4547-AF84-E207DF53D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1160</Words>
  <Application>Microsoft Office PowerPoint</Application>
  <PresentationFormat>On-screen Show (16:9)</PresentationFormat>
  <Paragraphs>163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2017 - HLP updated branding-PPT Template</vt:lpstr>
      <vt:lpstr>PowerPoint Presentation</vt:lpstr>
      <vt:lpstr>London Care Coordinator Network Manager</vt:lpstr>
      <vt:lpstr>Have a read</vt:lpstr>
      <vt:lpstr>Top tips for new Care Coordinators</vt:lpstr>
      <vt:lpstr>What support you can expect</vt:lpstr>
      <vt:lpstr>Connect to peers</vt:lpstr>
      <vt:lpstr>Contacts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Jennifer - (Project Officer)</dc:creator>
  <cp:lastModifiedBy>Jennifer Brooks</cp:lastModifiedBy>
  <cp:revision>1</cp:revision>
  <dcterms:modified xsi:type="dcterms:W3CDTF">2022-08-05T15:38:05Z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y fmtid="{D5CDD505-2E9C-101B-9397-08002B2CF9AE}" pid="3" name="MediaServiceImageTags">
    <vt:lpwstr/>
  </property>
</Properties>
</file>