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06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47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09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3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1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291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30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09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55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80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3137-54D4-48CE-8815-CA0D420B5704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C677-A96A-4260-A6F6-A3D093E18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7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elccg.northlewishampcn@nhs.n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val 74"/>
          <p:cNvSpPr/>
          <p:nvPr/>
        </p:nvSpPr>
        <p:spPr>
          <a:xfrm>
            <a:off x="396815" y="1039756"/>
            <a:ext cx="1719532" cy="7027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6505" y="109719"/>
            <a:ext cx="9144000" cy="838709"/>
          </a:xfrm>
        </p:spPr>
        <p:txBody>
          <a:bodyPr>
            <a:normAutofit/>
          </a:bodyPr>
          <a:lstStyle/>
          <a:p>
            <a:r>
              <a:rPr lang="en-GB" sz="4800" b="1" u="sng" dirty="0">
                <a:latin typeface="Arial Black" panose="020B0A04020102020204" pitchFamily="34" charset="0"/>
              </a:rPr>
              <a:t>Referral Pathways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2513" y="1226898"/>
            <a:ext cx="1483743" cy="328496"/>
          </a:xfrm>
        </p:spPr>
        <p:txBody>
          <a:bodyPr>
            <a:normAutofit lnSpcReduction="10000"/>
          </a:bodyPr>
          <a:lstStyle/>
          <a:p>
            <a:r>
              <a:rPr lang="en-GB" sz="1800" dirty="0"/>
              <a:t>GP Referral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36303" y="1865821"/>
            <a:ext cx="2649156" cy="1411109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324046" y="1857548"/>
            <a:ext cx="1462076" cy="1184715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649011" y="2124320"/>
            <a:ext cx="11591" cy="878945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607387" y="1984447"/>
            <a:ext cx="1512945" cy="1077542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591246" y="1986930"/>
            <a:ext cx="2955984" cy="1273847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1809143" y="3772617"/>
            <a:ext cx="2582174" cy="540589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669766" y="3932125"/>
            <a:ext cx="428204" cy="443710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379630" y="3911101"/>
            <a:ext cx="348974" cy="402105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269194" y="3792726"/>
            <a:ext cx="2748951" cy="475335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176768" y="4384493"/>
            <a:ext cx="2819474" cy="1821142"/>
            <a:chOff x="176768" y="4384493"/>
            <a:chExt cx="2819474" cy="1821142"/>
          </a:xfrm>
        </p:grpSpPr>
        <p:sp>
          <p:nvSpPr>
            <p:cNvPr id="53" name="Rounded Rectangle 52"/>
            <p:cNvSpPr/>
            <p:nvPr/>
          </p:nvSpPr>
          <p:spPr>
            <a:xfrm>
              <a:off x="176768" y="4395932"/>
              <a:ext cx="2819474" cy="180970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443362" y="4384493"/>
              <a:ext cx="2366366" cy="1806275"/>
              <a:chOff x="443362" y="4384493"/>
              <a:chExt cx="2366366" cy="1806275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569689" y="4384493"/>
                <a:ext cx="20818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u="sng" dirty="0"/>
                  <a:t>Specific </a:t>
                </a:r>
                <a:r>
                  <a:rPr lang="en-GB" sz="1600" u="sng" dirty="0"/>
                  <a:t>Care</a:t>
                </a:r>
                <a:r>
                  <a:rPr lang="en-GB" sz="1400" u="sng" dirty="0"/>
                  <a:t> Coordinator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43362" y="4805773"/>
                <a:ext cx="236636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Digital Inclusion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Appointment assistance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GP Registration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Organise/Chase referrals and investigations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Care Plans</a:t>
                </a: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4125717" y="3069154"/>
            <a:ext cx="3249748" cy="803186"/>
            <a:chOff x="3903415" y="3149500"/>
            <a:chExt cx="3080384" cy="615366"/>
          </a:xfrm>
        </p:grpSpPr>
        <p:sp>
          <p:nvSpPr>
            <p:cNvPr id="52" name="Oval 51"/>
            <p:cNvSpPr/>
            <p:nvPr/>
          </p:nvSpPr>
          <p:spPr>
            <a:xfrm>
              <a:off x="3903415" y="3149500"/>
              <a:ext cx="3069527" cy="61536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125584" y="3300432"/>
              <a:ext cx="28582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Triage</a:t>
              </a:r>
              <a:r>
                <a:rPr lang="en-GB" dirty="0"/>
                <a:t> (by Imogen and Katie)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203814" y="4391224"/>
            <a:ext cx="2742661" cy="1841340"/>
            <a:chOff x="3203814" y="4391224"/>
            <a:chExt cx="2742661" cy="1841340"/>
          </a:xfrm>
        </p:grpSpPr>
        <p:sp>
          <p:nvSpPr>
            <p:cNvPr id="68" name="Rounded Rectangle 67"/>
            <p:cNvSpPr/>
            <p:nvPr/>
          </p:nvSpPr>
          <p:spPr>
            <a:xfrm>
              <a:off x="3203814" y="4418153"/>
              <a:ext cx="2742661" cy="181441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3345054" y="4391224"/>
              <a:ext cx="2579838" cy="1615591"/>
              <a:chOff x="3345054" y="4391224"/>
              <a:chExt cx="2579838" cy="1615591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3345054" y="4837264"/>
                <a:ext cx="2492154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Very vulnerable patients: e.g. Homeless, drug addiction, vulnerable migrants. (severe and multiple disadvantages)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358649" y="4391224"/>
                <a:ext cx="25662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u="sng" dirty="0"/>
                  <a:t>Inclusion Health Coordinator</a:t>
                </a:r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6308882" y="4391224"/>
            <a:ext cx="2742661" cy="1814411"/>
            <a:chOff x="6308882" y="4391224"/>
            <a:chExt cx="2742661" cy="1814411"/>
          </a:xfrm>
        </p:grpSpPr>
        <p:sp>
          <p:nvSpPr>
            <p:cNvPr id="69" name="Rounded Rectangle 68"/>
            <p:cNvSpPr/>
            <p:nvPr/>
          </p:nvSpPr>
          <p:spPr>
            <a:xfrm>
              <a:off x="6308882" y="4391224"/>
              <a:ext cx="2742661" cy="181441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6413463" y="4395932"/>
              <a:ext cx="2149509" cy="1689137"/>
              <a:chOff x="6413463" y="4395932"/>
              <a:chExt cx="2149509" cy="1689137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6447297" y="4395932"/>
                <a:ext cx="208184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u="sng" dirty="0"/>
                  <a:t>Multi Discipline Team</a:t>
                </a:r>
              </a:p>
              <a:p>
                <a:pPr algn="ctr"/>
                <a:r>
                  <a:rPr lang="en-GB" sz="1400" dirty="0"/>
                  <a:t>e.g. Social Prescribers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413463" y="4915518"/>
                <a:ext cx="2149509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Non healthcare related social problems: e.g. housing, debt advice,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Patients with complex social needs</a:t>
                </a: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9357900" y="4385795"/>
            <a:ext cx="1966791" cy="1824548"/>
            <a:chOff x="9357900" y="4385795"/>
            <a:chExt cx="1966791" cy="1824548"/>
          </a:xfrm>
        </p:grpSpPr>
        <p:sp>
          <p:nvSpPr>
            <p:cNvPr id="70" name="Rounded Rectangle 69"/>
            <p:cNvSpPr/>
            <p:nvPr/>
          </p:nvSpPr>
          <p:spPr>
            <a:xfrm>
              <a:off x="9357900" y="4395932"/>
              <a:ext cx="1890946" cy="1814411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9421912" y="4385795"/>
              <a:ext cx="1902779" cy="1210401"/>
              <a:chOff x="9421912" y="4385795"/>
              <a:chExt cx="1902779" cy="1210401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9744981" y="4385795"/>
                <a:ext cx="4169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u="sng" dirty="0"/>
                  <a:t>GP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9421912" y="4857532"/>
                <a:ext cx="1902779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Urgent/Complex health related problem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2485288" y="1089019"/>
            <a:ext cx="1719532" cy="702780"/>
            <a:chOff x="2485288" y="1089019"/>
            <a:chExt cx="1719532" cy="702780"/>
          </a:xfrm>
        </p:grpSpPr>
        <p:sp>
          <p:nvSpPr>
            <p:cNvPr id="4" name="Rectangle 3"/>
            <p:cNvSpPr/>
            <p:nvPr/>
          </p:nvSpPr>
          <p:spPr>
            <a:xfrm>
              <a:off x="2694044" y="1123434"/>
              <a:ext cx="132921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Community </a:t>
              </a:r>
            </a:p>
            <a:p>
              <a:pPr algn="ctr"/>
              <a:r>
                <a:rPr lang="en-GB" dirty="0"/>
                <a:t>Referral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2485288" y="1089019"/>
              <a:ext cx="1719532" cy="7027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542355" y="1076750"/>
            <a:ext cx="2105735" cy="1008497"/>
            <a:chOff x="4542355" y="1076750"/>
            <a:chExt cx="2105735" cy="1008497"/>
          </a:xfrm>
        </p:grpSpPr>
        <p:sp>
          <p:nvSpPr>
            <p:cNvPr id="6" name="Rectangle 5"/>
            <p:cNvSpPr/>
            <p:nvPr/>
          </p:nvSpPr>
          <p:spPr>
            <a:xfrm>
              <a:off x="4865528" y="1146528"/>
              <a:ext cx="1566967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dirty="0"/>
                <a:t>Care Navigator</a:t>
              </a:r>
            </a:p>
            <a:p>
              <a:pPr algn="ctr"/>
              <a:r>
                <a:rPr lang="en-GB" dirty="0"/>
                <a:t>(FOH) </a:t>
              </a:r>
            </a:p>
            <a:p>
              <a:pPr algn="ctr"/>
              <a:r>
                <a:rPr lang="en-GB" dirty="0"/>
                <a:t>Referral</a:t>
              </a:r>
            </a:p>
          </p:txBody>
        </p:sp>
        <p:sp>
          <p:nvSpPr>
            <p:cNvPr id="77" name="Oval 76"/>
            <p:cNvSpPr/>
            <p:nvPr/>
          </p:nvSpPr>
          <p:spPr>
            <a:xfrm>
              <a:off x="4542355" y="1076750"/>
              <a:ext cx="2105735" cy="100849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900526" y="1138406"/>
            <a:ext cx="2457374" cy="728488"/>
            <a:chOff x="6900526" y="1138406"/>
            <a:chExt cx="2457374" cy="728488"/>
          </a:xfrm>
        </p:grpSpPr>
        <p:sp>
          <p:nvSpPr>
            <p:cNvPr id="5" name="Rectangle 4"/>
            <p:cNvSpPr/>
            <p:nvPr/>
          </p:nvSpPr>
          <p:spPr>
            <a:xfrm>
              <a:off x="7053674" y="1214953"/>
              <a:ext cx="2248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Multi Discipline Team </a:t>
              </a:r>
            </a:p>
            <a:p>
              <a:pPr algn="ctr"/>
              <a:r>
                <a:rPr lang="en-GB" dirty="0"/>
                <a:t>Referral</a:t>
              </a:r>
            </a:p>
          </p:txBody>
        </p:sp>
        <p:sp>
          <p:nvSpPr>
            <p:cNvPr id="78" name="Oval 77"/>
            <p:cNvSpPr/>
            <p:nvPr/>
          </p:nvSpPr>
          <p:spPr>
            <a:xfrm>
              <a:off x="6900526" y="1138406"/>
              <a:ext cx="2457374" cy="7284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9654472" y="1094917"/>
            <a:ext cx="2058617" cy="771977"/>
            <a:chOff x="9654472" y="1094917"/>
            <a:chExt cx="2058617" cy="771977"/>
          </a:xfrm>
        </p:grpSpPr>
        <p:sp>
          <p:nvSpPr>
            <p:cNvPr id="7" name="Rectangle 6"/>
            <p:cNvSpPr/>
            <p:nvPr/>
          </p:nvSpPr>
          <p:spPr>
            <a:xfrm>
              <a:off x="9745371" y="1220563"/>
              <a:ext cx="196771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Homeless Services </a:t>
              </a:r>
            </a:p>
            <a:p>
              <a:pPr algn="ctr"/>
              <a:r>
                <a:rPr lang="en-GB" dirty="0"/>
                <a:t>Referral</a:t>
              </a:r>
            </a:p>
          </p:txBody>
        </p:sp>
        <p:sp>
          <p:nvSpPr>
            <p:cNvPr id="79" name="Oval 78"/>
            <p:cNvSpPr/>
            <p:nvPr/>
          </p:nvSpPr>
          <p:spPr>
            <a:xfrm>
              <a:off x="9654472" y="1094917"/>
              <a:ext cx="2003797" cy="73698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88" name="Straight Arrow Connector 87"/>
          <p:cNvCxnSpPr/>
          <p:nvPr/>
        </p:nvCxnSpPr>
        <p:spPr>
          <a:xfrm>
            <a:off x="1506748" y="6280030"/>
            <a:ext cx="5750" cy="465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506748" y="6328277"/>
            <a:ext cx="1559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continues next page</a:t>
            </a:r>
          </a:p>
        </p:txBody>
      </p:sp>
    </p:spTree>
    <p:extLst>
      <p:ext uri="{BB962C8B-B14F-4D97-AF65-F5344CB8AC3E}">
        <p14:creationId xmlns:p14="http://schemas.microsoft.com/office/powerpoint/2010/main" val="54023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Referral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GP</a:t>
            </a:r>
          </a:p>
          <a:p>
            <a:pPr lvl="1">
              <a:buFontTx/>
              <a:buChar char="-"/>
            </a:pPr>
            <a:r>
              <a:rPr lang="en-GB" dirty="0"/>
              <a:t>e-mail to </a:t>
            </a:r>
            <a:r>
              <a:rPr lang="en-GB" dirty="0">
                <a:hlinkClick r:id="rId2"/>
              </a:rPr>
              <a:t>selccg.northlewishampcn@nhs.net</a:t>
            </a:r>
            <a:endParaRPr lang="en-GB" dirty="0"/>
          </a:p>
          <a:p>
            <a:pPr lvl="1">
              <a:buFontTx/>
              <a:buChar char="-"/>
            </a:pPr>
            <a:r>
              <a:rPr lang="en-GB" dirty="0"/>
              <a:t>EMIS referral template</a:t>
            </a:r>
          </a:p>
          <a:p>
            <a:r>
              <a:rPr lang="en-GB" b="1" dirty="0"/>
              <a:t>Community</a:t>
            </a:r>
          </a:p>
          <a:p>
            <a:pPr lvl="1">
              <a:buFontTx/>
              <a:buChar char="-"/>
            </a:pPr>
            <a:r>
              <a:rPr lang="en-GB" dirty="0"/>
              <a:t>Referral form</a:t>
            </a:r>
          </a:p>
          <a:p>
            <a:pPr lvl="1">
              <a:buFontTx/>
              <a:buChar char="-"/>
            </a:pPr>
            <a:r>
              <a:rPr lang="en-GB" dirty="0"/>
              <a:t>0203 049 8300 (9-4pm Mon-Fri)</a:t>
            </a:r>
          </a:p>
          <a:p>
            <a:r>
              <a:rPr lang="en-GB" b="1" dirty="0"/>
              <a:t>MDT and Waldron Front of House</a:t>
            </a:r>
          </a:p>
          <a:p>
            <a:pPr marL="457200" lvl="1" indent="0">
              <a:buNone/>
            </a:pPr>
            <a:r>
              <a:rPr lang="en-GB" dirty="0"/>
              <a:t>- Referral form</a:t>
            </a:r>
          </a:p>
        </p:txBody>
      </p:sp>
    </p:spTree>
    <p:extLst>
      <p:ext uri="{BB962C8B-B14F-4D97-AF65-F5344CB8AC3E}">
        <p14:creationId xmlns:p14="http://schemas.microsoft.com/office/powerpoint/2010/main" val="76801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3845143" y="121485"/>
            <a:ext cx="3470063" cy="1292673"/>
            <a:chOff x="3699566" y="120878"/>
            <a:chExt cx="3591917" cy="1338042"/>
          </a:xfrm>
        </p:grpSpPr>
        <p:sp>
          <p:nvSpPr>
            <p:cNvPr id="35" name="Rounded Rectangle 34"/>
            <p:cNvSpPr/>
            <p:nvPr/>
          </p:nvSpPr>
          <p:spPr>
            <a:xfrm>
              <a:off x="3699566" y="138737"/>
              <a:ext cx="3467819" cy="132018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096584" y="120878"/>
              <a:ext cx="28812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u="sng" dirty="0"/>
                <a:t>Specific Care Coordinator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35167" y="374245"/>
              <a:ext cx="345631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200" dirty="0"/>
                <a:t>Digital Inclusion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200" dirty="0"/>
                <a:t>Appointment Assistance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200" dirty="0"/>
                <a:t>GP Registration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200" dirty="0"/>
                <a:t>Organise/Chase referrals and investigations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200" dirty="0"/>
                <a:t>Care Plans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157932" y="1690773"/>
            <a:ext cx="2873109" cy="847332"/>
            <a:chOff x="4149308" y="1788539"/>
            <a:chExt cx="2932981" cy="981183"/>
          </a:xfrm>
        </p:grpSpPr>
        <p:sp>
          <p:nvSpPr>
            <p:cNvPr id="41" name="Flowchart: Alternate Process 40"/>
            <p:cNvSpPr/>
            <p:nvPr/>
          </p:nvSpPr>
          <p:spPr>
            <a:xfrm>
              <a:off x="4209691" y="1788539"/>
              <a:ext cx="2754702" cy="981183"/>
            </a:xfrm>
            <a:prstGeom prst="flowChartAlternateProcess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01399" y="1788539"/>
              <a:ext cx="2053086" cy="427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u="sng" dirty="0"/>
                <a:t>Initial Assessment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49308" y="2106564"/>
              <a:ext cx="2932981" cy="605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40 mins-1 hour appointment: </a:t>
              </a:r>
            </a:p>
            <a:p>
              <a:pPr algn="ctr"/>
              <a:r>
                <a:rPr lang="en-GB" sz="1400" dirty="0"/>
                <a:t>List to go through with patients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5587042" y="2589140"/>
            <a:ext cx="0" cy="155731"/>
          </a:xfrm>
          <a:prstGeom prst="straightConnector1">
            <a:avLst/>
          </a:prstGeom>
          <a:ln w="9525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3678848" y="2736899"/>
            <a:ext cx="3899949" cy="645434"/>
            <a:chOff x="3599963" y="2980416"/>
            <a:chExt cx="3696549" cy="578231"/>
          </a:xfrm>
        </p:grpSpPr>
        <p:sp>
          <p:nvSpPr>
            <p:cNvPr id="36" name="Oval 35"/>
            <p:cNvSpPr/>
            <p:nvPr/>
          </p:nvSpPr>
          <p:spPr>
            <a:xfrm>
              <a:off x="3599963" y="2980416"/>
              <a:ext cx="3617344" cy="57823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37315" y="3090490"/>
              <a:ext cx="3459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Sign off </a:t>
              </a:r>
              <a:r>
                <a:rPr lang="en-GB" dirty="0"/>
                <a:t>by Triage care coordinators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H="1">
            <a:off x="1396846" y="3229345"/>
            <a:ext cx="2313315" cy="523335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515425" y="3207034"/>
            <a:ext cx="2807644" cy="611115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922955" y="3859148"/>
            <a:ext cx="12422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GP referral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7968" y="3818149"/>
            <a:ext cx="1779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Multi Discipline Team referral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3942910" y="3581820"/>
            <a:ext cx="3397529" cy="968921"/>
            <a:chOff x="3942910" y="3581820"/>
            <a:chExt cx="3397529" cy="968921"/>
          </a:xfrm>
        </p:grpSpPr>
        <p:sp>
          <p:nvSpPr>
            <p:cNvPr id="53" name="Flowchart: Alternate Process 52"/>
            <p:cNvSpPr/>
            <p:nvPr/>
          </p:nvSpPr>
          <p:spPr>
            <a:xfrm>
              <a:off x="3942910" y="3581820"/>
              <a:ext cx="3380276" cy="968921"/>
            </a:xfrm>
            <a:prstGeom prst="flowChartAlternateProcess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60163" y="3622077"/>
              <a:ext cx="338027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Case allocation: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Care coordinators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Inclusion health care coordinators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942910" y="4749534"/>
            <a:ext cx="3380276" cy="926649"/>
            <a:chOff x="3960163" y="4870305"/>
            <a:chExt cx="3380276" cy="926649"/>
          </a:xfrm>
        </p:grpSpPr>
        <p:sp>
          <p:nvSpPr>
            <p:cNvPr id="54" name="Flowchart: Alternate Process 53"/>
            <p:cNvSpPr/>
            <p:nvPr/>
          </p:nvSpPr>
          <p:spPr>
            <a:xfrm>
              <a:off x="3960163" y="4908873"/>
              <a:ext cx="3380276" cy="888081"/>
            </a:xfrm>
            <a:prstGeom prst="flowChartAlternateProcess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01955" y="4870305"/>
              <a:ext cx="327803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Call patients to make action plan or Personalised Care and Support Plan (PCSP)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876136" y="5975064"/>
            <a:ext cx="3521813" cy="431917"/>
            <a:chOff x="3818626" y="6199353"/>
            <a:chExt cx="3521813" cy="431917"/>
          </a:xfrm>
        </p:grpSpPr>
        <p:sp>
          <p:nvSpPr>
            <p:cNvPr id="55" name="Oval 54"/>
            <p:cNvSpPr/>
            <p:nvPr/>
          </p:nvSpPr>
          <p:spPr>
            <a:xfrm>
              <a:off x="3818626" y="6199353"/>
              <a:ext cx="3521813" cy="431917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05095" y="6206126"/>
              <a:ext cx="27259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Fill in report on completion</a:t>
              </a:r>
            </a:p>
          </p:txBody>
        </p:sp>
      </p:grpSp>
      <p:cxnSp>
        <p:nvCxnSpPr>
          <p:cNvPr id="57" name="Straight Arrow Connector 56"/>
          <p:cNvCxnSpPr/>
          <p:nvPr/>
        </p:nvCxnSpPr>
        <p:spPr>
          <a:xfrm>
            <a:off x="5555410" y="1453329"/>
            <a:ext cx="0" cy="155731"/>
          </a:xfrm>
          <a:prstGeom prst="straightConnector1">
            <a:avLst/>
          </a:prstGeom>
          <a:ln w="9525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601418" y="3385651"/>
            <a:ext cx="0" cy="155731"/>
          </a:xfrm>
          <a:prstGeom prst="straightConnector1">
            <a:avLst/>
          </a:prstGeom>
          <a:ln w="9525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5621545" y="4573231"/>
            <a:ext cx="0" cy="155731"/>
          </a:xfrm>
          <a:prstGeom prst="straightConnector1">
            <a:avLst/>
          </a:prstGeom>
          <a:ln w="9525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641672" y="5709046"/>
            <a:ext cx="0" cy="155731"/>
          </a:xfrm>
          <a:prstGeom prst="straightConnector1">
            <a:avLst/>
          </a:prstGeom>
          <a:ln w="9525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475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D7E6351981244A9B4DDA468D2B4AD" ma:contentTypeVersion="16" ma:contentTypeDescription="Create a new document." ma:contentTypeScope="" ma:versionID="deb18602743a57969f78f353553bf679">
  <xsd:schema xmlns:xsd="http://www.w3.org/2001/XMLSchema" xmlns:xs="http://www.w3.org/2001/XMLSchema" xmlns:p="http://schemas.microsoft.com/office/2006/metadata/properties" xmlns:ns2="ce5076b5-59ba-463c-a612-e2e9abb69a97" xmlns:ns3="e718b2a9-e70c-43bd-99ef-45afc2bca0cf" targetNamespace="http://schemas.microsoft.com/office/2006/metadata/properties" ma:root="true" ma:fieldsID="0c2e3a7e34a1461c9fbdc394cca1e609" ns2:_="" ns3:_="">
    <xsd:import namespace="ce5076b5-59ba-463c-a612-e2e9abb69a97"/>
    <xsd:import namespace="e718b2a9-e70c-43bd-99ef-45afc2bca0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076b5-59ba-463c-a612-e2e9abb69a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a39c481-87b5-468c-a58a-eae9ae71b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18b2a9-e70c-43bd-99ef-45afc2bca0c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1b7d6ff-e645-4a16-bae7-3b0aabdd800e}" ma:internalName="TaxCatchAll" ma:showField="CatchAllData" ma:web="e718b2a9-e70c-43bd-99ef-45afc2bca0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18b2a9-e70c-43bd-99ef-45afc2bca0cf" xsi:nil="true"/>
    <lcf76f155ced4ddcb4097134ff3c332f xmlns="ce5076b5-59ba-463c-a612-e2e9abb69a9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562B7AB-7AE1-4C3F-8166-B4BCDE237196}"/>
</file>

<file path=customXml/itemProps2.xml><?xml version="1.0" encoding="utf-8"?>
<ds:datastoreItem xmlns:ds="http://schemas.openxmlformats.org/officeDocument/2006/customXml" ds:itemID="{8A5B77C1-8147-49A1-A125-E08241EC3DC9}"/>
</file>

<file path=customXml/itemProps3.xml><?xml version="1.0" encoding="utf-8"?>
<ds:datastoreItem xmlns:ds="http://schemas.openxmlformats.org/officeDocument/2006/customXml" ds:itemID="{FD367525-EAD2-494E-BCA5-D7098C913A49}"/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212</Words>
  <Application>Microsoft Macintosh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Referral Pathways</vt:lpstr>
      <vt:lpstr>Referral Tools</vt:lpstr>
      <vt:lpstr>PowerPoint Presentation</vt:lpstr>
    </vt:vector>
  </TitlesOfParts>
  <Company>Bexley Clinical Commissioning Group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Referral Pathways</dc:title>
  <dc:creator>LocalUser</dc:creator>
  <cp:lastModifiedBy>Aaminah Verity</cp:lastModifiedBy>
  <cp:revision>22</cp:revision>
  <dcterms:created xsi:type="dcterms:W3CDTF">2022-03-09T09:58:43Z</dcterms:created>
  <dcterms:modified xsi:type="dcterms:W3CDTF">2022-03-09T17:26:26Z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0x0101009D1D7E6351981244A9B4DDA468D2B4AD</vt:lpwstr>
  </property>
  <property fmtid="{D5CDD505-2E9C-101B-9397-08002B2CF9AE}" pid="3" name="MediaServiceImageTags">
    <vt:lpwstr/>
  </property>
</Properties>
</file>