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4"/>
    <p:sldMasterId id="2147483660" r:id="rId5"/>
    <p:sldMasterId id="2147483731" r:id="rId6"/>
  </p:sldMasterIdLst>
  <p:notesMasterIdLst>
    <p:notesMasterId r:id="rId30"/>
  </p:notesMasterIdLst>
  <p:sldIdLst>
    <p:sldId id="2442" r:id="rId7"/>
    <p:sldId id="2468" r:id="rId8"/>
    <p:sldId id="2445" r:id="rId9"/>
    <p:sldId id="2454" r:id="rId10"/>
    <p:sldId id="2455" r:id="rId11"/>
    <p:sldId id="2456" r:id="rId12"/>
    <p:sldId id="2464" r:id="rId13"/>
    <p:sldId id="2457" r:id="rId14"/>
    <p:sldId id="2453" r:id="rId15"/>
    <p:sldId id="2469" r:id="rId16"/>
    <p:sldId id="2444" r:id="rId17"/>
    <p:sldId id="2435" r:id="rId18"/>
    <p:sldId id="2459" r:id="rId19"/>
    <p:sldId id="2461" r:id="rId20"/>
    <p:sldId id="2462" r:id="rId21"/>
    <p:sldId id="2463" r:id="rId22"/>
    <p:sldId id="2446" r:id="rId23"/>
    <p:sldId id="2466" r:id="rId24"/>
    <p:sldId id="2443" r:id="rId25"/>
    <p:sldId id="2467" r:id="rId26"/>
    <p:sldId id="2447" r:id="rId27"/>
    <p:sldId id="2450" r:id="rId28"/>
    <p:sldId id="2451" r:id="rId29"/>
  </p:sldIdLst>
  <p:sldSz cx="12192000" cy="6858000"/>
  <p:notesSz cx="6858000" cy="9144000"/>
  <p:embeddedFontLst>
    <p:embeddedFont>
      <p:font typeface="Arial Black" panose="020B0A04020102020204" pitchFamily="34" charset="0"/>
      <p:regular r:id="rId31"/>
      <p:bold r:id="rId32"/>
    </p:embeddedFont>
    <p:embeddedFont>
      <p:font typeface="Calibri" panose="020F0502020204030204" pitchFamily="3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D8BE74F-9F16-4FC6-004F-F4FE514C66B4}" name="Lianna Martin" initials="LM" userId="S::lianna.martin@hlp.nhs.uk::59b1ca76-3e9c-4230-8169-44b1a9e7861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RTIN, Lianna (HEALTHY LONDON PARTNERSHIP)" initials="ML(LP" lastIdx="1" clrIdx="0">
    <p:extLst>
      <p:ext uri="{19B8F6BF-5375-455C-9EA6-DF929625EA0E}">
        <p15:presenceInfo xmlns:p15="http://schemas.microsoft.com/office/powerpoint/2012/main" userId="S::lianna.martin@nhs.net::3bf04fc8-8821-4567-9979-194a1b828ca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EB0"/>
    <a:srgbClr val="0072C6"/>
    <a:srgbClr val="005EB8"/>
    <a:srgbClr val="C5D8E1"/>
    <a:srgbClr val="ADBF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E8B34D-7946-8326-B4E1-A703F87F65D5}" v="7" dt="2022-01-11T12:21:46.323"/>
    <p1510:client id="{7B79C77F-D5AC-5F7F-E692-0B2117350B5C}" v="1" dt="2022-02-22T10:02:32.803"/>
  </p1510:revLst>
</p1510:revInfo>
</file>

<file path=ppt/tableStyles.xml><?xml version="1.0" encoding="utf-8"?>
<a:tblStyleLst xmlns:a="http://schemas.openxmlformats.org/drawingml/2006/main" def="{B2261337-0275-4067-8E78-EA01C606D6E9}">
  <a:tblStyle styleId="{B2261337-0275-4067-8E78-EA01C606D6E9}"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AE7ED"/>
          </a:solidFill>
        </a:fill>
      </a:tcStyle>
    </a:wholeTbl>
    <a:band1H>
      <a:tcTxStyle/>
      <a:tcStyle>
        <a:tcBdr/>
        <a:fill>
          <a:solidFill>
            <a:srgbClr val="F4CBD8"/>
          </a:solidFill>
        </a:fill>
      </a:tcStyle>
    </a:band1H>
    <a:band2H>
      <a:tcTxStyle/>
      <a:tcStyle>
        <a:tcBdr/>
      </a:tcStyle>
    </a:band2H>
    <a:band1V>
      <a:tcTxStyle/>
      <a:tcStyle>
        <a:tcBdr/>
        <a:fill>
          <a:solidFill>
            <a:srgbClr val="F4CBD8"/>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87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21" Type="http://schemas.openxmlformats.org/officeDocument/2006/relationships/slide" Target="slides/slide15.xml"/><Relationship Id="rId34" Type="http://schemas.openxmlformats.org/officeDocument/2006/relationships/font" Target="fonts/font4.fntdata"/><Relationship Id="rId42" Type="http://schemas.microsoft.com/office/2016/11/relationships/changesInfo" Target="changesInfos/changesInfo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font" Target="fonts/font2.fntdata"/><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font" Target="fonts/font6.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1.fntdata"/><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microsoft.com/office/2015/10/relationships/revisionInfo" Target="revisionInfo.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font" Target="fonts/font3.fntdata"/><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fer Brooks" userId="93ef732e-884d-4c04-8997-b138296c939b" providerId="ADAL" clId="{9B277931-B8DE-4187-A612-F92DC6930270}"/>
    <pc:docChg chg="modSld">
      <pc:chgData name="Jennifer Brooks" userId="93ef732e-884d-4c04-8997-b138296c939b" providerId="ADAL" clId="{9B277931-B8DE-4187-A612-F92DC6930270}" dt="2022-01-10T10:57:12.428" v="68" actId="20577"/>
      <pc:docMkLst>
        <pc:docMk/>
      </pc:docMkLst>
      <pc:sldChg chg="modSp mod">
        <pc:chgData name="Jennifer Brooks" userId="93ef732e-884d-4c04-8997-b138296c939b" providerId="ADAL" clId="{9B277931-B8DE-4187-A612-F92DC6930270}" dt="2022-01-10T10:56:52.757" v="67" actId="20577"/>
        <pc:sldMkLst>
          <pc:docMk/>
          <pc:sldMk cId="3267782608" sldId="2446"/>
        </pc:sldMkLst>
        <pc:spChg chg="mod">
          <ac:chgData name="Jennifer Brooks" userId="93ef732e-884d-4c04-8997-b138296c939b" providerId="ADAL" clId="{9B277931-B8DE-4187-A612-F92DC6930270}" dt="2022-01-10T10:56:52.757" v="67" actId="20577"/>
          <ac:spMkLst>
            <pc:docMk/>
            <pc:sldMk cId="3267782608" sldId="2446"/>
            <ac:spMk id="2" creationId="{6E607A8D-4AC8-426C-B876-182470D91C5C}"/>
          </ac:spMkLst>
        </pc:spChg>
        <pc:spChg chg="mod">
          <ac:chgData name="Jennifer Brooks" userId="93ef732e-884d-4c04-8997-b138296c939b" providerId="ADAL" clId="{9B277931-B8DE-4187-A612-F92DC6930270}" dt="2022-01-10T10:56:06.236" v="14" actId="20577"/>
          <ac:spMkLst>
            <pc:docMk/>
            <pc:sldMk cId="3267782608" sldId="2446"/>
            <ac:spMk id="12" creationId="{A3B618B0-AC5F-420E-A4A9-F16C8901D493}"/>
          </ac:spMkLst>
        </pc:spChg>
      </pc:sldChg>
      <pc:sldChg chg="modSp mod">
        <pc:chgData name="Jennifer Brooks" userId="93ef732e-884d-4c04-8997-b138296c939b" providerId="ADAL" clId="{9B277931-B8DE-4187-A612-F92DC6930270}" dt="2022-01-10T10:54:58.907" v="1" actId="20577"/>
        <pc:sldMkLst>
          <pc:docMk/>
          <pc:sldMk cId="3494133392" sldId="2459"/>
        </pc:sldMkLst>
        <pc:spChg chg="mod">
          <ac:chgData name="Jennifer Brooks" userId="93ef732e-884d-4c04-8997-b138296c939b" providerId="ADAL" clId="{9B277931-B8DE-4187-A612-F92DC6930270}" dt="2022-01-10T10:54:58.907" v="1" actId="20577"/>
          <ac:spMkLst>
            <pc:docMk/>
            <pc:sldMk cId="3494133392" sldId="2459"/>
            <ac:spMk id="15" creationId="{3A4C99E3-7E2D-4B93-BA9B-C3B4CD955BBA}"/>
          </ac:spMkLst>
        </pc:spChg>
      </pc:sldChg>
      <pc:sldChg chg="modSp mod">
        <pc:chgData name="Jennifer Brooks" userId="93ef732e-884d-4c04-8997-b138296c939b" providerId="ADAL" clId="{9B277931-B8DE-4187-A612-F92DC6930270}" dt="2022-01-10T10:55:14.097" v="2" actId="20577"/>
        <pc:sldMkLst>
          <pc:docMk/>
          <pc:sldMk cId="644319341" sldId="2461"/>
        </pc:sldMkLst>
        <pc:spChg chg="mod">
          <ac:chgData name="Jennifer Brooks" userId="93ef732e-884d-4c04-8997-b138296c939b" providerId="ADAL" clId="{9B277931-B8DE-4187-A612-F92DC6930270}" dt="2022-01-10T10:55:14.097" v="2" actId="20577"/>
          <ac:spMkLst>
            <pc:docMk/>
            <pc:sldMk cId="644319341" sldId="2461"/>
            <ac:spMk id="16" creationId="{2F7ED217-9573-413C-9B51-47DA8538DF48}"/>
          </ac:spMkLst>
        </pc:spChg>
      </pc:sldChg>
      <pc:sldChg chg="modSp mod">
        <pc:chgData name="Jennifer Brooks" userId="93ef732e-884d-4c04-8997-b138296c939b" providerId="ADAL" clId="{9B277931-B8DE-4187-A612-F92DC6930270}" dt="2022-01-10T10:55:29.901" v="4" actId="20577"/>
        <pc:sldMkLst>
          <pc:docMk/>
          <pc:sldMk cId="2147748494" sldId="2462"/>
        </pc:sldMkLst>
        <pc:spChg chg="mod">
          <ac:chgData name="Jennifer Brooks" userId="93ef732e-884d-4c04-8997-b138296c939b" providerId="ADAL" clId="{9B277931-B8DE-4187-A612-F92DC6930270}" dt="2022-01-10T10:55:29.901" v="4" actId="20577"/>
          <ac:spMkLst>
            <pc:docMk/>
            <pc:sldMk cId="2147748494" sldId="2462"/>
            <ac:spMk id="16" creationId="{2F7ED217-9573-413C-9B51-47DA8538DF48}"/>
          </ac:spMkLst>
        </pc:spChg>
      </pc:sldChg>
      <pc:sldChg chg="modSp mod">
        <pc:chgData name="Jennifer Brooks" userId="93ef732e-884d-4c04-8997-b138296c939b" providerId="ADAL" clId="{9B277931-B8DE-4187-A612-F92DC6930270}" dt="2022-01-10T10:55:37.321" v="5" actId="20577"/>
        <pc:sldMkLst>
          <pc:docMk/>
          <pc:sldMk cId="4001683967" sldId="2463"/>
        </pc:sldMkLst>
        <pc:spChg chg="mod">
          <ac:chgData name="Jennifer Brooks" userId="93ef732e-884d-4c04-8997-b138296c939b" providerId="ADAL" clId="{9B277931-B8DE-4187-A612-F92DC6930270}" dt="2022-01-10T10:55:37.321" v="5" actId="20577"/>
          <ac:spMkLst>
            <pc:docMk/>
            <pc:sldMk cId="4001683967" sldId="2463"/>
            <ac:spMk id="17" creationId="{CBC0ADCA-C35D-47DE-94D1-207074389C50}"/>
          </ac:spMkLst>
        </pc:spChg>
      </pc:sldChg>
      <pc:sldChg chg="modSp mod">
        <pc:chgData name="Jennifer Brooks" userId="93ef732e-884d-4c04-8997-b138296c939b" providerId="ADAL" clId="{9B277931-B8DE-4187-A612-F92DC6930270}" dt="2022-01-10T10:57:12.428" v="68" actId="20577"/>
        <pc:sldMkLst>
          <pc:docMk/>
          <pc:sldMk cId="326654163" sldId="2466"/>
        </pc:sldMkLst>
        <pc:spChg chg="mod">
          <ac:chgData name="Jennifer Brooks" userId="93ef732e-884d-4c04-8997-b138296c939b" providerId="ADAL" clId="{9B277931-B8DE-4187-A612-F92DC6930270}" dt="2022-01-10T10:57:12.428" v="68" actId="20577"/>
          <ac:spMkLst>
            <pc:docMk/>
            <pc:sldMk cId="326654163" sldId="2466"/>
            <ac:spMk id="12" creationId="{5D48CE2A-2A34-4EE3-8AA4-871145B80CCA}"/>
          </ac:spMkLst>
        </pc:spChg>
      </pc:sldChg>
    </pc:docChg>
  </pc:docChgLst>
  <pc:docChgLst>
    <pc:chgData name="Lianna Martin" userId="S::lianna.martin@hlp.nhs.uk::59b1ca76-3e9c-4230-8169-44b1a9e78614" providerId="AD" clId="Web-{7B79C77F-D5AC-5F7F-E692-0B2117350B5C}"/>
    <pc:docChg chg="modSld">
      <pc:chgData name="Lianna Martin" userId="S::lianna.martin@hlp.nhs.uk::59b1ca76-3e9c-4230-8169-44b1a9e78614" providerId="AD" clId="Web-{7B79C77F-D5AC-5F7F-E692-0B2117350B5C}" dt="2022-02-22T10:02:32.803" v="0" actId="1076"/>
      <pc:docMkLst>
        <pc:docMk/>
      </pc:docMkLst>
      <pc:sldChg chg="modSp">
        <pc:chgData name="Lianna Martin" userId="S::lianna.martin@hlp.nhs.uk::59b1ca76-3e9c-4230-8169-44b1a9e78614" providerId="AD" clId="Web-{7B79C77F-D5AC-5F7F-E692-0B2117350B5C}" dt="2022-02-22T10:02:32.803" v="0" actId="1076"/>
        <pc:sldMkLst>
          <pc:docMk/>
          <pc:sldMk cId="3267782608" sldId="2446"/>
        </pc:sldMkLst>
        <pc:spChg chg="mod">
          <ac:chgData name="Lianna Martin" userId="S::lianna.martin@hlp.nhs.uk::59b1ca76-3e9c-4230-8169-44b1a9e78614" providerId="AD" clId="Web-{7B79C77F-D5AC-5F7F-E692-0B2117350B5C}" dt="2022-02-22T10:02:32.803" v="0" actId="1076"/>
          <ac:spMkLst>
            <pc:docMk/>
            <pc:sldMk cId="3267782608" sldId="2446"/>
            <ac:spMk id="2" creationId="{6E607A8D-4AC8-426C-B876-182470D91C5C}"/>
          </ac:spMkLst>
        </pc:spChg>
      </pc:sldChg>
    </pc:docChg>
  </pc:docChgLst>
  <pc:docChgLst>
    <pc:chgData name="Lianna Martin" userId="S::lianna.martin@hlp.nhs.uk::59b1ca76-3e9c-4230-8169-44b1a9e78614" providerId="AD" clId="Web-{3F1DD11D-47B2-2C43-DFE3-4DE931602790}"/>
    <pc:docChg chg="modSld">
      <pc:chgData name="Lianna Martin" userId="S::lianna.martin@hlp.nhs.uk::59b1ca76-3e9c-4230-8169-44b1a9e78614" providerId="AD" clId="Web-{3F1DD11D-47B2-2C43-DFE3-4DE931602790}" dt="2021-12-15T15:24:03.815" v="78" actId="20577"/>
      <pc:docMkLst>
        <pc:docMk/>
      </pc:docMkLst>
      <pc:sldChg chg="modSp">
        <pc:chgData name="Lianna Martin" userId="S::lianna.martin@hlp.nhs.uk::59b1ca76-3e9c-4230-8169-44b1a9e78614" providerId="AD" clId="Web-{3F1DD11D-47B2-2C43-DFE3-4DE931602790}" dt="2021-12-15T15:24:03.815" v="78" actId="20577"/>
        <pc:sldMkLst>
          <pc:docMk/>
          <pc:sldMk cId="2086203201" sldId="2467"/>
        </pc:sldMkLst>
        <pc:spChg chg="mod">
          <ac:chgData name="Lianna Martin" userId="S::lianna.martin@hlp.nhs.uk::59b1ca76-3e9c-4230-8169-44b1a9e78614" providerId="AD" clId="Web-{3F1DD11D-47B2-2C43-DFE3-4DE931602790}" dt="2021-12-15T15:24:03.815" v="78" actId="20577"/>
          <ac:spMkLst>
            <pc:docMk/>
            <pc:sldMk cId="2086203201" sldId="2467"/>
            <ac:spMk id="15" creationId="{D20D6483-0C02-44F7-9D2D-96E777DBA6A8}"/>
          </ac:spMkLst>
        </pc:spChg>
      </pc:sldChg>
    </pc:docChg>
  </pc:docChgLst>
  <pc:docChgLst>
    <pc:chgData name="Lianna Martin" userId="S::lianna.martin@hlp.nhs.uk::59b1ca76-3e9c-4230-8169-44b1a9e78614" providerId="AD" clId="Web-{704F69BF-4E50-05BC-EECD-7636A405D2BE}"/>
    <pc:docChg chg="modSld">
      <pc:chgData name="Lianna Martin" userId="S::lianna.martin@hlp.nhs.uk::59b1ca76-3e9c-4230-8169-44b1a9e78614" providerId="AD" clId="Web-{704F69BF-4E50-05BC-EECD-7636A405D2BE}" dt="2021-12-01T11:51:27.864" v="1108" actId="1076"/>
      <pc:docMkLst>
        <pc:docMk/>
      </pc:docMkLst>
      <pc:sldChg chg="modSp">
        <pc:chgData name="Lianna Martin" userId="S::lianna.martin@hlp.nhs.uk::59b1ca76-3e9c-4230-8169-44b1a9e78614" providerId="AD" clId="Web-{704F69BF-4E50-05BC-EECD-7636A405D2BE}" dt="2021-12-01T11:51:27.864" v="1108" actId="1076"/>
        <pc:sldMkLst>
          <pc:docMk/>
          <pc:sldMk cId="2164694380" sldId="2458"/>
        </pc:sldMkLst>
        <pc:graphicFrameChg chg="mod modGraphic">
          <ac:chgData name="Lianna Martin" userId="S::lianna.martin@hlp.nhs.uk::59b1ca76-3e9c-4230-8169-44b1a9e78614" providerId="AD" clId="Web-{704F69BF-4E50-05BC-EECD-7636A405D2BE}" dt="2021-12-01T11:51:27.864" v="1108" actId="1076"/>
          <ac:graphicFrameMkLst>
            <pc:docMk/>
            <pc:sldMk cId="2164694380" sldId="2458"/>
            <ac:graphicFrameMk id="2" creationId="{C25F69A8-D7A3-4151-82A6-57FF173D3E97}"/>
          </ac:graphicFrameMkLst>
        </pc:graphicFrameChg>
      </pc:sldChg>
    </pc:docChg>
  </pc:docChgLst>
  <pc:docChgLst>
    <pc:chgData name="Jennifer Brooks" userId="93ef732e-884d-4c04-8997-b138296c939b" providerId="ADAL" clId="{965C9D1E-89F9-479D-B0D6-EDE18F46C8D3}"/>
    <pc:docChg chg="undo redo custSel addSld delSld modSld delMainMaster">
      <pc:chgData name="Jennifer Brooks" userId="93ef732e-884d-4c04-8997-b138296c939b" providerId="ADAL" clId="{965C9D1E-89F9-479D-B0D6-EDE18F46C8D3}" dt="2021-11-02T11:30:09.735" v="6840" actId="20577"/>
      <pc:docMkLst>
        <pc:docMk/>
      </pc:docMkLst>
      <pc:sldChg chg="del">
        <pc:chgData name="Jennifer Brooks" userId="93ef732e-884d-4c04-8997-b138296c939b" providerId="ADAL" clId="{965C9D1E-89F9-479D-B0D6-EDE18F46C8D3}" dt="2021-10-22T10:10:55.422" v="3821" actId="47"/>
        <pc:sldMkLst>
          <pc:docMk/>
          <pc:sldMk cId="0" sldId="257"/>
        </pc:sldMkLst>
      </pc:sldChg>
      <pc:sldChg chg="addSp delSp modSp mod">
        <pc:chgData name="Jennifer Brooks" userId="93ef732e-884d-4c04-8997-b138296c939b" providerId="ADAL" clId="{965C9D1E-89F9-479D-B0D6-EDE18F46C8D3}" dt="2021-10-22T10:58:23.093" v="4482" actId="208"/>
        <pc:sldMkLst>
          <pc:docMk/>
          <pc:sldMk cId="1704510971" sldId="289"/>
        </pc:sldMkLst>
        <pc:spChg chg="add mod">
          <ac:chgData name="Jennifer Brooks" userId="93ef732e-884d-4c04-8997-b138296c939b" providerId="ADAL" clId="{965C9D1E-89F9-479D-B0D6-EDE18F46C8D3}" dt="2021-10-22T10:32:20.786" v="4480" actId="14100"/>
          <ac:spMkLst>
            <pc:docMk/>
            <pc:sldMk cId="1704510971" sldId="289"/>
            <ac:spMk id="2" creationId="{03D6A9B6-D982-4A4C-AD40-792404B1282B}"/>
          </ac:spMkLst>
        </pc:spChg>
        <pc:spChg chg="add mod">
          <ac:chgData name="Jennifer Brooks" userId="93ef732e-884d-4c04-8997-b138296c939b" providerId="ADAL" clId="{965C9D1E-89F9-479D-B0D6-EDE18F46C8D3}" dt="2021-10-22T10:58:23.093" v="4482" actId="208"/>
          <ac:spMkLst>
            <pc:docMk/>
            <pc:sldMk cId="1704510971" sldId="289"/>
            <ac:spMk id="5" creationId="{784692CB-8362-48D7-9D40-A7430E34D462}"/>
          </ac:spMkLst>
        </pc:spChg>
        <pc:spChg chg="add del">
          <ac:chgData name="Jennifer Brooks" userId="93ef732e-884d-4c04-8997-b138296c939b" providerId="ADAL" clId="{965C9D1E-89F9-479D-B0D6-EDE18F46C8D3}" dt="2021-10-22T10:23:36.468" v="4327" actId="478"/>
          <ac:spMkLst>
            <pc:docMk/>
            <pc:sldMk cId="1704510971" sldId="289"/>
            <ac:spMk id="12" creationId="{21080531-E4F1-4C38-8F9F-4579FA35D585}"/>
          </ac:spMkLst>
        </pc:spChg>
        <pc:spChg chg="mod">
          <ac:chgData name="Jennifer Brooks" userId="93ef732e-884d-4c04-8997-b138296c939b" providerId="ADAL" clId="{965C9D1E-89F9-479D-B0D6-EDE18F46C8D3}" dt="2021-10-22T10:28:56.826" v="4448" actId="1076"/>
          <ac:spMkLst>
            <pc:docMk/>
            <pc:sldMk cId="1704510971" sldId="289"/>
            <ac:spMk id="13" creationId="{E90A6453-4E8A-448A-83C3-A2DDA2A6294C}"/>
          </ac:spMkLst>
        </pc:spChg>
        <pc:spChg chg="add del mod">
          <ac:chgData name="Jennifer Brooks" userId="93ef732e-884d-4c04-8997-b138296c939b" providerId="ADAL" clId="{965C9D1E-89F9-479D-B0D6-EDE18F46C8D3}" dt="2021-10-22T10:28:56.826" v="4448" actId="1076"/>
          <ac:spMkLst>
            <pc:docMk/>
            <pc:sldMk cId="1704510971" sldId="289"/>
            <ac:spMk id="14" creationId="{0283B454-53FE-486A-917B-BDEACDFD8706}"/>
          </ac:spMkLst>
        </pc:spChg>
        <pc:spChg chg="mod">
          <ac:chgData name="Jennifer Brooks" userId="93ef732e-884d-4c04-8997-b138296c939b" providerId="ADAL" clId="{965C9D1E-89F9-479D-B0D6-EDE18F46C8D3}" dt="2021-10-22T10:28:56.826" v="4448" actId="1076"/>
          <ac:spMkLst>
            <pc:docMk/>
            <pc:sldMk cId="1704510971" sldId="289"/>
            <ac:spMk id="15" creationId="{2DE3DFCD-2E44-4439-8D16-C56C73790DD8}"/>
          </ac:spMkLst>
        </pc:spChg>
        <pc:spChg chg="mod">
          <ac:chgData name="Jennifer Brooks" userId="93ef732e-884d-4c04-8997-b138296c939b" providerId="ADAL" clId="{965C9D1E-89F9-479D-B0D6-EDE18F46C8D3}" dt="2021-10-22T10:28:56.826" v="4448" actId="1076"/>
          <ac:spMkLst>
            <pc:docMk/>
            <pc:sldMk cId="1704510971" sldId="289"/>
            <ac:spMk id="16" creationId="{AE42A8FF-EC9E-49DC-B21B-AE90E04A958B}"/>
          </ac:spMkLst>
        </pc:spChg>
        <pc:spChg chg="del mod">
          <ac:chgData name="Jennifer Brooks" userId="93ef732e-884d-4c04-8997-b138296c939b" providerId="ADAL" clId="{965C9D1E-89F9-479D-B0D6-EDE18F46C8D3}" dt="2021-10-22T10:23:33.883" v="4326" actId="478"/>
          <ac:spMkLst>
            <pc:docMk/>
            <pc:sldMk cId="1704510971" sldId="289"/>
            <ac:spMk id="17" creationId="{0046A4CE-3BE6-45A1-9F9B-6DE89BC8B306}"/>
          </ac:spMkLst>
        </pc:spChg>
        <pc:spChg chg="add del">
          <ac:chgData name="Jennifer Brooks" userId="93ef732e-884d-4c04-8997-b138296c939b" providerId="ADAL" clId="{965C9D1E-89F9-479D-B0D6-EDE18F46C8D3}" dt="2021-10-22T10:23:33.060" v="4325" actId="478"/>
          <ac:spMkLst>
            <pc:docMk/>
            <pc:sldMk cId="1704510971" sldId="289"/>
            <ac:spMk id="22" creationId="{16D68DA3-B6A1-412F-826E-F6FF5F57516C}"/>
          </ac:spMkLst>
        </pc:spChg>
        <pc:spChg chg="add mod">
          <ac:chgData name="Jennifer Brooks" userId="93ef732e-884d-4c04-8997-b138296c939b" providerId="ADAL" clId="{965C9D1E-89F9-479D-B0D6-EDE18F46C8D3}" dt="2021-10-22T10:58:23.093" v="4482" actId="208"/>
          <ac:spMkLst>
            <pc:docMk/>
            <pc:sldMk cId="1704510971" sldId="289"/>
            <ac:spMk id="23" creationId="{4D16988E-83D4-409F-AD33-FF42870CA1F6}"/>
          </ac:spMkLst>
        </pc:spChg>
        <pc:spChg chg="add mod">
          <ac:chgData name="Jennifer Brooks" userId="93ef732e-884d-4c04-8997-b138296c939b" providerId="ADAL" clId="{965C9D1E-89F9-479D-B0D6-EDE18F46C8D3}" dt="2021-10-22T10:58:23.093" v="4482" actId="208"/>
          <ac:spMkLst>
            <pc:docMk/>
            <pc:sldMk cId="1704510971" sldId="289"/>
            <ac:spMk id="24" creationId="{FDFFFD75-738A-4085-9E4D-BE6B601D0ED2}"/>
          </ac:spMkLst>
        </pc:spChg>
        <pc:spChg chg="add mod">
          <ac:chgData name="Jennifer Brooks" userId="93ef732e-884d-4c04-8997-b138296c939b" providerId="ADAL" clId="{965C9D1E-89F9-479D-B0D6-EDE18F46C8D3}" dt="2021-10-22T10:58:23.093" v="4482" actId="208"/>
          <ac:spMkLst>
            <pc:docMk/>
            <pc:sldMk cId="1704510971" sldId="289"/>
            <ac:spMk id="25" creationId="{9473DD45-086C-41A5-A072-EADDB00D5B58}"/>
          </ac:spMkLst>
        </pc:spChg>
        <pc:graphicFrameChg chg="mod">
          <ac:chgData name="Jennifer Brooks" userId="93ef732e-884d-4c04-8997-b138296c939b" providerId="ADAL" clId="{965C9D1E-89F9-479D-B0D6-EDE18F46C8D3}" dt="2021-10-22T10:28:56.826" v="4448" actId="1076"/>
          <ac:graphicFrameMkLst>
            <pc:docMk/>
            <pc:sldMk cId="1704510971" sldId="289"/>
            <ac:graphicFrameMk id="11" creationId="{F2D7474E-42FD-467B-839C-7F5262E3119A}"/>
          </ac:graphicFrameMkLst>
        </pc:graphicFrameChg>
        <pc:cxnChg chg="add mod">
          <ac:chgData name="Jennifer Brooks" userId="93ef732e-884d-4c04-8997-b138296c939b" providerId="ADAL" clId="{965C9D1E-89F9-479D-B0D6-EDE18F46C8D3}" dt="2021-10-22T10:28:56.826" v="4448" actId="1076"/>
          <ac:cxnSpMkLst>
            <pc:docMk/>
            <pc:sldMk cId="1704510971" sldId="289"/>
            <ac:cxnSpMk id="4" creationId="{93C0F731-1C0A-46BB-AFA5-9FB6FC3A4A8F}"/>
          </ac:cxnSpMkLst>
        </pc:cxnChg>
      </pc:sldChg>
      <pc:sldChg chg="del">
        <pc:chgData name="Jennifer Brooks" userId="93ef732e-884d-4c04-8997-b138296c939b" providerId="ADAL" clId="{965C9D1E-89F9-479D-B0D6-EDE18F46C8D3}" dt="2021-10-22T10:10:54.650" v="3820" actId="47"/>
        <pc:sldMkLst>
          <pc:docMk/>
          <pc:sldMk cId="2939372632" sldId="2415"/>
        </pc:sldMkLst>
      </pc:sldChg>
      <pc:sldChg chg="del">
        <pc:chgData name="Jennifer Brooks" userId="93ef732e-884d-4c04-8997-b138296c939b" providerId="ADAL" clId="{965C9D1E-89F9-479D-B0D6-EDE18F46C8D3}" dt="2021-10-22T10:09:43.902" v="3818" actId="47"/>
        <pc:sldMkLst>
          <pc:docMk/>
          <pc:sldMk cId="779811010" sldId="2416"/>
        </pc:sldMkLst>
      </pc:sldChg>
      <pc:sldChg chg="del">
        <pc:chgData name="Jennifer Brooks" userId="93ef732e-884d-4c04-8997-b138296c939b" providerId="ADAL" clId="{965C9D1E-89F9-479D-B0D6-EDE18F46C8D3}" dt="2021-10-22T10:13:23.494" v="3892" actId="47"/>
        <pc:sldMkLst>
          <pc:docMk/>
          <pc:sldMk cId="1232386723" sldId="2419"/>
        </pc:sldMkLst>
      </pc:sldChg>
      <pc:sldChg chg="del">
        <pc:chgData name="Jennifer Brooks" userId="93ef732e-884d-4c04-8997-b138296c939b" providerId="ADAL" clId="{965C9D1E-89F9-479D-B0D6-EDE18F46C8D3}" dt="2021-10-22T10:10:57.213" v="3822" actId="47"/>
        <pc:sldMkLst>
          <pc:docMk/>
          <pc:sldMk cId="3437845525" sldId="2420"/>
        </pc:sldMkLst>
      </pc:sldChg>
      <pc:sldChg chg="del">
        <pc:chgData name="Jennifer Brooks" userId="93ef732e-884d-4c04-8997-b138296c939b" providerId="ADAL" clId="{965C9D1E-89F9-479D-B0D6-EDE18F46C8D3}" dt="2021-10-22T10:10:53.350" v="3819" actId="47"/>
        <pc:sldMkLst>
          <pc:docMk/>
          <pc:sldMk cId="2244749860" sldId="2421"/>
        </pc:sldMkLst>
      </pc:sldChg>
      <pc:sldChg chg="del">
        <pc:chgData name="Jennifer Brooks" userId="93ef732e-884d-4c04-8997-b138296c939b" providerId="ADAL" clId="{965C9D1E-89F9-479D-B0D6-EDE18F46C8D3}" dt="2021-10-22T10:14:03.355" v="3912" actId="47"/>
        <pc:sldMkLst>
          <pc:docMk/>
          <pc:sldMk cId="967874875" sldId="2422"/>
        </pc:sldMkLst>
      </pc:sldChg>
      <pc:sldChg chg="del">
        <pc:chgData name="Jennifer Brooks" userId="93ef732e-884d-4c04-8997-b138296c939b" providerId="ADAL" clId="{965C9D1E-89F9-479D-B0D6-EDE18F46C8D3}" dt="2021-10-22T10:09:34.554" v="3816" actId="47"/>
        <pc:sldMkLst>
          <pc:docMk/>
          <pc:sldMk cId="733476351" sldId="2425"/>
        </pc:sldMkLst>
      </pc:sldChg>
      <pc:sldChg chg="del">
        <pc:chgData name="Jennifer Brooks" userId="93ef732e-884d-4c04-8997-b138296c939b" providerId="ADAL" clId="{965C9D1E-89F9-479D-B0D6-EDE18F46C8D3}" dt="2021-10-22T10:09:39.337" v="3817" actId="47"/>
        <pc:sldMkLst>
          <pc:docMk/>
          <pc:sldMk cId="3051970702" sldId="2426"/>
        </pc:sldMkLst>
      </pc:sldChg>
      <pc:sldChg chg="del">
        <pc:chgData name="Jennifer Brooks" userId="93ef732e-884d-4c04-8997-b138296c939b" providerId="ADAL" clId="{965C9D1E-89F9-479D-B0D6-EDE18F46C8D3}" dt="2021-10-22T10:22:13.755" v="4304" actId="47"/>
        <pc:sldMkLst>
          <pc:docMk/>
          <pc:sldMk cId="3180815531" sldId="2429"/>
        </pc:sldMkLst>
      </pc:sldChg>
      <pc:sldChg chg="modSp mod">
        <pc:chgData name="Jennifer Brooks" userId="93ef732e-884d-4c04-8997-b138296c939b" providerId="ADAL" clId="{965C9D1E-89F9-479D-B0D6-EDE18F46C8D3}" dt="2021-10-22T11:04:46.029" v="4598" actId="20577"/>
        <pc:sldMkLst>
          <pc:docMk/>
          <pc:sldMk cId="3069987747" sldId="2430"/>
        </pc:sldMkLst>
        <pc:spChg chg="mod">
          <ac:chgData name="Jennifer Brooks" userId="93ef732e-884d-4c04-8997-b138296c939b" providerId="ADAL" clId="{965C9D1E-89F9-479D-B0D6-EDE18F46C8D3}" dt="2021-10-22T11:04:46.029" v="4598" actId="20577"/>
          <ac:spMkLst>
            <pc:docMk/>
            <pc:sldMk cId="3069987747" sldId="2430"/>
            <ac:spMk id="5" creationId="{A487A036-0573-4911-9C00-17D29BEB8C73}"/>
          </ac:spMkLst>
        </pc:spChg>
      </pc:sldChg>
      <pc:sldChg chg="del">
        <pc:chgData name="Jennifer Brooks" userId="93ef732e-884d-4c04-8997-b138296c939b" providerId="ADAL" clId="{965C9D1E-89F9-479D-B0D6-EDE18F46C8D3}" dt="2021-10-21T15:20:21.059" v="876" actId="47"/>
        <pc:sldMkLst>
          <pc:docMk/>
          <pc:sldMk cId="580221813" sldId="2433"/>
        </pc:sldMkLst>
      </pc:sldChg>
      <pc:sldChg chg="del">
        <pc:chgData name="Jennifer Brooks" userId="93ef732e-884d-4c04-8997-b138296c939b" providerId="ADAL" clId="{965C9D1E-89F9-479D-B0D6-EDE18F46C8D3}" dt="2021-10-22T10:09:33.359" v="3815" actId="47"/>
        <pc:sldMkLst>
          <pc:docMk/>
          <pc:sldMk cId="1226001994" sldId="2434"/>
        </pc:sldMkLst>
      </pc:sldChg>
      <pc:sldChg chg="del">
        <pc:chgData name="Jennifer Brooks" userId="93ef732e-884d-4c04-8997-b138296c939b" providerId="ADAL" clId="{965C9D1E-89F9-479D-B0D6-EDE18F46C8D3}" dt="2021-10-21T16:22:07.966" v="2370" actId="2696"/>
        <pc:sldMkLst>
          <pc:docMk/>
          <pc:sldMk cId="57173194" sldId="2435"/>
        </pc:sldMkLst>
      </pc:sldChg>
      <pc:sldChg chg="modSp add del mod">
        <pc:chgData name="Jennifer Brooks" userId="93ef732e-884d-4c04-8997-b138296c939b" providerId="ADAL" clId="{965C9D1E-89F9-479D-B0D6-EDE18F46C8D3}" dt="2021-10-22T11:05:28.770" v="4599" actId="108"/>
        <pc:sldMkLst>
          <pc:docMk/>
          <pc:sldMk cId="3426149039" sldId="2435"/>
        </pc:sldMkLst>
        <pc:spChg chg="mod">
          <ac:chgData name="Jennifer Brooks" userId="93ef732e-884d-4c04-8997-b138296c939b" providerId="ADAL" clId="{965C9D1E-89F9-479D-B0D6-EDE18F46C8D3}" dt="2021-10-22T11:05:28.770" v="4599" actId="108"/>
          <ac:spMkLst>
            <pc:docMk/>
            <pc:sldMk cId="3426149039" sldId="2435"/>
            <ac:spMk id="2" creationId="{6E607A8D-4AC8-426C-B876-182470D91C5C}"/>
          </ac:spMkLst>
        </pc:spChg>
      </pc:sldChg>
      <pc:sldChg chg="del">
        <pc:chgData name="Jennifer Brooks" userId="93ef732e-884d-4c04-8997-b138296c939b" providerId="ADAL" clId="{965C9D1E-89F9-479D-B0D6-EDE18F46C8D3}" dt="2021-10-21T16:00:12.542" v="2368" actId="47"/>
        <pc:sldMkLst>
          <pc:docMk/>
          <pc:sldMk cId="461813122" sldId="2437"/>
        </pc:sldMkLst>
      </pc:sldChg>
      <pc:sldChg chg="del">
        <pc:chgData name="Jennifer Brooks" userId="93ef732e-884d-4c04-8997-b138296c939b" providerId="ADAL" clId="{965C9D1E-89F9-479D-B0D6-EDE18F46C8D3}" dt="2021-10-21T15:20:26.675" v="877" actId="47"/>
        <pc:sldMkLst>
          <pc:docMk/>
          <pc:sldMk cId="1583115060" sldId="2438"/>
        </pc:sldMkLst>
      </pc:sldChg>
      <pc:sldChg chg="addSp delSp modSp mod delCm modCm">
        <pc:chgData name="Jennifer Brooks" userId="93ef732e-884d-4c04-8997-b138296c939b" providerId="ADAL" clId="{965C9D1E-89F9-479D-B0D6-EDE18F46C8D3}" dt="2021-11-02T11:30:09.735" v="6840" actId="20577"/>
        <pc:sldMkLst>
          <pc:docMk/>
          <pc:sldMk cId="428939620" sldId="2439"/>
        </pc:sldMkLst>
        <pc:spChg chg="del mod">
          <ac:chgData name="Jennifer Brooks" userId="93ef732e-884d-4c04-8997-b138296c939b" providerId="ADAL" clId="{965C9D1E-89F9-479D-B0D6-EDE18F46C8D3}" dt="2021-10-21T15:09:48.056" v="596" actId="478"/>
          <ac:spMkLst>
            <pc:docMk/>
            <pc:sldMk cId="428939620" sldId="2439"/>
            <ac:spMk id="5" creationId="{CB5C7DE4-F03A-3D47-AE00-DC82FDA9304B}"/>
          </ac:spMkLst>
        </pc:spChg>
        <pc:spChg chg="add mod">
          <ac:chgData name="Jennifer Brooks" userId="93ef732e-884d-4c04-8997-b138296c939b" providerId="ADAL" clId="{965C9D1E-89F9-479D-B0D6-EDE18F46C8D3}" dt="2021-11-02T11:30:09.735" v="6840" actId="20577"/>
          <ac:spMkLst>
            <pc:docMk/>
            <pc:sldMk cId="428939620" sldId="2439"/>
            <ac:spMk id="17" creationId="{7210748C-9376-4AD8-8F4A-F92E8F399625}"/>
          </ac:spMkLst>
        </pc:spChg>
        <pc:spChg chg="add mod ord">
          <ac:chgData name="Jennifer Brooks" userId="93ef732e-884d-4c04-8997-b138296c939b" providerId="ADAL" clId="{965C9D1E-89F9-479D-B0D6-EDE18F46C8D3}" dt="2021-10-21T15:14:15.149" v="709" actId="1076"/>
          <ac:spMkLst>
            <pc:docMk/>
            <pc:sldMk cId="428939620" sldId="2439"/>
            <ac:spMk id="18" creationId="{F83C792F-83D7-47D6-AF70-6733FDA9CB4F}"/>
          </ac:spMkLst>
        </pc:spChg>
        <pc:spChg chg="add mod">
          <ac:chgData name="Jennifer Brooks" userId="93ef732e-884d-4c04-8997-b138296c939b" providerId="ADAL" clId="{965C9D1E-89F9-479D-B0D6-EDE18F46C8D3}" dt="2021-10-22T10:31:38.460" v="4477" actId="2711"/>
          <ac:spMkLst>
            <pc:docMk/>
            <pc:sldMk cId="428939620" sldId="2439"/>
            <ac:spMk id="19" creationId="{86B4AAD2-A4B1-4A72-932C-207DDBF06B52}"/>
          </ac:spMkLst>
        </pc:spChg>
        <pc:spChg chg="add mod">
          <ac:chgData name="Jennifer Brooks" userId="93ef732e-884d-4c04-8997-b138296c939b" providerId="ADAL" clId="{965C9D1E-89F9-479D-B0D6-EDE18F46C8D3}" dt="2021-10-21T15:18:59.156" v="870" actId="14100"/>
          <ac:spMkLst>
            <pc:docMk/>
            <pc:sldMk cId="428939620" sldId="2439"/>
            <ac:spMk id="20" creationId="{9AE6DF1C-2201-4F11-92F3-762CB624622B}"/>
          </ac:spMkLst>
        </pc:spChg>
        <pc:spChg chg="mod">
          <ac:chgData name="Jennifer Brooks" userId="93ef732e-884d-4c04-8997-b138296c939b" providerId="ADAL" clId="{965C9D1E-89F9-479D-B0D6-EDE18F46C8D3}" dt="2021-10-22T10:31:34.443" v="4476" actId="2711"/>
          <ac:spMkLst>
            <pc:docMk/>
            <pc:sldMk cId="428939620" sldId="2439"/>
            <ac:spMk id="23" creationId="{6DE3AAB9-7FA3-476C-8FA0-1CAC265E3E87}"/>
          </ac:spMkLst>
        </pc:spChg>
        <pc:spChg chg="mod">
          <ac:chgData name="Jennifer Brooks" userId="93ef732e-884d-4c04-8997-b138296c939b" providerId="ADAL" clId="{965C9D1E-89F9-479D-B0D6-EDE18F46C8D3}" dt="2021-10-21T15:19:14.033" v="874" actId="1076"/>
          <ac:spMkLst>
            <pc:docMk/>
            <pc:sldMk cId="428939620" sldId="2439"/>
            <ac:spMk id="24" creationId="{24616E0D-55F8-40FE-943F-B138FE3A1D77}"/>
          </ac:spMkLst>
        </pc:spChg>
        <pc:spChg chg="mod ord">
          <ac:chgData name="Jennifer Brooks" userId="93ef732e-884d-4c04-8997-b138296c939b" providerId="ADAL" clId="{965C9D1E-89F9-479D-B0D6-EDE18F46C8D3}" dt="2021-10-21T15:19:05.933" v="873" actId="122"/>
          <ac:spMkLst>
            <pc:docMk/>
            <pc:sldMk cId="428939620" sldId="2439"/>
            <ac:spMk id="47" creationId="{EA2CE4A5-65DA-C04B-B884-1DE6AB8E977E}"/>
          </ac:spMkLst>
        </pc:spChg>
        <pc:spChg chg="del mod">
          <ac:chgData name="Jennifer Brooks" userId="93ef732e-884d-4c04-8997-b138296c939b" providerId="ADAL" clId="{965C9D1E-89F9-479D-B0D6-EDE18F46C8D3}" dt="2021-10-21T15:13:49.060" v="699" actId="478"/>
          <ac:spMkLst>
            <pc:docMk/>
            <pc:sldMk cId="428939620" sldId="2439"/>
            <ac:spMk id="59" creationId="{BC1E7C20-9F35-FF47-8AEA-3B5F535A894C}"/>
          </ac:spMkLst>
        </pc:spChg>
        <pc:spChg chg="mod">
          <ac:chgData name="Jennifer Brooks" userId="93ef732e-884d-4c04-8997-b138296c939b" providerId="ADAL" clId="{965C9D1E-89F9-479D-B0D6-EDE18F46C8D3}" dt="2021-10-22T11:11:35.510" v="4672" actId="20577"/>
          <ac:spMkLst>
            <pc:docMk/>
            <pc:sldMk cId="428939620" sldId="2439"/>
            <ac:spMk id="67" creationId="{CB6C8318-49B2-1C43-B1E0-B611FD76E7A3}"/>
          </ac:spMkLst>
        </pc:spChg>
        <pc:spChg chg="del mod">
          <ac:chgData name="Jennifer Brooks" userId="93ef732e-884d-4c04-8997-b138296c939b" providerId="ADAL" clId="{965C9D1E-89F9-479D-B0D6-EDE18F46C8D3}" dt="2021-10-21T15:13:53.646" v="702" actId="478"/>
          <ac:spMkLst>
            <pc:docMk/>
            <pc:sldMk cId="428939620" sldId="2439"/>
            <ac:spMk id="70" creationId="{83A964ED-C79C-1A4A-9E40-CDD3F85A0EE0}"/>
          </ac:spMkLst>
        </pc:spChg>
        <pc:spChg chg="mod">
          <ac:chgData name="Jennifer Brooks" userId="93ef732e-884d-4c04-8997-b138296c939b" providerId="ADAL" clId="{965C9D1E-89F9-479D-B0D6-EDE18F46C8D3}" dt="2021-10-22T10:31:57.083" v="4479" actId="404"/>
          <ac:spMkLst>
            <pc:docMk/>
            <pc:sldMk cId="428939620" sldId="2439"/>
            <ac:spMk id="72" creationId="{1B677950-02F6-9241-9232-C498A0264547}"/>
          </ac:spMkLst>
        </pc:spChg>
        <pc:picChg chg="del">
          <ac:chgData name="Jennifer Brooks" userId="93ef732e-884d-4c04-8997-b138296c939b" providerId="ADAL" clId="{965C9D1E-89F9-479D-B0D6-EDE18F46C8D3}" dt="2021-10-21T15:27:35.771" v="947" actId="478"/>
          <ac:picMkLst>
            <pc:docMk/>
            <pc:sldMk cId="428939620" sldId="2439"/>
            <ac:picMk id="28" creationId="{49C2592E-506C-43C0-ADB2-AFE22A6CFA27}"/>
          </ac:picMkLst>
        </pc:picChg>
        <pc:picChg chg="add mod">
          <ac:chgData name="Jennifer Brooks" userId="93ef732e-884d-4c04-8997-b138296c939b" providerId="ADAL" clId="{965C9D1E-89F9-479D-B0D6-EDE18F46C8D3}" dt="2021-10-21T15:27:43.939" v="950" actId="1076"/>
          <ac:picMkLst>
            <pc:docMk/>
            <pc:sldMk cId="428939620" sldId="2439"/>
            <ac:picMk id="3074" creationId="{BC1E8B9D-FF6C-4251-8B71-F7A735A749D4}"/>
          </ac:picMkLst>
        </pc:picChg>
      </pc:sldChg>
      <pc:sldChg chg="addSp delSp modSp add mod">
        <pc:chgData name="Jennifer Brooks" userId="93ef732e-884d-4c04-8997-b138296c939b" providerId="ADAL" clId="{965C9D1E-89F9-479D-B0D6-EDE18F46C8D3}" dt="2021-11-02T11:29:03.533" v="6756" actId="1076"/>
        <pc:sldMkLst>
          <pc:docMk/>
          <pc:sldMk cId="1038029857" sldId="2440"/>
        </pc:sldMkLst>
        <pc:spChg chg="mod">
          <ac:chgData name="Jennifer Brooks" userId="93ef732e-884d-4c04-8997-b138296c939b" providerId="ADAL" clId="{965C9D1E-89F9-479D-B0D6-EDE18F46C8D3}" dt="2021-11-02T11:28:57.185" v="6755" actId="20577"/>
          <ac:spMkLst>
            <pc:docMk/>
            <pc:sldMk cId="1038029857" sldId="2440"/>
            <ac:spMk id="17" creationId="{7210748C-9376-4AD8-8F4A-F92E8F399625}"/>
          </ac:spMkLst>
        </pc:spChg>
        <pc:spChg chg="mod">
          <ac:chgData name="Jennifer Brooks" userId="93ef732e-884d-4c04-8997-b138296c939b" providerId="ADAL" clId="{965C9D1E-89F9-479D-B0D6-EDE18F46C8D3}" dt="2021-10-22T10:30:13.391" v="4459" actId="2711"/>
          <ac:spMkLst>
            <pc:docMk/>
            <pc:sldMk cId="1038029857" sldId="2440"/>
            <ac:spMk id="19" creationId="{86B4AAD2-A4B1-4A72-932C-207DDBF06B52}"/>
          </ac:spMkLst>
        </pc:spChg>
        <pc:spChg chg="mod">
          <ac:chgData name="Jennifer Brooks" userId="93ef732e-884d-4c04-8997-b138296c939b" providerId="ADAL" clId="{965C9D1E-89F9-479D-B0D6-EDE18F46C8D3}" dt="2021-10-22T10:30:05.420" v="4458" actId="20577"/>
          <ac:spMkLst>
            <pc:docMk/>
            <pc:sldMk cId="1038029857" sldId="2440"/>
            <ac:spMk id="23" creationId="{6DE3AAB9-7FA3-476C-8FA0-1CAC265E3E87}"/>
          </ac:spMkLst>
        </pc:spChg>
        <pc:spChg chg="mod">
          <ac:chgData name="Jennifer Brooks" userId="93ef732e-884d-4c04-8997-b138296c939b" providerId="ADAL" clId="{965C9D1E-89F9-479D-B0D6-EDE18F46C8D3}" dt="2021-10-21T15:23:03.217" v="935" actId="20577"/>
          <ac:spMkLst>
            <pc:docMk/>
            <pc:sldMk cId="1038029857" sldId="2440"/>
            <ac:spMk id="44" creationId="{81671A40-A795-C84D-AFFB-726BFE95F73B}"/>
          </ac:spMkLst>
        </pc:spChg>
        <pc:spChg chg="mod">
          <ac:chgData name="Jennifer Brooks" userId="93ef732e-884d-4c04-8997-b138296c939b" providerId="ADAL" clId="{965C9D1E-89F9-479D-B0D6-EDE18F46C8D3}" dt="2021-11-02T11:29:03.533" v="6756" actId="1076"/>
          <ac:spMkLst>
            <pc:docMk/>
            <pc:sldMk cId="1038029857" sldId="2440"/>
            <ac:spMk id="47" creationId="{EA2CE4A5-65DA-C04B-B884-1DE6AB8E977E}"/>
          </ac:spMkLst>
        </pc:spChg>
        <pc:spChg chg="mod">
          <ac:chgData name="Jennifer Brooks" userId="93ef732e-884d-4c04-8997-b138296c939b" providerId="ADAL" clId="{965C9D1E-89F9-479D-B0D6-EDE18F46C8D3}" dt="2021-10-22T10:29:57.257" v="4457" actId="255"/>
          <ac:spMkLst>
            <pc:docMk/>
            <pc:sldMk cId="1038029857" sldId="2440"/>
            <ac:spMk id="72" creationId="{1B677950-02F6-9241-9232-C498A0264547}"/>
          </ac:spMkLst>
        </pc:spChg>
        <pc:grpChg chg="mod">
          <ac:chgData name="Jennifer Brooks" userId="93ef732e-884d-4c04-8997-b138296c939b" providerId="ADAL" clId="{965C9D1E-89F9-479D-B0D6-EDE18F46C8D3}" dt="2021-10-21T16:33:46.450" v="2976" actId="1076"/>
          <ac:grpSpMkLst>
            <pc:docMk/>
            <pc:sldMk cId="1038029857" sldId="2440"/>
            <ac:grpSpMk id="11" creationId="{EB4C06CF-29D9-9044-AEC9-4CD28265392B}"/>
          </ac:grpSpMkLst>
        </pc:grpChg>
        <pc:picChg chg="del">
          <ac:chgData name="Jennifer Brooks" userId="93ef732e-884d-4c04-8997-b138296c939b" providerId="ADAL" clId="{965C9D1E-89F9-479D-B0D6-EDE18F46C8D3}" dt="2021-10-21T15:25:06.644" v="936" actId="478"/>
          <ac:picMkLst>
            <pc:docMk/>
            <pc:sldMk cId="1038029857" sldId="2440"/>
            <ac:picMk id="28" creationId="{49C2592E-506C-43C0-ADB2-AFE22A6CFA27}"/>
          </ac:picMkLst>
        </pc:picChg>
        <pc:picChg chg="add mod">
          <ac:chgData name="Jennifer Brooks" userId="93ef732e-884d-4c04-8997-b138296c939b" providerId="ADAL" clId="{965C9D1E-89F9-479D-B0D6-EDE18F46C8D3}" dt="2021-10-21T15:33:09.817" v="963" actId="1076"/>
          <ac:picMkLst>
            <pc:docMk/>
            <pc:sldMk cId="1038029857" sldId="2440"/>
            <ac:picMk id="1026" creationId="{AC31850B-9199-4290-BCBD-E192B7624FDA}"/>
          </ac:picMkLst>
        </pc:picChg>
      </pc:sldChg>
      <pc:sldChg chg="addSp delSp modSp add mod">
        <pc:chgData name="Jennifer Brooks" userId="93ef732e-884d-4c04-8997-b138296c939b" providerId="ADAL" clId="{965C9D1E-89F9-479D-B0D6-EDE18F46C8D3}" dt="2021-11-02T11:29:19.536" v="6768" actId="20577"/>
        <pc:sldMkLst>
          <pc:docMk/>
          <pc:sldMk cId="1966429202" sldId="2441"/>
        </pc:sldMkLst>
        <pc:spChg chg="mod">
          <ac:chgData name="Jennifer Brooks" userId="93ef732e-884d-4c04-8997-b138296c939b" providerId="ADAL" clId="{965C9D1E-89F9-479D-B0D6-EDE18F46C8D3}" dt="2021-11-02T11:29:19.536" v="6768" actId="20577"/>
          <ac:spMkLst>
            <pc:docMk/>
            <pc:sldMk cId="1966429202" sldId="2441"/>
            <ac:spMk id="17" creationId="{7210748C-9376-4AD8-8F4A-F92E8F399625}"/>
          </ac:spMkLst>
        </pc:spChg>
        <pc:spChg chg="mod">
          <ac:chgData name="Jennifer Brooks" userId="93ef732e-884d-4c04-8997-b138296c939b" providerId="ADAL" clId="{965C9D1E-89F9-479D-B0D6-EDE18F46C8D3}" dt="2021-10-22T10:31:18.431" v="4473" actId="20577"/>
          <ac:spMkLst>
            <pc:docMk/>
            <pc:sldMk cId="1966429202" sldId="2441"/>
            <ac:spMk id="19" creationId="{86B4AAD2-A4B1-4A72-932C-207DDBF06B52}"/>
          </ac:spMkLst>
        </pc:spChg>
        <pc:spChg chg="mod">
          <ac:chgData name="Jennifer Brooks" userId="93ef732e-884d-4c04-8997-b138296c939b" providerId="ADAL" clId="{965C9D1E-89F9-479D-B0D6-EDE18F46C8D3}" dt="2021-10-22T10:30:29.981" v="4462" actId="2711"/>
          <ac:spMkLst>
            <pc:docMk/>
            <pc:sldMk cId="1966429202" sldId="2441"/>
            <ac:spMk id="23" creationId="{6DE3AAB9-7FA3-476C-8FA0-1CAC265E3E87}"/>
          </ac:spMkLst>
        </pc:spChg>
        <pc:spChg chg="mod">
          <ac:chgData name="Jennifer Brooks" userId="93ef732e-884d-4c04-8997-b138296c939b" providerId="ADAL" clId="{965C9D1E-89F9-479D-B0D6-EDE18F46C8D3}" dt="2021-10-21T15:22:51.673" v="897" actId="20577"/>
          <ac:spMkLst>
            <pc:docMk/>
            <pc:sldMk cId="1966429202" sldId="2441"/>
            <ac:spMk id="44" creationId="{81671A40-A795-C84D-AFFB-726BFE95F73B}"/>
          </ac:spMkLst>
        </pc:spChg>
        <pc:spChg chg="mod">
          <ac:chgData name="Jennifer Brooks" userId="93ef732e-884d-4c04-8997-b138296c939b" providerId="ADAL" clId="{965C9D1E-89F9-479D-B0D6-EDE18F46C8D3}" dt="2021-11-01T15:37:50.439" v="6120" actId="1076"/>
          <ac:spMkLst>
            <pc:docMk/>
            <pc:sldMk cId="1966429202" sldId="2441"/>
            <ac:spMk id="47" creationId="{EA2CE4A5-65DA-C04B-B884-1DE6AB8E977E}"/>
          </ac:spMkLst>
        </pc:spChg>
        <pc:spChg chg="mod">
          <ac:chgData name="Jennifer Brooks" userId="93ef732e-884d-4c04-8997-b138296c939b" providerId="ADAL" clId="{965C9D1E-89F9-479D-B0D6-EDE18F46C8D3}" dt="2021-10-22T10:30:44.228" v="4465" actId="14100"/>
          <ac:spMkLst>
            <pc:docMk/>
            <pc:sldMk cId="1966429202" sldId="2441"/>
            <ac:spMk id="67" creationId="{CB6C8318-49B2-1C43-B1E0-B611FD76E7A3}"/>
          </ac:spMkLst>
        </pc:spChg>
        <pc:spChg chg="mod">
          <ac:chgData name="Jennifer Brooks" userId="93ef732e-884d-4c04-8997-b138296c939b" providerId="ADAL" clId="{965C9D1E-89F9-479D-B0D6-EDE18F46C8D3}" dt="2021-10-22T10:31:51.229" v="4478" actId="404"/>
          <ac:spMkLst>
            <pc:docMk/>
            <pc:sldMk cId="1966429202" sldId="2441"/>
            <ac:spMk id="72" creationId="{1B677950-02F6-9241-9232-C498A0264547}"/>
          </ac:spMkLst>
        </pc:spChg>
        <pc:picChg chg="del">
          <ac:chgData name="Jennifer Brooks" userId="93ef732e-884d-4c04-8997-b138296c939b" providerId="ADAL" clId="{965C9D1E-89F9-479D-B0D6-EDE18F46C8D3}" dt="2021-10-21T15:26:44.844" v="941" actId="478"/>
          <ac:picMkLst>
            <pc:docMk/>
            <pc:sldMk cId="1966429202" sldId="2441"/>
            <ac:picMk id="28" creationId="{49C2592E-506C-43C0-ADB2-AFE22A6CFA27}"/>
          </ac:picMkLst>
        </pc:picChg>
        <pc:picChg chg="add del">
          <ac:chgData name="Jennifer Brooks" userId="93ef732e-884d-4c04-8997-b138296c939b" providerId="ADAL" clId="{965C9D1E-89F9-479D-B0D6-EDE18F46C8D3}" dt="2021-10-21T15:26:47.713" v="943" actId="478"/>
          <ac:picMkLst>
            <pc:docMk/>
            <pc:sldMk cId="1966429202" sldId="2441"/>
            <ac:picMk id="2050" creationId="{D5457F2D-427A-4D84-ABF0-E2A4A373F51B}"/>
          </ac:picMkLst>
        </pc:picChg>
        <pc:picChg chg="add mod">
          <ac:chgData name="Jennifer Brooks" userId="93ef732e-884d-4c04-8997-b138296c939b" providerId="ADAL" clId="{965C9D1E-89F9-479D-B0D6-EDE18F46C8D3}" dt="2021-10-21T15:27:04.964" v="946" actId="1076"/>
          <ac:picMkLst>
            <pc:docMk/>
            <pc:sldMk cId="1966429202" sldId="2441"/>
            <ac:picMk id="2052" creationId="{D48C9C6B-EFC0-4C08-A1CA-44FD0180CD91}"/>
          </ac:picMkLst>
        </pc:picChg>
      </pc:sldChg>
      <pc:sldMasterChg chg="delSldLayout">
        <pc:chgData name="Jennifer Brooks" userId="93ef732e-884d-4c04-8997-b138296c939b" providerId="ADAL" clId="{965C9D1E-89F9-479D-B0D6-EDE18F46C8D3}" dt="2021-10-22T10:10:55.422" v="3821" actId="47"/>
        <pc:sldMasterMkLst>
          <pc:docMk/>
          <pc:sldMasterMk cId="0" sldId="2147483683"/>
        </pc:sldMasterMkLst>
        <pc:sldLayoutChg chg="del">
          <pc:chgData name="Jennifer Brooks" userId="93ef732e-884d-4c04-8997-b138296c939b" providerId="ADAL" clId="{965C9D1E-89F9-479D-B0D6-EDE18F46C8D3}" dt="2021-10-22T10:10:55.422" v="3821" actId="47"/>
          <pc:sldLayoutMkLst>
            <pc:docMk/>
            <pc:sldMasterMk cId="0" sldId="2147483683"/>
            <pc:sldLayoutMk cId="3970614048" sldId="2147483687"/>
          </pc:sldLayoutMkLst>
        </pc:sldLayoutChg>
      </pc:sldMasterChg>
      <pc:sldMasterChg chg="del delSldLayout">
        <pc:chgData name="Jennifer Brooks" userId="93ef732e-884d-4c04-8997-b138296c939b" providerId="ADAL" clId="{965C9D1E-89F9-479D-B0D6-EDE18F46C8D3}" dt="2021-10-21T15:20:26.675" v="877" actId="47"/>
        <pc:sldMasterMkLst>
          <pc:docMk/>
          <pc:sldMasterMk cId="2909230248" sldId="2147483709"/>
        </pc:sldMasterMkLst>
        <pc:sldLayoutChg chg="del">
          <pc:chgData name="Jennifer Brooks" userId="93ef732e-884d-4c04-8997-b138296c939b" providerId="ADAL" clId="{965C9D1E-89F9-479D-B0D6-EDE18F46C8D3}" dt="2021-10-21T15:20:26.675" v="877" actId="47"/>
          <pc:sldLayoutMkLst>
            <pc:docMk/>
            <pc:sldMasterMk cId="2909230248" sldId="2147483709"/>
            <pc:sldLayoutMk cId="997355968" sldId="2147483696"/>
          </pc:sldLayoutMkLst>
        </pc:sldLayoutChg>
        <pc:sldLayoutChg chg="del">
          <pc:chgData name="Jennifer Brooks" userId="93ef732e-884d-4c04-8997-b138296c939b" providerId="ADAL" clId="{965C9D1E-89F9-479D-B0D6-EDE18F46C8D3}" dt="2021-10-21T15:20:26.675" v="877" actId="47"/>
          <pc:sldLayoutMkLst>
            <pc:docMk/>
            <pc:sldMasterMk cId="2909230248" sldId="2147483709"/>
            <pc:sldLayoutMk cId="1757486128" sldId="2147483710"/>
          </pc:sldLayoutMkLst>
        </pc:sldLayoutChg>
        <pc:sldLayoutChg chg="del">
          <pc:chgData name="Jennifer Brooks" userId="93ef732e-884d-4c04-8997-b138296c939b" providerId="ADAL" clId="{965C9D1E-89F9-479D-B0D6-EDE18F46C8D3}" dt="2021-10-21T15:20:26.675" v="877" actId="47"/>
          <pc:sldLayoutMkLst>
            <pc:docMk/>
            <pc:sldMasterMk cId="2909230248" sldId="2147483709"/>
            <pc:sldLayoutMk cId="825309762" sldId="2147483711"/>
          </pc:sldLayoutMkLst>
        </pc:sldLayoutChg>
        <pc:sldLayoutChg chg="del">
          <pc:chgData name="Jennifer Brooks" userId="93ef732e-884d-4c04-8997-b138296c939b" providerId="ADAL" clId="{965C9D1E-89F9-479D-B0D6-EDE18F46C8D3}" dt="2021-10-21T15:20:26.675" v="877" actId="47"/>
          <pc:sldLayoutMkLst>
            <pc:docMk/>
            <pc:sldMasterMk cId="2909230248" sldId="2147483709"/>
            <pc:sldLayoutMk cId="1758005592" sldId="2147483712"/>
          </pc:sldLayoutMkLst>
        </pc:sldLayoutChg>
        <pc:sldLayoutChg chg="del">
          <pc:chgData name="Jennifer Brooks" userId="93ef732e-884d-4c04-8997-b138296c939b" providerId="ADAL" clId="{965C9D1E-89F9-479D-B0D6-EDE18F46C8D3}" dt="2021-10-21T15:20:26.675" v="877" actId="47"/>
          <pc:sldLayoutMkLst>
            <pc:docMk/>
            <pc:sldMasterMk cId="2909230248" sldId="2147483709"/>
            <pc:sldLayoutMk cId="643355922" sldId="2147483713"/>
          </pc:sldLayoutMkLst>
        </pc:sldLayoutChg>
        <pc:sldLayoutChg chg="del">
          <pc:chgData name="Jennifer Brooks" userId="93ef732e-884d-4c04-8997-b138296c939b" providerId="ADAL" clId="{965C9D1E-89F9-479D-B0D6-EDE18F46C8D3}" dt="2021-10-21T15:20:26.675" v="877" actId="47"/>
          <pc:sldLayoutMkLst>
            <pc:docMk/>
            <pc:sldMasterMk cId="2909230248" sldId="2147483709"/>
            <pc:sldLayoutMk cId="4072043494" sldId="2147483714"/>
          </pc:sldLayoutMkLst>
        </pc:sldLayoutChg>
        <pc:sldLayoutChg chg="del">
          <pc:chgData name="Jennifer Brooks" userId="93ef732e-884d-4c04-8997-b138296c939b" providerId="ADAL" clId="{965C9D1E-89F9-479D-B0D6-EDE18F46C8D3}" dt="2021-10-21T15:20:26.675" v="877" actId="47"/>
          <pc:sldLayoutMkLst>
            <pc:docMk/>
            <pc:sldMasterMk cId="2909230248" sldId="2147483709"/>
            <pc:sldLayoutMk cId="1353566425" sldId="2147483715"/>
          </pc:sldLayoutMkLst>
        </pc:sldLayoutChg>
        <pc:sldLayoutChg chg="del">
          <pc:chgData name="Jennifer Brooks" userId="93ef732e-884d-4c04-8997-b138296c939b" providerId="ADAL" clId="{965C9D1E-89F9-479D-B0D6-EDE18F46C8D3}" dt="2021-10-21T15:20:26.675" v="877" actId="47"/>
          <pc:sldLayoutMkLst>
            <pc:docMk/>
            <pc:sldMasterMk cId="2909230248" sldId="2147483709"/>
            <pc:sldLayoutMk cId="585662992" sldId="2147483716"/>
          </pc:sldLayoutMkLst>
        </pc:sldLayoutChg>
        <pc:sldLayoutChg chg="del">
          <pc:chgData name="Jennifer Brooks" userId="93ef732e-884d-4c04-8997-b138296c939b" providerId="ADAL" clId="{965C9D1E-89F9-479D-B0D6-EDE18F46C8D3}" dt="2021-10-21T15:20:26.675" v="877" actId="47"/>
          <pc:sldLayoutMkLst>
            <pc:docMk/>
            <pc:sldMasterMk cId="2909230248" sldId="2147483709"/>
            <pc:sldLayoutMk cId="2247896773" sldId="2147483717"/>
          </pc:sldLayoutMkLst>
        </pc:sldLayoutChg>
        <pc:sldLayoutChg chg="del">
          <pc:chgData name="Jennifer Brooks" userId="93ef732e-884d-4c04-8997-b138296c939b" providerId="ADAL" clId="{965C9D1E-89F9-479D-B0D6-EDE18F46C8D3}" dt="2021-10-21T15:20:26.675" v="877" actId="47"/>
          <pc:sldLayoutMkLst>
            <pc:docMk/>
            <pc:sldMasterMk cId="2909230248" sldId="2147483709"/>
            <pc:sldLayoutMk cId="2064699040" sldId="2147483718"/>
          </pc:sldLayoutMkLst>
        </pc:sldLayoutChg>
        <pc:sldLayoutChg chg="del">
          <pc:chgData name="Jennifer Brooks" userId="93ef732e-884d-4c04-8997-b138296c939b" providerId="ADAL" clId="{965C9D1E-89F9-479D-B0D6-EDE18F46C8D3}" dt="2021-10-21T15:20:26.675" v="877" actId="47"/>
          <pc:sldLayoutMkLst>
            <pc:docMk/>
            <pc:sldMasterMk cId="2909230248" sldId="2147483709"/>
            <pc:sldLayoutMk cId="1088862665" sldId="2147483719"/>
          </pc:sldLayoutMkLst>
        </pc:sldLayoutChg>
        <pc:sldLayoutChg chg="del">
          <pc:chgData name="Jennifer Brooks" userId="93ef732e-884d-4c04-8997-b138296c939b" providerId="ADAL" clId="{965C9D1E-89F9-479D-B0D6-EDE18F46C8D3}" dt="2021-10-21T15:20:26.675" v="877" actId="47"/>
          <pc:sldLayoutMkLst>
            <pc:docMk/>
            <pc:sldMasterMk cId="2909230248" sldId="2147483709"/>
            <pc:sldLayoutMk cId="4179412055" sldId="2147483720"/>
          </pc:sldLayoutMkLst>
        </pc:sldLayoutChg>
      </pc:sldMasterChg>
    </pc:docChg>
  </pc:docChgLst>
  <pc:docChgLst>
    <pc:chgData name="Lianna Martin" userId="S::lianna.martin@hlp.nhs.uk::59b1ca76-3e9c-4230-8169-44b1a9e78614" providerId="AD" clId="Web-{23E76EC8-DB8C-C3F5-BBBF-C97353FBBF3A}"/>
    <pc:docChg chg="delSld">
      <pc:chgData name="Lianna Martin" userId="S::lianna.martin@hlp.nhs.uk::59b1ca76-3e9c-4230-8169-44b1a9e78614" providerId="AD" clId="Web-{23E76EC8-DB8C-C3F5-BBBF-C97353FBBF3A}" dt="2021-12-16T18:37:36.904" v="2"/>
      <pc:docMkLst>
        <pc:docMk/>
      </pc:docMkLst>
      <pc:sldChg chg="del">
        <pc:chgData name="Lianna Martin" userId="S::lianna.martin@hlp.nhs.uk::59b1ca76-3e9c-4230-8169-44b1a9e78614" providerId="AD" clId="Web-{23E76EC8-DB8C-C3F5-BBBF-C97353FBBF3A}" dt="2021-12-16T18:37:26.935" v="0"/>
        <pc:sldMkLst>
          <pc:docMk/>
          <pc:sldMk cId="428939620" sldId="2439"/>
        </pc:sldMkLst>
      </pc:sldChg>
      <pc:sldChg chg="del">
        <pc:chgData name="Lianna Martin" userId="S::lianna.martin@hlp.nhs.uk::59b1ca76-3e9c-4230-8169-44b1a9e78614" providerId="AD" clId="Web-{23E76EC8-DB8C-C3F5-BBBF-C97353FBBF3A}" dt="2021-12-16T18:37:36.904" v="2"/>
        <pc:sldMkLst>
          <pc:docMk/>
          <pc:sldMk cId="1038029857" sldId="2440"/>
        </pc:sldMkLst>
      </pc:sldChg>
      <pc:sldChg chg="del">
        <pc:chgData name="Lianna Martin" userId="S::lianna.martin@hlp.nhs.uk::59b1ca76-3e9c-4230-8169-44b1a9e78614" providerId="AD" clId="Web-{23E76EC8-DB8C-C3F5-BBBF-C97353FBBF3A}" dt="2021-12-16T18:37:33.904" v="1"/>
        <pc:sldMkLst>
          <pc:docMk/>
          <pc:sldMk cId="1966429202" sldId="2441"/>
        </pc:sldMkLst>
      </pc:sldChg>
    </pc:docChg>
  </pc:docChgLst>
  <pc:docChgLst>
    <pc:chgData name="Lianna Martin" userId="S::lianna.martin@hlp.nhs.uk::59b1ca76-3e9c-4230-8169-44b1a9e78614" providerId="AD" clId="Web-{C398E794-27F8-FB96-B11D-D4CDB101ABD1}"/>
    <pc:docChg chg="modSld">
      <pc:chgData name="Lianna Martin" userId="S::lianna.martin@hlp.nhs.uk::59b1ca76-3e9c-4230-8169-44b1a9e78614" providerId="AD" clId="Web-{C398E794-27F8-FB96-B11D-D4CDB101ABD1}" dt="2021-12-16T18:35:45.399" v="107" actId="20577"/>
      <pc:docMkLst>
        <pc:docMk/>
      </pc:docMkLst>
      <pc:sldChg chg="addSp delSp modSp">
        <pc:chgData name="Lianna Martin" userId="S::lianna.martin@hlp.nhs.uk::59b1ca76-3e9c-4230-8169-44b1a9e78614" providerId="AD" clId="Web-{C398E794-27F8-FB96-B11D-D4CDB101ABD1}" dt="2021-12-16T18:35:45.399" v="107" actId="20577"/>
        <pc:sldMkLst>
          <pc:docMk/>
          <pc:sldMk cId="428939620" sldId="2439"/>
        </pc:sldMkLst>
        <pc:spChg chg="mod">
          <ac:chgData name="Lianna Martin" userId="S::lianna.martin@hlp.nhs.uk::59b1ca76-3e9c-4230-8169-44b1a9e78614" providerId="AD" clId="Web-{C398E794-27F8-FB96-B11D-D4CDB101ABD1}" dt="2021-12-16T18:35:45.399" v="107" actId="20577"/>
          <ac:spMkLst>
            <pc:docMk/>
            <pc:sldMk cId="428939620" sldId="2439"/>
            <ac:spMk id="72" creationId="{1B677950-02F6-9241-9232-C498A0264547}"/>
          </ac:spMkLst>
        </pc:spChg>
        <pc:picChg chg="add del mod">
          <ac:chgData name="Lianna Martin" userId="S::lianna.martin@hlp.nhs.uk::59b1ca76-3e9c-4230-8169-44b1a9e78614" providerId="AD" clId="Web-{C398E794-27F8-FB96-B11D-D4CDB101ABD1}" dt="2021-12-16T18:33:25.628" v="69"/>
          <ac:picMkLst>
            <pc:docMk/>
            <pc:sldMk cId="428939620" sldId="2439"/>
            <ac:picMk id="2" creationId="{37D34609-B670-4E1F-A016-AE6F5FE3B09C}"/>
          </ac:picMkLst>
        </pc:picChg>
        <pc:picChg chg="add del">
          <ac:chgData name="Lianna Martin" userId="S::lianna.martin@hlp.nhs.uk::59b1ca76-3e9c-4230-8169-44b1a9e78614" providerId="AD" clId="Web-{C398E794-27F8-FB96-B11D-D4CDB101ABD1}" dt="2021-12-16T18:33:27.378" v="70"/>
          <ac:picMkLst>
            <pc:docMk/>
            <pc:sldMk cId="428939620" sldId="2439"/>
            <ac:picMk id="3074" creationId="{BC1E8B9D-FF6C-4251-8B71-F7A735A749D4}"/>
          </ac:picMkLst>
        </pc:picChg>
      </pc:sldChg>
      <pc:sldChg chg="modSp">
        <pc:chgData name="Lianna Martin" userId="S::lianna.martin@hlp.nhs.uk::59b1ca76-3e9c-4230-8169-44b1a9e78614" providerId="AD" clId="Web-{C398E794-27F8-FB96-B11D-D4CDB101ABD1}" dt="2021-12-16T18:27:54.520" v="50"/>
        <pc:sldMkLst>
          <pc:docMk/>
          <pc:sldMk cId="2547057058" sldId="2469"/>
        </pc:sldMkLst>
        <pc:spChg chg="mod">
          <ac:chgData name="Lianna Martin" userId="S::lianna.martin@hlp.nhs.uk::59b1ca76-3e9c-4230-8169-44b1a9e78614" providerId="AD" clId="Web-{C398E794-27F8-FB96-B11D-D4CDB101ABD1}" dt="2021-12-16T18:21:33.331" v="2" actId="20577"/>
          <ac:spMkLst>
            <pc:docMk/>
            <pc:sldMk cId="2547057058" sldId="2469"/>
            <ac:spMk id="275" creationId="{00000000-0000-0000-0000-000000000000}"/>
          </ac:spMkLst>
        </pc:spChg>
        <pc:graphicFrameChg chg="mod modGraphic">
          <ac:chgData name="Lianna Martin" userId="S::lianna.martin@hlp.nhs.uk::59b1ca76-3e9c-4230-8169-44b1a9e78614" providerId="AD" clId="Web-{C398E794-27F8-FB96-B11D-D4CDB101ABD1}" dt="2021-12-16T18:27:54.520" v="50"/>
          <ac:graphicFrameMkLst>
            <pc:docMk/>
            <pc:sldMk cId="2547057058" sldId="2469"/>
            <ac:graphicFrameMk id="2" creationId="{C25F69A8-D7A3-4151-82A6-57FF173D3E97}"/>
          </ac:graphicFrameMkLst>
        </pc:graphicFrameChg>
      </pc:sldChg>
    </pc:docChg>
  </pc:docChgLst>
  <pc:docChgLst>
    <pc:chgData name="Lianna Martin" userId="S::lianna.martin@hlp.nhs.uk::59b1ca76-3e9c-4230-8169-44b1a9e78614" providerId="AD" clId="Web-{54E6D51F-577E-ED56-0D24-07BCE5B41D16}"/>
    <pc:docChg chg="addSld delSld modSld sldOrd">
      <pc:chgData name="Lianna Martin" userId="S::lianna.martin@hlp.nhs.uk::59b1ca76-3e9c-4230-8169-44b1a9e78614" providerId="AD" clId="Web-{54E6D51F-577E-ED56-0D24-07BCE5B41D16}" dt="2021-11-17T17:40:21.993" v="496" actId="20577"/>
      <pc:docMkLst>
        <pc:docMk/>
      </pc:docMkLst>
      <pc:sldChg chg="addSp delSp modSp del">
        <pc:chgData name="Lianna Martin" userId="S::lianna.martin@hlp.nhs.uk::59b1ca76-3e9c-4230-8169-44b1a9e78614" providerId="AD" clId="Web-{54E6D51F-577E-ED56-0D24-07BCE5B41D16}" dt="2021-11-17T16:24:02.879" v="5"/>
        <pc:sldMkLst>
          <pc:docMk/>
          <pc:sldMk cId="0" sldId="256"/>
        </pc:sldMkLst>
        <pc:spChg chg="add del mod">
          <ac:chgData name="Lianna Martin" userId="S::lianna.martin@hlp.nhs.uk::59b1ca76-3e9c-4230-8169-44b1a9e78614" providerId="AD" clId="Web-{54E6D51F-577E-ED56-0D24-07BCE5B41D16}" dt="2021-11-17T16:23:49.722" v="3"/>
          <ac:spMkLst>
            <pc:docMk/>
            <pc:sldMk cId="0" sldId="256"/>
            <ac:spMk id="2" creationId="{F8D2C1E8-9B6E-4665-9121-90406CAEEDFC}"/>
          </ac:spMkLst>
        </pc:spChg>
      </pc:sldChg>
      <pc:sldChg chg="addSp delSp modSp del">
        <pc:chgData name="Lianna Martin" userId="S::lianna.martin@hlp.nhs.uk::59b1ca76-3e9c-4230-8169-44b1a9e78614" providerId="AD" clId="Web-{54E6D51F-577E-ED56-0D24-07BCE5B41D16}" dt="2021-11-17T16:28:15.649" v="54"/>
        <pc:sldMkLst>
          <pc:docMk/>
          <pc:sldMk cId="1704510971" sldId="289"/>
        </pc:sldMkLst>
        <pc:spChg chg="mod">
          <ac:chgData name="Lianna Martin" userId="S::lianna.martin@hlp.nhs.uk::59b1ca76-3e9c-4230-8169-44b1a9e78614" providerId="AD" clId="Web-{54E6D51F-577E-ED56-0D24-07BCE5B41D16}" dt="2021-11-17T16:26:58.007" v="20" actId="1076"/>
          <ac:spMkLst>
            <pc:docMk/>
            <pc:sldMk cId="1704510971" sldId="289"/>
            <ac:spMk id="9" creationId="{830D47A0-2079-4ACE-A421-2E921C20AD88}"/>
          </ac:spMkLst>
        </pc:spChg>
        <pc:spChg chg="add del">
          <ac:chgData name="Lianna Martin" userId="S::lianna.martin@hlp.nhs.uk::59b1ca76-3e9c-4230-8169-44b1a9e78614" providerId="AD" clId="Web-{54E6D51F-577E-ED56-0D24-07BCE5B41D16}" dt="2021-11-17T16:25:12.099" v="9"/>
          <ac:spMkLst>
            <pc:docMk/>
            <pc:sldMk cId="1704510971" sldId="289"/>
            <ac:spMk id="61" creationId="{F41306C1-16BB-4C80-84DD-75D8A131EF09}"/>
          </ac:spMkLst>
        </pc:spChg>
      </pc:sldChg>
      <pc:sldChg chg="del">
        <pc:chgData name="Lianna Martin" userId="S::lianna.martin@hlp.nhs.uk::59b1ca76-3e9c-4230-8169-44b1a9e78614" providerId="AD" clId="Web-{54E6D51F-577E-ED56-0D24-07BCE5B41D16}" dt="2021-11-17T16:36:28.611" v="91"/>
        <pc:sldMkLst>
          <pc:docMk/>
          <pc:sldMk cId="334666288" sldId="2423"/>
        </pc:sldMkLst>
      </pc:sldChg>
      <pc:sldChg chg="del">
        <pc:chgData name="Lianna Martin" userId="S::lianna.martin@hlp.nhs.uk::59b1ca76-3e9c-4230-8169-44b1a9e78614" providerId="AD" clId="Web-{54E6D51F-577E-ED56-0D24-07BCE5B41D16}" dt="2021-11-17T16:37:59.519" v="96"/>
        <pc:sldMkLst>
          <pc:docMk/>
          <pc:sldMk cId="3069987747" sldId="2430"/>
        </pc:sldMkLst>
      </pc:sldChg>
      <pc:sldChg chg="addSp delSp modSp ord">
        <pc:chgData name="Lianna Martin" userId="S::lianna.martin@hlp.nhs.uk::59b1ca76-3e9c-4230-8169-44b1a9e78614" providerId="AD" clId="Web-{54E6D51F-577E-ED56-0D24-07BCE5B41D16}" dt="2021-11-17T17:27:44.541" v="486"/>
        <pc:sldMkLst>
          <pc:docMk/>
          <pc:sldMk cId="3426149039" sldId="2435"/>
        </pc:sldMkLst>
        <pc:spChg chg="mod">
          <ac:chgData name="Lianna Martin" userId="S::lianna.martin@hlp.nhs.uk::59b1ca76-3e9c-4230-8169-44b1a9e78614" providerId="AD" clId="Web-{54E6D51F-577E-ED56-0D24-07BCE5B41D16}" dt="2021-11-17T16:26:05.256" v="15" actId="20577"/>
          <ac:spMkLst>
            <pc:docMk/>
            <pc:sldMk cId="3426149039" sldId="2435"/>
            <ac:spMk id="2" creationId="{6E607A8D-4AC8-426C-B876-182470D91C5C}"/>
          </ac:spMkLst>
        </pc:spChg>
        <pc:spChg chg="add mod">
          <ac:chgData name="Lianna Martin" userId="S::lianna.martin@hlp.nhs.uk::59b1ca76-3e9c-4230-8169-44b1a9e78614" providerId="AD" clId="Web-{54E6D51F-577E-ED56-0D24-07BCE5B41D16}" dt="2021-11-17T16:26:17.678" v="18" actId="14100"/>
          <ac:spMkLst>
            <pc:docMk/>
            <pc:sldMk cId="3426149039" sldId="2435"/>
            <ac:spMk id="3" creationId="{B196205A-3034-41C9-A1CC-77CA39E096FF}"/>
          </ac:spMkLst>
        </pc:spChg>
        <pc:spChg chg="add mod">
          <ac:chgData name="Lianna Martin" userId="S::lianna.martin@hlp.nhs.uk::59b1ca76-3e9c-4230-8169-44b1a9e78614" providerId="AD" clId="Web-{54E6D51F-577E-ED56-0D24-07BCE5B41D16}" dt="2021-11-17T16:27:59.430" v="53"/>
          <ac:spMkLst>
            <pc:docMk/>
            <pc:sldMk cId="3426149039" sldId="2435"/>
            <ac:spMk id="19" creationId="{3FA1F171-62AA-4542-906B-46E9F50386A0}"/>
          </ac:spMkLst>
        </pc:spChg>
        <pc:spChg chg="add mod">
          <ac:chgData name="Lianna Martin" userId="S::lianna.martin@hlp.nhs.uk::59b1ca76-3e9c-4230-8169-44b1a9e78614" providerId="AD" clId="Web-{54E6D51F-577E-ED56-0D24-07BCE5B41D16}" dt="2021-11-17T16:27:54.649" v="52"/>
          <ac:spMkLst>
            <pc:docMk/>
            <pc:sldMk cId="3426149039" sldId="2435"/>
            <ac:spMk id="20" creationId="{AA756A7C-3E75-4E09-B2DF-7292FF77ED62}"/>
          </ac:spMkLst>
        </pc:spChg>
        <pc:spChg chg="add mod">
          <ac:chgData name="Lianna Martin" userId="S::lianna.martin@hlp.nhs.uk::59b1ca76-3e9c-4230-8169-44b1a9e78614" providerId="AD" clId="Web-{54E6D51F-577E-ED56-0D24-07BCE5B41D16}" dt="2021-11-17T16:27:46.117" v="51"/>
          <ac:spMkLst>
            <pc:docMk/>
            <pc:sldMk cId="3426149039" sldId="2435"/>
            <ac:spMk id="21" creationId="{3BBC00A1-4BB1-421D-BF85-895592A5BEE7}"/>
          </ac:spMkLst>
        </pc:spChg>
        <pc:spChg chg="add">
          <ac:chgData name="Lianna Martin" userId="S::lianna.martin@hlp.nhs.uk::59b1ca76-3e9c-4230-8169-44b1a9e78614" providerId="AD" clId="Web-{54E6D51F-577E-ED56-0D24-07BCE5B41D16}" dt="2021-11-17T16:27:07.429" v="24"/>
          <ac:spMkLst>
            <pc:docMk/>
            <pc:sldMk cId="3426149039" sldId="2435"/>
            <ac:spMk id="23" creationId="{ADD8D747-4515-4D10-B06C-9D1786ADFAE5}"/>
          </ac:spMkLst>
        </pc:spChg>
        <pc:spChg chg="add">
          <ac:chgData name="Lianna Martin" userId="S::lianna.martin@hlp.nhs.uk::59b1ca76-3e9c-4230-8169-44b1a9e78614" providerId="AD" clId="Web-{54E6D51F-577E-ED56-0D24-07BCE5B41D16}" dt="2021-11-17T16:27:07.445" v="25"/>
          <ac:spMkLst>
            <pc:docMk/>
            <pc:sldMk cId="3426149039" sldId="2435"/>
            <ac:spMk id="25" creationId="{FEDBC4E8-53EB-42E8-88B5-AED9454A283D}"/>
          </ac:spMkLst>
        </pc:spChg>
        <pc:spChg chg="add">
          <ac:chgData name="Lianna Martin" userId="S::lianna.martin@hlp.nhs.uk::59b1ca76-3e9c-4230-8169-44b1a9e78614" providerId="AD" clId="Web-{54E6D51F-577E-ED56-0D24-07BCE5B41D16}" dt="2021-11-17T16:27:07.492" v="27"/>
          <ac:spMkLst>
            <pc:docMk/>
            <pc:sldMk cId="3426149039" sldId="2435"/>
            <ac:spMk id="29" creationId="{BE44BC3A-3C3E-42AD-8247-A27B0AEB8048}"/>
          </ac:spMkLst>
        </pc:spChg>
        <pc:spChg chg="add">
          <ac:chgData name="Lianna Martin" userId="S::lianna.martin@hlp.nhs.uk::59b1ca76-3e9c-4230-8169-44b1a9e78614" providerId="AD" clId="Web-{54E6D51F-577E-ED56-0D24-07BCE5B41D16}" dt="2021-11-17T16:27:07.507" v="28"/>
          <ac:spMkLst>
            <pc:docMk/>
            <pc:sldMk cId="3426149039" sldId="2435"/>
            <ac:spMk id="31" creationId="{6A46E2D6-9625-4F97-86BD-655AAABCF5C6}"/>
          </ac:spMkLst>
        </pc:spChg>
        <pc:spChg chg="add">
          <ac:chgData name="Lianna Martin" userId="S::lianna.martin@hlp.nhs.uk::59b1ca76-3e9c-4230-8169-44b1a9e78614" providerId="AD" clId="Web-{54E6D51F-577E-ED56-0D24-07BCE5B41D16}" dt="2021-11-17T16:27:07.523" v="29"/>
          <ac:spMkLst>
            <pc:docMk/>
            <pc:sldMk cId="3426149039" sldId="2435"/>
            <ac:spMk id="33" creationId="{2E25C243-AED2-44AE-A055-60FECE764597}"/>
          </ac:spMkLst>
        </pc:spChg>
        <pc:spChg chg="add">
          <ac:chgData name="Lianna Martin" userId="S::lianna.martin@hlp.nhs.uk::59b1ca76-3e9c-4230-8169-44b1a9e78614" providerId="AD" clId="Web-{54E6D51F-577E-ED56-0D24-07BCE5B41D16}" dt="2021-11-17T16:27:07.538" v="30"/>
          <ac:spMkLst>
            <pc:docMk/>
            <pc:sldMk cId="3426149039" sldId="2435"/>
            <ac:spMk id="35" creationId="{88211EE3-8D81-4D8F-9C7C-8929C326C431}"/>
          </ac:spMkLst>
        </pc:spChg>
        <pc:spChg chg="add del">
          <ac:chgData name="Lianna Martin" userId="S::lianna.martin@hlp.nhs.uk::59b1ca76-3e9c-4230-8169-44b1a9e78614" providerId="AD" clId="Web-{54E6D51F-577E-ED56-0D24-07BCE5B41D16}" dt="2021-11-17T16:27:34.648" v="50"/>
          <ac:spMkLst>
            <pc:docMk/>
            <pc:sldMk cId="3426149039" sldId="2435"/>
            <ac:spMk id="37" creationId="{2F59646E-256F-4BA9-889D-BF98854D9844}"/>
          </ac:spMkLst>
        </pc:spChg>
        <pc:spChg chg="add del">
          <ac:chgData name="Lianna Martin" userId="S::lianna.martin@hlp.nhs.uk::59b1ca76-3e9c-4230-8169-44b1a9e78614" providerId="AD" clId="Web-{54E6D51F-577E-ED56-0D24-07BCE5B41D16}" dt="2021-11-17T16:27:34.648" v="49"/>
          <ac:spMkLst>
            <pc:docMk/>
            <pc:sldMk cId="3426149039" sldId="2435"/>
            <ac:spMk id="39" creationId="{461D74AC-A72C-48F6-A3C3-4579E78AFCE2}"/>
          </ac:spMkLst>
        </pc:spChg>
        <pc:spChg chg="add del">
          <ac:chgData name="Lianna Martin" userId="S::lianna.martin@hlp.nhs.uk::59b1ca76-3e9c-4230-8169-44b1a9e78614" providerId="AD" clId="Web-{54E6D51F-577E-ED56-0D24-07BCE5B41D16}" dt="2021-11-17T16:27:34.648" v="48"/>
          <ac:spMkLst>
            <pc:docMk/>
            <pc:sldMk cId="3426149039" sldId="2435"/>
            <ac:spMk id="41" creationId="{49ECE239-2443-4D35-A03F-D1F6E82B03C5}"/>
          </ac:spMkLst>
        </pc:spChg>
        <pc:spChg chg="add del">
          <ac:chgData name="Lianna Martin" userId="S::lianna.martin@hlp.nhs.uk::59b1ca76-3e9c-4230-8169-44b1a9e78614" providerId="AD" clId="Web-{54E6D51F-577E-ED56-0D24-07BCE5B41D16}" dt="2021-11-17T16:27:34.648" v="47"/>
          <ac:spMkLst>
            <pc:docMk/>
            <pc:sldMk cId="3426149039" sldId="2435"/>
            <ac:spMk id="43" creationId="{838C47D8-1B6A-4646-9791-096C7690890D}"/>
          </ac:spMkLst>
        </pc:spChg>
        <pc:spChg chg="add del">
          <ac:chgData name="Lianna Martin" userId="S::lianna.martin@hlp.nhs.uk::59b1ca76-3e9c-4230-8169-44b1a9e78614" providerId="AD" clId="Web-{54E6D51F-577E-ED56-0D24-07BCE5B41D16}" dt="2021-11-17T16:27:34.648" v="46"/>
          <ac:spMkLst>
            <pc:docMk/>
            <pc:sldMk cId="3426149039" sldId="2435"/>
            <ac:spMk id="45" creationId="{0F1F579B-0422-49B5-989A-8A81C2AABCD2}"/>
          </ac:spMkLst>
        </pc:spChg>
        <pc:spChg chg="add del">
          <ac:chgData name="Lianna Martin" userId="S::lianna.martin@hlp.nhs.uk::59b1ca76-3e9c-4230-8169-44b1a9e78614" providerId="AD" clId="Web-{54E6D51F-577E-ED56-0D24-07BCE5B41D16}" dt="2021-11-17T16:27:34.648" v="44"/>
          <ac:spMkLst>
            <pc:docMk/>
            <pc:sldMk cId="3426149039" sldId="2435"/>
            <ac:spMk id="49" creationId="{564EF58C-7D05-4B62-9170-3CA0C14FEDE9}"/>
          </ac:spMkLst>
        </pc:spChg>
        <pc:spChg chg="add del">
          <ac:chgData name="Lianna Martin" userId="S::lianna.martin@hlp.nhs.uk::59b1ca76-3e9c-4230-8169-44b1a9e78614" providerId="AD" clId="Web-{54E6D51F-577E-ED56-0D24-07BCE5B41D16}" dt="2021-11-17T16:27:34.648" v="43"/>
          <ac:spMkLst>
            <pc:docMk/>
            <pc:sldMk cId="3426149039" sldId="2435"/>
            <ac:spMk id="51" creationId="{771249AC-7172-43A6-BB66-63E782B0FEE5}"/>
          </ac:spMkLst>
        </pc:spChg>
        <pc:spChg chg="add del">
          <ac:chgData name="Lianna Martin" userId="S::lianna.martin@hlp.nhs.uk::59b1ca76-3e9c-4230-8169-44b1a9e78614" providerId="AD" clId="Web-{54E6D51F-577E-ED56-0D24-07BCE5B41D16}" dt="2021-11-17T16:27:34.648" v="42"/>
          <ac:spMkLst>
            <pc:docMk/>
            <pc:sldMk cId="3426149039" sldId="2435"/>
            <ac:spMk id="53" creationId="{C56C8C1C-366C-4E57-BCFF-2A18FF43D429}"/>
          </ac:spMkLst>
        </pc:spChg>
        <pc:spChg chg="add del">
          <ac:chgData name="Lianna Martin" userId="S::lianna.martin@hlp.nhs.uk::59b1ca76-3e9c-4230-8169-44b1a9e78614" providerId="AD" clId="Web-{54E6D51F-577E-ED56-0D24-07BCE5B41D16}" dt="2021-11-17T16:27:34.648" v="41"/>
          <ac:spMkLst>
            <pc:docMk/>
            <pc:sldMk cId="3426149039" sldId="2435"/>
            <ac:spMk id="55" creationId="{0B69362F-5823-47B7-BD9C-7E050DC9E431}"/>
          </ac:spMkLst>
        </pc:spChg>
        <pc:spChg chg="mod">
          <ac:chgData name="Lianna Martin" userId="S::lianna.martin@hlp.nhs.uk::59b1ca76-3e9c-4230-8169-44b1a9e78614" providerId="AD" clId="Web-{54E6D51F-577E-ED56-0D24-07BCE5B41D16}" dt="2021-11-17T16:25:53.240" v="13" actId="20577"/>
          <ac:spMkLst>
            <pc:docMk/>
            <pc:sldMk cId="3426149039" sldId="2435"/>
            <ac:spMk id="275" creationId="{00000000-0000-0000-0000-000000000000}"/>
          </ac:spMkLst>
        </pc:spChg>
        <pc:graphicFrameChg chg="add">
          <ac:chgData name="Lianna Martin" userId="S::lianna.martin@hlp.nhs.uk::59b1ca76-3e9c-4230-8169-44b1a9e78614" providerId="AD" clId="Web-{54E6D51F-577E-ED56-0D24-07BCE5B41D16}" dt="2021-11-17T16:26:34.382" v="19"/>
          <ac:graphicFrameMkLst>
            <pc:docMk/>
            <pc:sldMk cId="3426149039" sldId="2435"/>
            <ac:graphicFrameMk id="4" creationId="{E8832197-6DB5-421E-AC27-0C5081E39BC4}"/>
          </ac:graphicFrameMkLst>
        </pc:graphicFrameChg>
        <pc:cxnChg chg="add">
          <ac:chgData name="Lianna Martin" userId="S::lianna.martin@hlp.nhs.uk::59b1ca76-3e9c-4230-8169-44b1a9e78614" providerId="AD" clId="Web-{54E6D51F-577E-ED56-0D24-07BCE5B41D16}" dt="2021-11-17T16:27:07.476" v="26"/>
          <ac:cxnSpMkLst>
            <pc:docMk/>
            <pc:sldMk cId="3426149039" sldId="2435"/>
            <ac:cxnSpMk id="27" creationId="{BBEA1BEF-22CD-43F4-8B24-C8469568E21F}"/>
          </ac:cxnSpMkLst>
        </pc:cxnChg>
        <pc:cxnChg chg="add del">
          <ac:chgData name="Lianna Martin" userId="S::lianna.martin@hlp.nhs.uk::59b1ca76-3e9c-4230-8169-44b1a9e78614" providerId="AD" clId="Web-{54E6D51F-577E-ED56-0D24-07BCE5B41D16}" dt="2021-11-17T16:27:34.648" v="45"/>
          <ac:cxnSpMkLst>
            <pc:docMk/>
            <pc:sldMk cId="3426149039" sldId="2435"/>
            <ac:cxnSpMk id="47" creationId="{2139D350-62A2-4ADC-832A-347E77F7CFC0}"/>
          </ac:cxnSpMkLst>
        </pc:cxnChg>
      </pc:sldChg>
      <pc:sldChg chg="modSp add">
        <pc:chgData name="Lianna Martin" userId="S::lianna.martin@hlp.nhs.uk::59b1ca76-3e9c-4230-8169-44b1a9e78614" providerId="AD" clId="Web-{54E6D51F-577E-ED56-0D24-07BCE5B41D16}" dt="2021-11-17T17:17:20.390" v="472" actId="20577"/>
        <pc:sldMkLst>
          <pc:docMk/>
          <pc:sldMk cId="775657316" sldId="2442"/>
        </pc:sldMkLst>
        <pc:spChg chg="mod">
          <ac:chgData name="Lianna Martin" userId="S::lianna.martin@hlp.nhs.uk::59b1ca76-3e9c-4230-8169-44b1a9e78614" providerId="AD" clId="Web-{54E6D51F-577E-ED56-0D24-07BCE5B41D16}" dt="2021-11-17T17:17:20.390" v="472" actId="20577"/>
          <ac:spMkLst>
            <pc:docMk/>
            <pc:sldMk cId="775657316" sldId="2442"/>
            <ac:spMk id="251" creationId="{00000000-0000-0000-0000-000000000000}"/>
          </ac:spMkLst>
        </pc:spChg>
      </pc:sldChg>
      <pc:sldChg chg="add del">
        <pc:chgData name="Lianna Martin" userId="S::lianna.martin@hlp.nhs.uk::59b1ca76-3e9c-4230-8169-44b1a9e78614" providerId="AD" clId="Web-{54E6D51F-577E-ED56-0D24-07BCE5B41D16}" dt="2021-11-17T16:24:56.364" v="7"/>
        <pc:sldMkLst>
          <pc:docMk/>
          <pc:sldMk cId="154398748" sldId="2443"/>
        </pc:sldMkLst>
      </pc:sldChg>
      <pc:sldChg chg="modSp add replId">
        <pc:chgData name="Lianna Martin" userId="S::lianna.martin@hlp.nhs.uk::59b1ca76-3e9c-4230-8169-44b1a9e78614" providerId="AD" clId="Web-{54E6D51F-577E-ED56-0D24-07BCE5B41D16}" dt="2021-11-17T16:29:33.229" v="85" actId="14100"/>
        <pc:sldMkLst>
          <pc:docMk/>
          <pc:sldMk cId="440199272" sldId="2443"/>
        </pc:sldMkLst>
        <pc:spChg chg="mod">
          <ac:chgData name="Lianna Martin" userId="S::lianna.martin@hlp.nhs.uk::59b1ca76-3e9c-4230-8169-44b1a9e78614" providerId="AD" clId="Web-{54E6D51F-577E-ED56-0D24-07BCE5B41D16}" dt="2021-11-17T16:29:33.229" v="85" actId="14100"/>
          <ac:spMkLst>
            <pc:docMk/>
            <pc:sldMk cId="440199272" sldId="2443"/>
            <ac:spMk id="2" creationId="{6E607A8D-4AC8-426C-B876-182470D91C5C}"/>
          </ac:spMkLst>
        </pc:spChg>
      </pc:sldChg>
      <pc:sldChg chg="add">
        <pc:chgData name="Lianna Martin" userId="S::lianna.martin@hlp.nhs.uk::59b1ca76-3e9c-4230-8169-44b1a9e78614" providerId="AD" clId="Web-{54E6D51F-577E-ED56-0D24-07BCE5B41D16}" dt="2021-11-17T16:30:23.417" v="86"/>
        <pc:sldMkLst>
          <pc:docMk/>
          <pc:sldMk cId="1353737493" sldId="2444"/>
        </pc:sldMkLst>
      </pc:sldChg>
      <pc:sldChg chg="addSp delSp modSp add ord">
        <pc:chgData name="Lianna Martin" userId="S::lianna.martin@hlp.nhs.uk::59b1ca76-3e9c-4230-8169-44b1a9e78614" providerId="AD" clId="Web-{54E6D51F-577E-ED56-0D24-07BCE5B41D16}" dt="2021-11-17T17:18:00.156" v="485"/>
        <pc:sldMkLst>
          <pc:docMk/>
          <pc:sldMk cId="939924083" sldId="2445"/>
        </pc:sldMkLst>
        <pc:spChg chg="add">
          <ac:chgData name="Lianna Martin" userId="S::lianna.martin@hlp.nhs.uk::59b1ca76-3e9c-4230-8169-44b1a9e78614" providerId="AD" clId="Web-{54E6D51F-577E-ED56-0D24-07BCE5B41D16}" dt="2021-11-17T16:57:01.321" v="424"/>
          <ac:spMkLst>
            <pc:docMk/>
            <pc:sldMk cId="939924083" sldId="2445"/>
            <ac:spMk id="4" creationId="{C1AF47A0-125E-41AC-A768-2F19B26A71B4}"/>
          </ac:spMkLst>
        </pc:spChg>
        <pc:spChg chg="add mod">
          <ac:chgData name="Lianna Martin" userId="S::lianna.martin@hlp.nhs.uk::59b1ca76-3e9c-4230-8169-44b1a9e78614" providerId="AD" clId="Web-{54E6D51F-577E-ED56-0D24-07BCE5B41D16}" dt="2021-11-17T17:02:15.561" v="468" actId="1076"/>
          <ac:spMkLst>
            <pc:docMk/>
            <pc:sldMk cId="939924083" sldId="2445"/>
            <ac:spMk id="20" creationId="{0193D88B-E385-44CB-986E-C48A2A759B9D}"/>
          </ac:spMkLst>
        </pc:spChg>
        <pc:spChg chg="add del mod">
          <ac:chgData name="Lianna Martin" userId="S::lianna.martin@hlp.nhs.uk::59b1ca76-3e9c-4230-8169-44b1a9e78614" providerId="AD" clId="Web-{54E6D51F-577E-ED56-0D24-07BCE5B41D16}" dt="2021-11-17T17:01:50.170" v="463"/>
          <ac:spMkLst>
            <pc:docMk/>
            <pc:sldMk cId="939924083" sldId="2445"/>
            <ac:spMk id="22" creationId="{E954A1FC-01F1-4A20-B388-8F3D8D6D40EE}"/>
          </ac:spMkLst>
        </pc:spChg>
        <pc:spChg chg="add mod">
          <ac:chgData name="Lianna Martin" userId="S::lianna.martin@hlp.nhs.uk::59b1ca76-3e9c-4230-8169-44b1a9e78614" providerId="AD" clId="Web-{54E6D51F-577E-ED56-0D24-07BCE5B41D16}" dt="2021-11-17T17:00:36.559" v="452" actId="20577"/>
          <ac:spMkLst>
            <pc:docMk/>
            <pc:sldMk cId="939924083" sldId="2445"/>
            <ac:spMk id="24" creationId="{196813A1-5CA0-4875-A88B-9045780BB3A8}"/>
          </ac:spMkLst>
        </pc:spChg>
        <pc:spChg chg="add mod">
          <ac:chgData name="Lianna Martin" userId="S::lianna.martin@hlp.nhs.uk::59b1ca76-3e9c-4230-8169-44b1a9e78614" providerId="AD" clId="Web-{54E6D51F-577E-ED56-0D24-07BCE5B41D16}" dt="2021-11-17T16:59:18.386" v="441" actId="20577"/>
          <ac:spMkLst>
            <pc:docMk/>
            <pc:sldMk cId="939924083" sldId="2445"/>
            <ac:spMk id="26" creationId="{B483EFEE-1D91-4B28-B21B-ECEB2A619C74}"/>
          </ac:spMkLst>
        </pc:spChg>
        <pc:spChg chg="mod">
          <ac:chgData name="Lianna Martin" userId="S::lianna.martin@hlp.nhs.uk::59b1ca76-3e9c-4230-8169-44b1a9e78614" providerId="AD" clId="Web-{54E6D51F-577E-ED56-0D24-07BCE5B41D16}" dt="2021-11-17T16:57:17.884" v="428" actId="20577"/>
          <ac:spMkLst>
            <pc:docMk/>
            <pc:sldMk cId="939924083" sldId="2445"/>
            <ac:spMk id="275" creationId="{00000000-0000-0000-0000-000000000000}"/>
          </ac:spMkLst>
        </pc:spChg>
        <pc:graphicFrameChg chg="del mod modGraphic">
          <ac:chgData name="Lianna Martin" userId="S::lianna.martin@hlp.nhs.uk::59b1ca76-3e9c-4230-8169-44b1a9e78614" providerId="AD" clId="Web-{54E6D51F-577E-ED56-0D24-07BCE5B41D16}" dt="2021-11-17T16:56:52.930" v="422"/>
          <ac:graphicFrameMkLst>
            <pc:docMk/>
            <pc:sldMk cId="939924083" sldId="2445"/>
            <ac:graphicFrameMk id="2" creationId="{C25F69A8-D7A3-4151-82A6-57FF173D3E97}"/>
          </ac:graphicFrameMkLst>
        </pc:graphicFrameChg>
        <pc:graphicFrameChg chg="add mod modGraphic">
          <ac:chgData name="Lianna Martin" userId="S::lianna.martin@hlp.nhs.uk::59b1ca76-3e9c-4230-8169-44b1a9e78614" providerId="AD" clId="Web-{54E6D51F-577E-ED56-0D24-07BCE5B41D16}" dt="2021-11-17T17:18:00.156" v="485"/>
          <ac:graphicFrameMkLst>
            <pc:docMk/>
            <pc:sldMk cId="939924083" sldId="2445"/>
            <ac:graphicFrameMk id="5" creationId="{501B5BD3-E9B9-47E2-B491-D1C561DA5EE5}"/>
          </ac:graphicFrameMkLst>
        </pc:graphicFrameChg>
        <pc:picChg chg="add">
          <ac:chgData name="Lianna Martin" userId="S::lianna.martin@hlp.nhs.uk::59b1ca76-3e9c-4230-8169-44b1a9e78614" providerId="AD" clId="Web-{54E6D51F-577E-ED56-0D24-07BCE5B41D16}" dt="2021-11-17T16:56:52.961" v="423"/>
          <ac:picMkLst>
            <pc:docMk/>
            <pc:sldMk cId="939924083" sldId="2445"/>
            <ac:picMk id="3" creationId="{3A60F5F9-B7AC-4453-81A9-844496B8826D}"/>
          </ac:picMkLst>
        </pc:picChg>
        <pc:picChg chg="add mod">
          <ac:chgData name="Lianna Martin" userId="S::lianna.martin@hlp.nhs.uk::59b1ca76-3e9c-4230-8169-44b1a9e78614" providerId="AD" clId="Web-{54E6D51F-577E-ED56-0D24-07BCE5B41D16}" dt="2021-11-17T17:02:10.264" v="467" actId="1076"/>
          <ac:picMkLst>
            <pc:docMk/>
            <pc:sldMk cId="939924083" sldId="2445"/>
            <ac:picMk id="7" creationId="{DC013C42-C51B-4807-B88C-236CCB0DBB6E}"/>
          </ac:picMkLst>
        </pc:picChg>
        <pc:picChg chg="add del mod">
          <ac:chgData name="Lianna Martin" userId="S::lianna.martin@hlp.nhs.uk::59b1ca76-3e9c-4230-8169-44b1a9e78614" providerId="AD" clId="Web-{54E6D51F-577E-ED56-0D24-07BCE5B41D16}" dt="2021-11-17T17:01:44.685" v="462"/>
          <ac:picMkLst>
            <pc:docMk/>
            <pc:sldMk cId="939924083" sldId="2445"/>
            <ac:picMk id="8" creationId="{934ACBD0-2FA8-41FB-89AC-98781A32843E}"/>
          </ac:picMkLst>
        </pc:picChg>
        <pc:picChg chg="add del">
          <ac:chgData name="Lianna Martin" userId="S::lianna.martin@hlp.nhs.uk::59b1ca76-3e9c-4230-8169-44b1a9e78614" providerId="AD" clId="Web-{54E6D51F-577E-ED56-0D24-07BCE5B41D16}" dt="2021-11-17T17:01:54.045" v="464"/>
          <ac:picMkLst>
            <pc:docMk/>
            <pc:sldMk cId="939924083" sldId="2445"/>
            <ac:picMk id="9" creationId="{8E8CDAC1-29F3-4ED3-A535-2C80AF36C325}"/>
          </ac:picMkLst>
        </pc:picChg>
        <pc:picChg chg="add del">
          <ac:chgData name="Lianna Martin" userId="S::lianna.martin@hlp.nhs.uk::59b1ca76-3e9c-4230-8169-44b1a9e78614" providerId="AD" clId="Web-{54E6D51F-577E-ED56-0D24-07BCE5B41D16}" dt="2021-11-17T16:58:26.775" v="434"/>
          <ac:picMkLst>
            <pc:docMk/>
            <pc:sldMk cId="939924083" sldId="2445"/>
            <ac:picMk id="18" creationId="{F6F38EC0-5325-4C51-A43E-2241DDAA7B0B}"/>
          </ac:picMkLst>
        </pc:picChg>
      </pc:sldChg>
      <pc:sldChg chg="modSp add">
        <pc:chgData name="Lianna Martin" userId="S::lianna.martin@hlp.nhs.uk::59b1ca76-3e9c-4230-8169-44b1a9e78614" providerId="AD" clId="Web-{54E6D51F-577E-ED56-0D24-07BCE5B41D16}" dt="2021-11-17T17:40:21.993" v="496" actId="20577"/>
        <pc:sldMkLst>
          <pc:docMk/>
          <pc:sldMk cId="3267782608" sldId="2446"/>
        </pc:sldMkLst>
        <pc:spChg chg="mod">
          <ac:chgData name="Lianna Martin" userId="S::lianna.martin@hlp.nhs.uk::59b1ca76-3e9c-4230-8169-44b1a9e78614" providerId="AD" clId="Web-{54E6D51F-577E-ED56-0D24-07BCE5B41D16}" dt="2021-11-17T17:40:21.993" v="496" actId="20577"/>
          <ac:spMkLst>
            <pc:docMk/>
            <pc:sldMk cId="3267782608" sldId="2446"/>
            <ac:spMk id="2" creationId="{6E607A8D-4AC8-426C-B876-182470D91C5C}"/>
          </ac:spMkLst>
        </pc:spChg>
      </pc:sldChg>
      <pc:sldChg chg="modSp add">
        <pc:chgData name="Lianna Martin" userId="S::lianna.martin@hlp.nhs.uk::59b1ca76-3e9c-4230-8169-44b1a9e78614" providerId="AD" clId="Web-{54E6D51F-577E-ED56-0D24-07BCE5B41D16}" dt="2021-11-17T16:53:09.363" v="408"/>
        <pc:sldMkLst>
          <pc:docMk/>
          <pc:sldMk cId="2514952665" sldId="2447"/>
        </pc:sldMkLst>
        <pc:spChg chg="mod">
          <ac:chgData name="Lianna Martin" userId="S::lianna.martin@hlp.nhs.uk::59b1ca76-3e9c-4230-8169-44b1a9e78614" providerId="AD" clId="Web-{54E6D51F-577E-ED56-0D24-07BCE5B41D16}" dt="2021-11-17T16:53:09.363" v="408"/>
          <ac:spMkLst>
            <pc:docMk/>
            <pc:sldMk cId="2514952665" sldId="2447"/>
            <ac:spMk id="2" creationId="{6E607A8D-4AC8-426C-B876-182470D91C5C}"/>
          </ac:spMkLst>
        </pc:spChg>
      </pc:sldChg>
      <pc:sldChg chg="add">
        <pc:chgData name="Lianna Martin" userId="S::lianna.martin@hlp.nhs.uk::59b1ca76-3e9c-4230-8169-44b1a9e78614" providerId="AD" clId="Web-{54E6D51F-577E-ED56-0D24-07BCE5B41D16}" dt="2021-11-17T16:36:24.392" v="90"/>
        <pc:sldMkLst>
          <pc:docMk/>
          <pc:sldMk cId="3489816511" sldId="2448"/>
        </pc:sldMkLst>
      </pc:sldChg>
      <pc:sldChg chg="modSp add del replId">
        <pc:chgData name="Lianna Martin" userId="S::lianna.martin@hlp.nhs.uk::59b1ca76-3e9c-4230-8169-44b1a9e78614" providerId="AD" clId="Web-{54E6D51F-577E-ED56-0D24-07BCE5B41D16}" dt="2021-11-17T16:52:51.629" v="402"/>
        <pc:sldMkLst>
          <pc:docMk/>
          <pc:sldMk cId="965367275" sldId="2449"/>
        </pc:sldMkLst>
        <pc:spChg chg="mod">
          <ac:chgData name="Lianna Martin" userId="S::lianna.martin@hlp.nhs.uk::59b1ca76-3e9c-4230-8169-44b1a9e78614" providerId="AD" clId="Web-{54E6D51F-577E-ED56-0D24-07BCE5B41D16}" dt="2021-11-17T16:51:26.408" v="388" actId="20577"/>
          <ac:spMkLst>
            <pc:docMk/>
            <pc:sldMk cId="965367275" sldId="2449"/>
            <ac:spMk id="2" creationId="{6E607A8D-4AC8-426C-B876-182470D91C5C}"/>
          </ac:spMkLst>
        </pc:spChg>
      </pc:sldChg>
      <pc:sldChg chg="addSp delSp modSp add replId">
        <pc:chgData name="Lianna Martin" userId="S::lianna.martin@hlp.nhs.uk::59b1ca76-3e9c-4230-8169-44b1a9e78614" providerId="AD" clId="Web-{54E6D51F-577E-ED56-0D24-07BCE5B41D16}" dt="2021-11-17T16:50:40.048" v="386"/>
        <pc:sldMkLst>
          <pc:docMk/>
          <pc:sldMk cId="3593208960" sldId="2450"/>
        </pc:sldMkLst>
        <pc:spChg chg="mod">
          <ac:chgData name="Lianna Martin" userId="S::lianna.martin@hlp.nhs.uk::59b1ca76-3e9c-4230-8169-44b1a9e78614" providerId="AD" clId="Web-{54E6D51F-577E-ED56-0D24-07BCE5B41D16}" dt="2021-11-17T16:39:18.614" v="99" actId="20577"/>
          <ac:spMkLst>
            <pc:docMk/>
            <pc:sldMk cId="3593208960" sldId="2450"/>
            <ac:spMk id="2" creationId="{6E607A8D-4AC8-426C-B876-182470D91C5C}"/>
          </ac:spMkLst>
        </pc:spChg>
        <pc:spChg chg="add del mod">
          <ac:chgData name="Lianna Martin" userId="S::lianna.martin@hlp.nhs.uk::59b1ca76-3e9c-4230-8169-44b1a9e78614" providerId="AD" clId="Web-{54E6D51F-577E-ED56-0D24-07BCE5B41D16}" dt="2021-11-17T16:40:19.428" v="110"/>
          <ac:spMkLst>
            <pc:docMk/>
            <pc:sldMk cId="3593208960" sldId="2450"/>
            <ac:spMk id="5" creationId="{BA0AC915-6747-4856-A955-6C139E180E84}"/>
          </ac:spMkLst>
        </pc:spChg>
        <pc:spChg chg="mod">
          <ac:chgData name="Lianna Martin" userId="S::lianna.martin@hlp.nhs.uk::59b1ca76-3e9c-4230-8169-44b1a9e78614" providerId="AD" clId="Web-{54E6D51F-577E-ED56-0D24-07BCE5B41D16}" dt="2021-11-17T16:42:00.133" v="191" actId="20577"/>
          <ac:spMkLst>
            <pc:docMk/>
            <pc:sldMk cId="3593208960" sldId="2450"/>
            <ac:spMk id="275" creationId="{00000000-0000-0000-0000-000000000000}"/>
          </ac:spMkLst>
        </pc:spChg>
        <pc:graphicFrameChg chg="add mod modGraphic">
          <ac:chgData name="Lianna Martin" userId="S::lianna.martin@hlp.nhs.uk::59b1ca76-3e9c-4230-8169-44b1a9e78614" providerId="AD" clId="Web-{54E6D51F-577E-ED56-0D24-07BCE5B41D16}" dt="2021-11-17T16:50:40.048" v="386"/>
          <ac:graphicFrameMkLst>
            <pc:docMk/>
            <pc:sldMk cId="3593208960" sldId="2450"/>
            <ac:graphicFrameMk id="4" creationId="{922E51FD-4CA3-430F-8211-86BCD5660D1C}"/>
          </ac:graphicFrameMkLst>
        </pc:graphicFrameChg>
      </pc:sldChg>
      <pc:sldChg chg="addSp delSp modSp add replId">
        <pc:chgData name="Lianna Martin" userId="S::lianna.martin@hlp.nhs.uk::59b1ca76-3e9c-4230-8169-44b1a9e78614" providerId="AD" clId="Web-{54E6D51F-577E-ED56-0D24-07BCE5B41D16}" dt="2021-11-17T16:48:48.421" v="374"/>
        <pc:sldMkLst>
          <pc:docMk/>
          <pc:sldMk cId="1050949322" sldId="2451"/>
        </pc:sldMkLst>
        <pc:spChg chg="mod">
          <ac:chgData name="Lianna Martin" userId="S::lianna.martin@hlp.nhs.uk::59b1ca76-3e9c-4230-8169-44b1a9e78614" providerId="AD" clId="Web-{54E6D51F-577E-ED56-0D24-07BCE5B41D16}" dt="2021-11-17T16:43:32.119" v="204" actId="20577"/>
          <ac:spMkLst>
            <pc:docMk/>
            <pc:sldMk cId="1050949322" sldId="2451"/>
            <ac:spMk id="275" creationId="{00000000-0000-0000-0000-000000000000}"/>
          </ac:spMkLst>
        </pc:spChg>
        <pc:graphicFrameChg chg="del">
          <ac:chgData name="Lianna Martin" userId="S::lianna.martin@hlp.nhs.uk::59b1ca76-3e9c-4230-8169-44b1a9e78614" providerId="AD" clId="Web-{54E6D51F-577E-ED56-0D24-07BCE5B41D16}" dt="2021-11-17T16:42:59.102" v="193"/>
          <ac:graphicFrameMkLst>
            <pc:docMk/>
            <pc:sldMk cId="1050949322" sldId="2451"/>
            <ac:graphicFrameMk id="4" creationId="{922E51FD-4CA3-430F-8211-86BCD5660D1C}"/>
          </ac:graphicFrameMkLst>
        </pc:graphicFrameChg>
        <pc:graphicFrameChg chg="add mod modGraphic">
          <ac:chgData name="Lianna Martin" userId="S::lianna.martin@hlp.nhs.uk::59b1ca76-3e9c-4230-8169-44b1a9e78614" providerId="AD" clId="Web-{54E6D51F-577E-ED56-0D24-07BCE5B41D16}" dt="2021-11-17T16:48:48.421" v="374"/>
          <ac:graphicFrameMkLst>
            <pc:docMk/>
            <pc:sldMk cId="1050949322" sldId="2451"/>
            <ac:graphicFrameMk id="5" creationId="{203D59FC-E1BD-4D02-BF7A-BACB9E357A31}"/>
          </ac:graphicFrameMkLst>
        </pc:graphicFrameChg>
      </pc:sldChg>
      <pc:sldChg chg="addSp delSp modSp add del">
        <pc:chgData name="Lianna Martin" userId="S::lianna.martin@hlp.nhs.uk::59b1ca76-3e9c-4230-8169-44b1a9e78614" providerId="AD" clId="Web-{54E6D51F-577E-ED56-0D24-07BCE5B41D16}" dt="2021-11-17T16:59:20.339" v="442"/>
        <pc:sldMkLst>
          <pc:docMk/>
          <pc:sldMk cId="2395580302" sldId="2452"/>
        </pc:sldMkLst>
        <pc:spChg chg="add">
          <ac:chgData name="Lianna Martin" userId="S::lianna.martin@hlp.nhs.uk::59b1ca76-3e9c-4230-8169-44b1a9e78614" providerId="AD" clId="Web-{54E6D51F-577E-ED56-0D24-07BCE5B41D16}" dt="2021-11-17T16:56:21.836" v="416"/>
          <ac:spMkLst>
            <pc:docMk/>
            <pc:sldMk cId="2395580302" sldId="2452"/>
            <ac:spMk id="2" creationId="{8F030775-E79B-4D2C-B6CF-14CB5D788AE1}"/>
          </ac:spMkLst>
        </pc:spChg>
        <pc:spChg chg="mod">
          <ac:chgData name="Lianna Martin" userId="S::lianna.martin@hlp.nhs.uk::59b1ca76-3e9c-4230-8169-44b1a9e78614" providerId="AD" clId="Web-{54E6D51F-577E-ED56-0D24-07BCE5B41D16}" dt="2021-11-17T16:56:08.195" v="412" actId="20577"/>
          <ac:spMkLst>
            <pc:docMk/>
            <pc:sldMk cId="2395580302" sldId="2452"/>
            <ac:spMk id="23" creationId="{2A58C33C-0DCE-47DF-8274-2C2C63A23560}"/>
          </ac:spMkLst>
        </pc:spChg>
        <pc:picChg chg="del">
          <ac:chgData name="Lianna Martin" userId="S::lianna.martin@hlp.nhs.uk::59b1ca76-3e9c-4230-8169-44b1a9e78614" providerId="AD" clId="Web-{54E6D51F-577E-ED56-0D24-07BCE5B41D16}" dt="2021-11-17T16:56:15.289" v="413"/>
          <ac:picMkLst>
            <pc:docMk/>
            <pc:sldMk cId="2395580302" sldId="2452"/>
            <ac:picMk id="17" creationId="{489F460C-2BD3-4242-9E55-A0BAC7037A33}"/>
          </ac:picMkLst>
        </pc:picChg>
        <pc:picChg chg="del">
          <ac:chgData name="Lianna Martin" userId="S::lianna.martin@hlp.nhs.uk::59b1ca76-3e9c-4230-8169-44b1a9e78614" providerId="AD" clId="Web-{54E6D51F-577E-ED56-0D24-07BCE5B41D16}" dt="2021-11-17T16:56:15.398" v="414"/>
          <ac:picMkLst>
            <pc:docMk/>
            <pc:sldMk cId="2395580302" sldId="2452"/>
            <ac:picMk id="18" creationId="{A057A9C1-E943-46EA-AA23-DB3DE5F547A6}"/>
          </ac:picMkLst>
        </pc:picChg>
        <pc:picChg chg="del">
          <ac:chgData name="Lianna Martin" userId="S::lianna.martin@hlp.nhs.uk::59b1ca76-3e9c-4230-8169-44b1a9e78614" providerId="AD" clId="Web-{54E6D51F-577E-ED56-0D24-07BCE5B41D16}" dt="2021-11-17T16:56:18.586" v="415"/>
          <ac:picMkLst>
            <pc:docMk/>
            <pc:sldMk cId="2395580302" sldId="2452"/>
            <ac:picMk id="19" creationId="{3C398BC6-FDEC-4A8F-9C22-DC2AD6B7B369}"/>
          </ac:picMkLst>
        </pc:picChg>
      </pc:sldChg>
      <pc:sldChg chg="add replId">
        <pc:chgData name="Lianna Martin" userId="S::lianna.martin@hlp.nhs.uk::59b1ca76-3e9c-4230-8169-44b1a9e78614" providerId="AD" clId="Web-{54E6D51F-577E-ED56-0D24-07BCE5B41D16}" dt="2021-11-17T16:56:25.289" v="417"/>
        <pc:sldMkLst>
          <pc:docMk/>
          <pc:sldMk cId="1554005807" sldId="2453"/>
        </pc:sldMkLst>
      </pc:sldChg>
      <pc:sldMasterChg chg="addSldLayout">
        <pc:chgData name="Lianna Martin" userId="S::lianna.martin@hlp.nhs.uk::59b1ca76-3e9c-4230-8169-44b1a9e78614" providerId="AD" clId="Web-{54E6D51F-577E-ED56-0D24-07BCE5B41D16}" dt="2021-11-17T16:23:59.863" v="4"/>
        <pc:sldMasterMkLst>
          <pc:docMk/>
          <pc:sldMasterMk cId="0" sldId="2147483683"/>
        </pc:sldMasterMkLst>
        <pc:sldLayoutChg chg="add">
          <pc:chgData name="Lianna Martin" userId="S::lianna.martin@hlp.nhs.uk::59b1ca76-3e9c-4230-8169-44b1a9e78614" providerId="AD" clId="Web-{54E6D51F-577E-ED56-0D24-07BCE5B41D16}" dt="2021-11-17T16:23:59.863" v="4"/>
          <pc:sldLayoutMkLst>
            <pc:docMk/>
            <pc:sldMasterMk cId="0" sldId="2147483683"/>
            <pc:sldLayoutMk cId="0" sldId="2147483650"/>
          </pc:sldLayoutMkLst>
        </pc:sldLayoutChg>
        <pc:sldLayoutChg chg="add">
          <pc:chgData name="Lianna Martin" userId="S::lianna.martin@hlp.nhs.uk::59b1ca76-3e9c-4230-8169-44b1a9e78614" providerId="AD" clId="Web-{54E6D51F-577E-ED56-0D24-07BCE5B41D16}" dt="2021-11-17T16:23:59.863" v="4"/>
          <pc:sldLayoutMkLst>
            <pc:docMk/>
            <pc:sldMasterMk cId="0" sldId="2147483683"/>
            <pc:sldLayoutMk cId="0" sldId="2147483655"/>
          </pc:sldLayoutMkLst>
        </pc:sldLayoutChg>
        <pc:sldLayoutChg chg="add">
          <pc:chgData name="Lianna Martin" userId="S::lianna.martin@hlp.nhs.uk::59b1ca76-3e9c-4230-8169-44b1a9e78614" providerId="AD" clId="Web-{54E6D51F-577E-ED56-0D24-07BCE5B41D16}" dt="2021-11-17T16:23:59.863" v="4"/>
          <pc:sldLayoutMkLst>
            <pc:docMk/>
            <pc:sldMasterMk cId="0" sldId="2147483683"/>
            <pc:sldLayoutMk cId="508602783" sldId="2147483684"/>
          </pc:sldLayoutMkLst>
        </pc:sldLayoutChg>
        <pc:sldLayoutChg chg="add">
          <pc:chgData name="Lianna Martin" userId="S::lianna.martin@hlp.nhs.uk::59b1ca76-3e9c-4230-8169-44b1a9e78614" providerId="AD" clId="Web-{54E6D51F-577E-ED56-0D24-07BCE5B41D16}" dt="2021-11-17T16:23:59.863" v="4"/>
          <pc:sldLayoutMkLst>
            <pc:docMk/>
            <pc:sldMasterMk cId="0" sldId="2147483683"/>
            <pc:sldLayoutMk cId="829241497" sldId="2147483685"/>
          </pc:sldLayoutMkLst>
        </pc:sldLayoutChg>
        <pc:sldLayoutChg chg="add">
          <pc:chgData name="Lianna Martin" userId="S::lianna.martin@hlp.nhs.uk::59b1ca76-3e9c-4230-8169-44b1a9e78614" providerId="AD" clId="Web-{54E6D51F-577E-ED56-0D24-07BCE5B41D16}" dt="2021-11-17T16:23:59.863" v="4"/>
          <pc:sldLayoutMkLst>
            <pc:docMk/>
            <pc:sldMasterMk cId="0" sldId="2147483683"/>
            <pc:sldLayoutMk cId="387763954" sldId="2147483687"/>
          </pc:sldLayoutMkLst>
        </pc:sldLayoutChg>
      </pc:sldMasterChg>
    </pc:docChg>
  </pc:docChgLst>
  <pc:docChgLst>
    <pc:chgData name="Lianna Martin" userId="S::lianna.martin@hlp.nhs.uk::59b1ca76-3e9c-4230-8169-44b1a9e78614" providerId="AD" clId="Web-{FB24565A-562F-0CDD-BF2F-067FF9129ABF}"/>
    <pc:docChg chg="addSld delSld modSld sldOrd">
      <pc:chgData name="Lianna Martin" userId="S::lianna.martin@hlp.nhs.uk::59b1ca76-3e9c-4230-8169-44b1a9e78614" providerId="AD" clId="Web-{FB24565A-562F-0CDD-BF2F-067FF9129ABF}" dt="2021-11-18T11:14:14.291" v="1407" actId="20577"/>
      <pc:docMkLst>
        <pc:docMk/>
      </pc:docMkLst>
      <pc:sldChg chg="modSp">
        <pc:chgData name="Lianna Martin" userId="S::lianna.martin@hlp.nhs.uk::59b1ca76-3e9c-4230-8169-44b1a9e78614" providerId="AD" clId="Web-{FB24565A-562F-0CDD-BF2F-067FF9129ABF}" dt="2021-11-18T09:03:30.924" v="545" actId="1076"/>
        <pc:sldMkLst>
          <pc:docMk/>
          <pc:sldMk cId="3426149039" sldId="2435"/>
        </pc:sldMkLst>
        <pc:spChg chg="mod">
          <ac:chgData name="Lianna Martin" userId="S::lianna.martin@hlp.nhs.uk::59b1ca76-3e9c-4230-8169-44b1a9e78614" providerId="AD" clId="Web-{FB24565A-562F-0CDD-BF2F-067FF9129ABF}" dt="2021-11-18T09:03:30.924" v="545" actId="1076"/>
          <ac:spMkLst>
            <pc:docMk/>
            <pc:sldMk cId="3426149039" sldId="2435"/>
            <ac:spMk id="3" creationId="{B196205A-3034-41C9-A1CC-77CA39E096FF}"/>
          </ac:spMkLst>
        </pc:spChg>
      </pc:sldChg>
      <pc:sldChg chg="modSp">
        <pc:chgData name="Lianna Martin" userId="S::lianna.martin@hlp.nhs.uk::59b1ca76-3e9c-4230-8169-44b1a9e78614" providerId="AD" clId="Web-{FB24565A-562F-0CDD-BF2F-067FF9129ABF}" dt="2021-11-18T08:34:17.544" v="18" actId="20577"/>
        <pc:sldMkLst>
          <pc:docMk/>
          <pc:sldMk cId="775657316" sldId="2442"/>
        </pc:sldMkLst>
        <pc:spChg chg="mod">
          <ac:chgData name="Lianna Martin" userId="S::lianna.martin@hlp.nhs.uk::59b1ca76-3e9c-4230-8169-44b1a9e78614" providerId="AD" clId="Web-{FB24565A-562F-0CDD-BF2F-067FF9129ABF}" dt="2021-11-18T08:34:17.544" v="18" actId="20577"/>
          <ac:spMkLst>
            <pc:docMk/>
            <pc:sldMk cId="775657316" sldId="2442"/>
            <ac:spMk id="251" creationId="{00000000-0000-0000-0000-000000000000}"/>
          </ac:spMkLst>
        </pc:spChg>
      </pc:sldChg>
      <pc:sldChg chg="ord">
        <pc:chgData name="Lianna Martin" userId="S::lianna.martin@hlp.nhs.uk::59b1ca76-3e9c-4230-8169-44b1a9e78614" providerId="AD" clId="Web-{FB24565A-562F-0CDD-BF2F-067FF9129ABF}" dt="2021-11-18T10:52:00.831" v="1030"/>
        <pc:sldMkLst>
          <pc:docMk/>
          <pc:sldMk cId="440199272" sldId="2443"/>
        </pc:sldMkLst>
      </pc:sldChg>
      <pc:sldChg chg="delSp modSp">
        <pc:chgData name="Lianna Martin" userId="S::lianna.martin@hlp.nhs.uk::59b1ca76-3e9c-4230-8169-44b1a9e78614" providerId="AD" clId="Web-{FB24565A-562F-0CDD-BF2F-067FF9129ABF}" dt="2021-11-18T08:42:24.460" v="318"/>
        <pc:sldMkLst>
          <pc:docMk/>
          <pc:sldMk cId="939924083" sldId="2445"/>
        </pc:sldMkLst>
        <pc:spChg chg="mod">
          <ac:chgData name="Lianna Martin" userId="S::lianna.martin@hlp.nhs.uk::59b1ca76-3e9c-4230-8169-44b1a9e78614" providerId="AD" clId="Web-{FB24565A-562F-0CDD-BF2F-067FF9129ABF}" dt="2021-11-18T08:40:51.317" v="257" actId="1076"/>
          <ac:spMkLst>
            <pc:docMk/>
            <pc:sldMk cId="939924083" sldId="2445"/>
            <ac:spMk id="20" creationId="{0193D88B-E385-44CB-986E-C48A2A759B9D}"/>
          </ac:spMkLst>
        </pc:spChg>
        <pc:spChg chg="del">
          <ac:chgData name="Lianna Martin" userId="S::lianna.martin@hlp.nhs.uk::59b1ca76-3e9c-4230-8169-44b1a9e78614" providerId="AD" clId="Web-{FB24565A-562F-0CDD-BF2F-067FF9129ABF}" dt="2021-11-18T08:35:07.763" v="19"/>
          <ac:spMkLst>
            <pc:docMk/>
            <pc:sldMk cId="939924083" sldId="2445"/>
            <ac:spMk id="24" creationId="{196813A1-5CA0-4875-A88B-9045780BB3A8}"/>
          </ac:spMkLst>
        </pc:spChg>
        <pc:spChg chg="del">
          <ac:chgData name="Lianna Martin" userId="S::lianna.martin@hlp.nhs.uk::59b1ca76-3e9c-4230-8169-44b1a9e78614" providerId="AD" clId="Web-{FB24565A-562F-0CDD-BF2F-067FF9129ABF}" dt="2021-11-18T08:35:11.170" v="20"/>
          <ac:spMkLst>
            <pc:docMk/>
            <pc:sldMk cId="939924083" sldId="2445"/>
            <ac:spMk id="26" creationId="{B483EFEE-1D91-4B28-B21B-ECEB2A619C74}"/>
          </ac:spMkLst>
        </pc:spChg>
        <pc:graphicFrameChg chg="mod modGraphic">
          <ac:chgData name="Lianna Martin" userId="S::lianna.martin@hlp.nhs.uk::59b1ca76-3e9c-4230-8169-44b1a9e78614" providerId="AD" clId="Web-{FB24565A-562F-0CDD-BF2F-067FF9129ABF}" dt="2021-11-18T08:42:24.460" v="318"/>
          <ac:graphicFrameMkLst>
            <pc:docMk/>
            <pc:sldMk cId="939924083" sldId="2445"/>
            <ac:graphicFrameMk id="5" creationId="{501B5BD3-E9B9-47E2-B491-D1C561DA5EE5}"/>
          </ac:graphicFrameMkLst>
        </pc:graphicFrameChg>
        <pc:picChg chg="mod">
          <ac:chgData name="Lianna Martin" userId="S::lianna.martin@hlp.nhs.uk::59b1ca76-3e9c-4230-8169-44b1a9e78614" providerId="AD" clId="Web-{FB24565A-562F-0CDD-BF2F-067FF9129ABF}" dt="2021-11-18T08:40:43.161" v="256" actId="1076"/>
          <ac:picMkLst>
            <pc:docMk/>
            <pc:sldMk cId="939924083" sldId="2445"/>
            <ac:picMk id="7" creationId="{DC013C42-C51B-4807-B88C-236CCB0DBB6E}"/>
          </ac:picMkLst>
        </pc:picChg>
      </pc:sldChg>
      <pc:sldChg chg="addSp delSp modSp ord">
        <pc:chgData name="Lianna Martin" userId="S::lianna.martin@hlp.nhs.uk::59b1ca76-3e9c-4230-8169-44b1a9e78614" providerId="AD" clId="Web-{FB24565A-562F-0CDD-BF2F-067FF9129ABF}" dt="2021-11-18T09:14:53.516" v="712" actId="1076"/>
        <pc:sldMkLst>
          <pc:docMk/>
          <pc:sldMk cId="3267782608" sldId="2446"/>
        </pc:sldMkLst>
        <pc:spChg chg="mod">
          <ac:chgData name="Lianna Martin" userId="S::lianna.martin@hlp.nhs.uk::59b1ca76-3e9c-4230-8169-44b1a9e78614" providerId="AD" clId="Web-{FB24565A-562F-0CDD-BF2F-067FF9129ABF}" dt="2021-11-18T09:14:21.406" v="709" actId="20577"/>
          <ac:spMkLst>
            <pc:docMk/>
            <pc:sldMk cId="3267782608" sldId="2446"/>
            <ac:spMk id="2" creationId="{6E607A8D-4AC8-426C-B876-182470D91C5C}"/>
          </ac:spMkLst>
        </pc:spChg>
        <pc:spChg chg="add del">
          <ac:chgData name="Lianna Martin" userId="S::lianna.martin@hlp.nhs.uk::59b1ca76-3e9c-4230-8169-44b1a9e78614" providerId="AD" clId="Web-{FB24565A-562F-0CDD-BF2F-067FF9129ABF}" dt="2021-11-18T09:12:53.029" v="681"/>
          <ac:spMkLst>
            <pc:docMk/>
            <pc:sldMk cId="3267782608" sldId="2446"/>
            <ac:spMk id="3" creationId="{A266E4B5-52FF-49B4-8087-5D637D7D55EC}"/>
          </ac:spMkLst>
        </pc:spChg>
        <pc:spChg chg="add mod">
          <ac:chgData name="Lianna Martin" userId="S::lianna.martin@hlp.nhs.uk::59b1ca76-3e9c-4230-8169-44b1a9e78614" providerId="AD" clId="Web-{FB24565A-562F-0CDD-BF2F-067FF9129ABF}" dt="2021-11-18T09:14:53.516" v="712" actId="1076"/>
          <ac:spMkLst>
            <pc:docMk/>
            <pc:sldMk cId="3267782608" sldId="2446"/>
            <ac:spMk id="12" creationId="{A3B618B0-AC5F-420E-A4A9-F16C8901D493}"/>
          </ac:spMkLst>
        </pc:spChg>
        <pc:spChg chg="mod">
          <ac:chgData name="Lianna Martin" userId="S::lianna.martin@hlp.nhs.uk::59b1ca76-3e9c-4230-8169-44b1a9e78614" providerId="AD" clId="Web-{FB24565A-562F-0CDD-BF2F-067FF9129ABF}" dt="2021-11-18T09:08:43.368" v="634" actId="20577"/>
          <ac:spMkLst>
            <pc:docMk/>
            <pc:sldMk cId="3267782608" sldId="2446"/>
            <ac:spMk id="275" creationId="{00000000-0000-0000-0000-000000000000}"/>
          </ac:spMkLst>
        </pc:spChg>
      </pc:sldChg>
      <pc:sldChg chg="addSp modSp">
        <pc:chgData name="Lianna Martin" userId="S::lianna.martin@hlp.nhs.uk::59b1ca76-3e9c-4230-8169-44b1a9e78614" providerId="AD" clId="Web-{FB24565A-562F-0CDD-BF2F-067FF9129ABF}" dt="2021-11-18T11:14:14.291" v="1407" actId="20577"/>
        <pc:sldMkLst>
          <pc:docMk/>
          <pc:sldMk cId="2514952665" sldId="2447"/>
        </pc:sldMkLst>
        <pc:spChg chg="mod">
          <ac:chgData name="Lianna Martin" userId="S::lianna.martin@hlp.nhs.uk::59b1ca76-3e9c-4230-8169-44b1a9e78614" providerId="AD" clId="Web-{FB24565A-562F-0CDD-BF2F-067FF9129ABF}" dt="2021-11-18T11:14:14.291" v="1407" actId="20577"/>
          <ac:spMkLst>
            <pc:docMk/>
            <pc:sldMk cId="2514952665" sldId="2447"/>
            <ac:spMk id="2" creationId="{6E607A8D-4AC8-426C-B876-182470D91C5C}"/>
          </ac:spMkLst>
        </pc:spChg>
        <pc:spChg chg="add mod">
          <ac:chgData name="Lianna Martin" userId="S::lianna.martin@hlp.nhs.uk::59b1ca76-3e9c-4230-8169-44b1a9e78614" providerId="AD" clId="Web-{FB24565A-562F-0CDD-BF2F-067FF9129ABF}" dt="2021-11-18T11:13:46.009" v="1404"/>
          <ac:spMkLst>
            <pc:docMk/>
            <pc:sldMk cId="2514952665" sldId="2447"/>
            <ac:spMk id="12" creationId="{1571BD48-DEC4-421A-8611-35B056E48D6B}"/>
          </ac:spMkLst>
        </pc:spChg>
        <pc:spChg chg="mod">
          <ac:chgData name="Lianna Martin" userId="S::lianna.martin@hlp.nhs.uk::59b1ca76-3e9c-4230-8169-44b1a9e78614" providerId="AD" clId="Web-{FB24565A-562F-0CDD-BF2F-067FF9129ABF}" dt="2021-11-18T10:58:13.310" v="1135" actId="20577"/>
          <ac:spMkLst>
            <pc:docMk/>
            <pc:sldMk cId="2514952665" sldId="2447"/>
            <ac:spMk id="275" creationId="{00000000-0000-0000-0000-000000000000}"/>
          </ac:spMkLst>
        </pc:spChg>
      </pc:sldChg>
      <pc:sldChg chg="modSp">
        <pc:chgData name="Lianna Martin" userId="S::lianna.martin@hlp.nhs.uk::59b1ca76-3e9c-4230-8169-44b1a9e78614" providerId="AD" clId="Web-{FB24565A-562F-0CDD-BF2F-067FF9129ABF}" dt="2021-11-18T10:58:01.170" v="1130"/>
        <pc:sldMkLst>
          <pc:docMk/>
          <pc:sldMk cId="3593208960" sldId="2450"/>
        </pc:sldMkLst>
        <pc:graphicFrameChg chg="mod modGraphic">
          <ac:chgData name="Lianna Martin" userId="S::lianna.martin@hlp.nhs.uk::59b1ca76-3e9c-4230-8169-44b1a9e78614" providerId="AD" clId="Web-{FB24565A-562F-0CDD-BF2F-067FF9129ABF}" dt="2021-11-18T10:58:01.170" v="1130"/>
          <ac:graphicFrameMkLst>
            <pc:docMk/>
            <pc:sldMk cId="3593208960" sldId="2450"/>
            <ac:graphicFrameMk id="4" creationId="{922E51FD-4CA3-430F-8211-86BCD5660D1C}"/>
          </ac:graphicFrameMkLst>
        </pc:graphicFrameChg>
      </pc:sldChg>
      <pc:sldChg chg="modSp">
        <pc:chgData name="Lianna Martin" userId="S::lianna.martin@hlp.nhs.uk::59b1ca76-3e9c-4230-8169-44b1a9e78614" providerId="AD" clId="Web-{FB24565A-562F-0CDD-BF2F-067FF9129ABF}" dt="2021-11-18T10:55:56.715" v="1060"/>
        <pc:sldMkLst>
          <pc:docMk/>
          <pc:sldMk cId="1050949322" sldId="2451"/>
        </pc:sldMkLst>
        <pc:graphicFrameChg chg="mod modGraphic">
          <ac:chgData name="Lianna Martin" userId="S::lianna.martin@hlp.nhs.uk::59b1ca76-3e9c-4230-8169-44b1a9e78614" providerId="AD" clId="Web-{FB24565A-562F-0CDD-BF2F-067FF9129ABF}" dt="2021-11-18T10:55:56.715" v="1060"/>
          <ac:graphicFrameMkLst>
            <pc:docMk/>
            <pc:sldMk cId="1050949322" sldId="2451"/>
            <ac:graphicFrameMk id="5" creationId="{203D59FC-E1BD-4D02-BF7A-BACB9E357A31}"/>
          </ac:graphicFrameMkLst>
        </pc:graphicFrameChg>
      </pc:sldChg>
      <pc:sldChg chg="addSp delSp modSp">
        <pc:chgData name="Lianna Martin" userId="S::lianna.martin@hlp.nhs.uk::59b1ca76-3e9c-4230-8169-44b1a9e78614" providerId="AD" clId="Web-{FB24565A-562F-0CDD-BF2F-067FF9129ABF}" dt="2021-11-18T09:02:13.828" v="544" actId="14100"/>
        <pc:sldMkLst>
          <pc:docMk/>
          <pc:sldMk cId="1554005807" sldId="2453"/>
        </pc:sldMkLst>
        <pc:spChg chg="add mod">
          <ac:chgData name="Lianna Martin" userId="S::lianna.martin@hlp.nhs.uk::59b1ca76-3e9c-4230-8169-44b1a9e78614" providerId="AD" clId="Web-{FB24565A-562F-0CDD-BF2F-067FF9129ABF}" dt="2021-11-18T09:02:13.828" v="544" actId="14100"/>
          <ac:spMkLst>
            <pc:docMk/>
            <pc:sldMk cId="1554005807" sldId="2453"/>
            <ac:spMk id="12" creationId="{CAF70A30-1B5B-4C5B-9543-487CDAE1AF1A}"/>
          </ac:spMkLst>
        </pc:spChg>
        <pc:spChg chg="mod">
          <ac:chgData name="Lianna Martin" userId="S::lianna.martin@hlp.nhs.uk::59b1ca76-3e9c-4230-8169-44b1a9e78614" providerId="AD" clId="Web-{FB24565A-562F-0CDD-BF2F-067FF9129ABF}" dt="2021-11-18T09:00:59.546" v="531" actId="20577"/>
          <ac:spMkLst>
            <pc:docMk/>
            <pc:sldMk cId="1554005807" sldId="2453"/>
            <ac:spMk id="275" creationId="{00000000-0000-0000-0000-000000000000}"/>
          </ac:spMkLst>
        </pc:spChg>
        <pc:graphicFrameChg chg="del">
          <ac:chgData name="Lianna Martin" userId="S::lianna.martin@hlp.nhs.uk::59b1ca76-3e9c-4230-8169-44b1a9e78614" providerId="AD" clId="Web-{FB24565A-562F-0CDD-BF2F-067FF9129ABF}" dt="2021-11-18T09:01:08.561" v="532"/>
          <ac:graphicFrameMkLst>
            <pc:docMk/>
            <pc:sldMk cId="1554005807" sldId="2453"/>
            <ac:graphicFrameMk id="2" creationId="{C25F69A8-D7A3-4151-82A6-57FF173D3E97}"/>
          </ac:graphicFrameMkLst>
        </pc:graphicFrameChg>
      </pc:sldChg>
      <pc:sldChg chg="addSp delSp modSp add replId">
        <pc:chgData name="Lianna Martin" userId="S::lianna.martin@hlp.nhs.uk::59b1ca76-3e9c-4230-8169-44b1a9e78614" providerId="AD" clId="Web-{FB24565A-562F-0CDD-BF2F-067FF9129ABF}" dt="2021-11-18T08:49:45.938" v="407" actId="20577"/>
        <pc:sldMkLst>
          <pc:docMk/>
          <pc:sldMk cId="1778877193" sldId="2454"/>
        </pc:sldMkLst>
        <pc:spChg chg="del mod">
          <ac:chgData name="Lianna Martin" userId="S::lianna.martin@hlp.nhs.uk::59b1ca76-3e9c-4230-8169-44b1a9e78614" providerId="AD" clId="Web-{FB24565A-562F-0CDD-BF2F-067FF9129ABF}" dt="2021-11-18T08:43:01.273" v="323"/>
          <ac:spMkLst>
            <pc:docMk/>
            <pc:sldMk cId="1778877193" sldId="2454"/>
            <ac:spMk id="4" creationId="{C1AF47A0-125E-41AC-A768-2F19B26A71B4}"/>
          </ac:spMkLst>
        </pc:spChg>
        <pc:spChg chg="add mod">
          <ac:chgData name="Lianna Martin" userId="S::lianna.martin@hlp.nhs.uk::59b1ca76-3e9c-4230-8169-44b1a9e78614" providerId="AD" clId="Web-{FB24565A-562F-0CDD-BF2F-067FF9129ABF}" dt="2021-11-18T08:49:45.938" v="407" actId="20577"/>
          <ac:spMkLst>
            <pc:docMk/>
            <pc:sldMk cId="1778877193" sldId="2454"/>
            <ac:spMk id="15" creationId="{C52B1764-CE25-4F85-BF9F-A873358D088B}"/>
          </ac:spMkLst>
        </pc:spChg>
        <pc:spChg chg="add">
          <ac:chgData name="Lianna Martin" userId="S::lianna.martin@hlp.nhs.uk::59b1ca76-3e9c-4230-8169-44b1a9e78614" providerId="AD" clId="Web-{FB24565A-562F-0CDD-BF2F-067FF9129ABF}" dt="2021-11-18T08:43:21.711" v="328"/>
          <ac:spMkLst>
            <pc:docMk/>
            <pc:sldMk cId="1778877193" sldId="2454"/>
            <ac:spMk id="16" creationId="{2090D877-FD16-423C-8346-73323E47B443}"/>
          </ac:spMkLst>
        </pc:spChg>
        <pc:spChg chg="del">
          <ac:chgData name="Lianna Martin" userId="S::lianna.martin@hlp.nhs.uk::59b1ca76-3e9c-4230-8169-44b1a9e78614" providerId="AD" clId="Web-{FB24565A-562F-0CDD-BF2F-067FF9129ABF}" dt="2021-11-18T08:43:07.789" v="326"/>
          <ac:spMkLst>
            <pc:docMk/>
            <pc:sldMk cId="1778877193" sldId="2454"/>
            <ac:spMk id="20" creationId="{0193D88B-E385-44CB-986E-C48A2A759B9D}"/>
          </ac:spMkLst>
        </pc:spChg>
        <pc:spChg chg="mod">
          <ac:chgData name="Lianna Martin" userId="S::lianna.martin@hlp.nhs.uk::59b1ca76-3e9c-4230-8169-44b1a9e78614" providerId="AD" clId="Web-{FB24565A-562F-0CDD-BF2F-067FF9129ABF}" dt="2021-11-18T08:43:56.743" v="344" actId="20577"/>
          <ac:spMkLst>
            <pc:docMk/>
            <pc:sldMk cId="1778877193" sldId="2454"/>
            <ac:spMk id="275" creationId="{00000000-0000-0000-0000-000000000000}"/>
          </ac:spMkLst>
        </pc:spChg>
        <pc:graphicFrameChg chg="del">
          <ac:chgData name="Lianna Martin" userId="S::lianna.martin@hlp.nhs.uk::59b1ca76-3e9c-4230-8169-44b1a9e78614" providerId="AD" clId="Web-{FB24565A-562F-0CDD-BF2F-067FF9129ABF}" dt="2021-11-18T08:42:54.632" v="320"/>
          <ac:graphicFrameMkLst>
            <pc:docMk/>
            <pc:sldMk cId="1778877193" sldId="2454"/>
            <ac:graphicFrameMk id="5" creationId="{501B5BD3-E9B9-47E2-B491-D1C561DA5EE5}"/>
          </ac:graphicFrameMkLst>
        </pc:graphicFrameChg>
        <pc:picChg chg="del">
          <ac:chgData name="Lianna Martin" userId="S::lianna.martin@hlp.nhs.uk::59b1ca76-3e9c-4230-8169-44b1a9e78614" providerId="AD" clId="Web-{FB24565A-562F-0CDD-BF2F-067FF9129ABF}" dt="2021-11-18T08:43:01.336" v="324"/>
          <ac:picMkLst>
            <pc:docMk/>
            <pc:sldMk cId="1778877193" sldId="2454"/>
            <ac:picMk id="3" creationId="{3A60F5F9-B7AC-4453-81A9-844496B8826D}"/>
          </ac:picMkLst>
        </pc:picChg>
        <pc:picChg chg="del">
          <ac:chgData name="Lianna Martin" userId="S::lianna.martin@hlp.nhs.uk::59b1ca76-3e9c-4230-8169-44b1a9e78614" providerId="AD" clId="Web-{FB24565A-562F-0CDD-BF2F-067FF9129ABF}" dt="2021-11-18T08:43:04.679" v="325"/>
          <ac:picMkLst>
            <pc:docMk/>
            <pc:sldMk cId="1778877193" sldId="2454"/>
            <ac:picMk id="7" creationId="{DC013C42-C51B-4807-B88C-236CCB0DBB6E}"/>
          </ac:picMkLst>
        </pc:picChg>
      </pc:sldChg>
      <pc:sldChg chg="addSp delSp modSp add replId">
        <pc:chgData name="Lianna Martin" userId="S::lianna.martin@hlp.nhs.uk::59b1ca76-3e9c-4230-8169-44b1a9e78614" providerId="AD" clId="Web-{FB24565A-562F-0CDD-BF2F-067FF9129ABF}" dt="2021-11-18T08:56:11.290" v="469" actId="20577"/>
        <pc:sldMkLst>
          <pc:docMk/>
          <pc:sldMk cId="889870431" sldId="2455"/>
        </pc:sldMkLst>
        <pc:spChg chg="add mod">
          <ac:chgData name="Lianna Martin" userId="S::lianna.martin@hlp.nhs.uk::59b1ca76-3e9c-4230-8169-44b1a9e78614" providerId="AD" clId="Web-{FB24565A-562F-0CDD-BF2F-067FF9129ABF}" dt="2021-11-18T08:56:11.290" v="469" actId="20577"/>
          <ac:spMkLst>
            <pc:docMk/>
            <pc:sldMk cId="889870431" sldId="2455"/>
            <ac:spMk id="12" creationId="{6B990B0A-2037-4171-85D3-A0904C7D1E52}"/>
          </ac:spMkLst>
        </pc:spChg>
        <pc:spChg chg="del mod">
          <ac:chgData name="Lianna Martin" userId="S::lianna.martin@hlp.nhs.uk::59b1ca76-3e9c-4230-8169-44b1a9e78614" providerId="AD" clId="Web-{FB24565A-562F-0CDD-BF2F-067FF9129ABF}" dt="2021-11-18T08:44:22.165" v="353"/>
          <ac:spMkLst>
            <pc:docMk/>
            <pc:sldMk cId="889870431" sldId="2455"/>
            <ac:spMk id="15" creationId="{C52B1764-CE25-4F85-BF9F-A873358D088B}"/>
          </ac:spMkLst>
        </pc:spChg>
        <pc:spChg chg="del">
          <ac:chgData name="Lianna Martin" userId="S::lianna.martin@hlp.nhs.uk::59b1ca76-3e9c-4230-8169-44b1a9e78614" providerId="AD" clId="Web-{FB24565A-562F-0CDD-BF2F-067FF9129ABF}" dt="2021-11-18T08:44:27.291" v="354"/>
          <ac:spMkLst>
            <pc:docMk/>
            <pc:sldMk cId="889870431" sldId="2455"/>
            <ac:spMk id="16" creationId="{2090D877-FD16-423C-8346-73323E47B443}"/>
          </ac:spMkLst>
        </pc:spChg>
        <pc:spChg chg="add mod">
          <ac:chgData name="Lianna Martin" userId="S::lianna.martin@hlp.nhs.uk::59b1ca76-3e9c-4230-8169-44b1a9e78614" providerId="AD" clId="Web-{FB24565A-562F-0CDD-BF2F-067FF9129ABF}" dt="2021-11-18T08:47:34.419" v="385" actId="1076"/>
          <ac:spMkLst>
            <pc:docMk/>
            <pc:sldMk cId="889870431" sldId="2455"/>
            <ac:spMk id="17" creationId="{D37C0B49-AF77-46F6-A43E-32455536A1F1}"/>
          </ac:spMkLst>
        </pc:spChg>
        <pc:spChg chg="mod">
          <ac:chgData name="Lianna Martin" userId="S::lianna.martin@hlp.nhs.uk::59b1ca76-3e9c-4230-8169-44b1a9e78614" providerId="AD" clId="Web-{FB24565A-562F-0CDD-BF2F-067FF9129ABF}" dt="2021-11-18T08:44:17.322" v="349" actId="20577"/>
          <ac:spMkLst>
            <pc:docMk/>
            <pc:sldMk cId="889870431" sldId="2455"/>
            <ac:spMk id="275" creationId="{00000000-0000-0000-0000-000000000000}"/>
          </ac:spMkLst>
        </pc:spChg>
        <pc:picChg chg="add mod">
          <ac:chgData name="Lianna Martin" userId="S::lianna.martin@hlp.nhs.uk::59b1ca76-3e9c-4230-8169-44b1a9e78614" providerId="AD" clId="Web-{FB24565A-562F-0CDD-BF2F-067FF9129ABF}" dt="2021-11-18T08:47:31.263" v="384" actId="1076"/>
          <ac:picMkLst>
            <pc:docMk/>
            <pc:sldMk cId="889870431" sldId="2455"/>
            <ac:picMk id="2" creationId="{C31079BB-FEAE-419C-9A1C-094B67BD1EF2}"/>
          </ac:picMkLst>
        </pc:picChg>
      </pc:sldChg>
      <pc:sldChg chg="new del">
        <pc:chgData name="Lianna Martin" userId="S::lianna.martin@hlp.nhs.uk::59b1ca76-3e9c-4230-8169-44b1a9e78614" providerId="AD" clId="Web-{FB24565A-562F-0CDD-BF2F-067FF9129ABF}" dt="2021-11-18T08:47:54.107" v="387"/>
        <pc:sldMkLst>
          <pc:docMk/>
          <pc:sldMk cId="756564546" sldId="2456"/>
        </pc:sldMkLst>
      </pc:sldChg>
      <pc:sldChg chg="addSp delSp modSp add replId">
        <pc:chgData name="Lianna Martin" userId="S::lianna.martin@hlp.nhs.uk::59b1ca76-3e9c-4230-8169-44b1a9e78614" providerId="AD" clId="Web-{FB24565A-562F-0CDD-BF2F-067FF9129ABF}" dt="2021-11-18T08:57:08.588" v="476" actId="20577"/>
        <pc:sldMkLst>
          <pc:docMk/>
          <pc:sldMk cId="1425057551" sldId="2456"/>
        </pc:sldMkLst>
        <pc:spChg chg="add mod">
          <ac:chgData name="Lianna Martin" userId="S::lianna.martin@hlp.nhs.uk::59b1ca76-3e9c-4230-8169-44b1a9e78614" providerId="AD" clId="Web-{FB24565A-562F-0CDD-BF2F-067FF9129ABF}" dt="2021-11-18T08:55:41.586" v="468" actId="20577"/>
          <ac:spMkLst>
            <pc:docMk/>
            <pc:sldMk cId="1425057551" sldId="2456"/>
            <ac:spMk id="3" creationId="{40D911A0-914E-4C00-A3B5-10684E60974A}"/>
          </ac:spMkLst>
        </pc:spChg>
        <pc:spChg chg="del">
          <ac:chgData name="Lianna Martin" userId="S::lianna.martin@hlp.nhs.uk::59b1ca76-3e9c-4230-8169-44b1a9e78614" providerId="AD" clId="Web-{FB24565A-562F-0CDD-BF2F-067FF9129ABF}" dt="2021-11-18T08:48:02.248" v="389"/>
          <ac:spMkLst>
            <pc:docMk/>
            <pc:sldMk cId="1425057551" sldId="2456"/>
            <ac:spMk id="12" creationId="{6B990B0A-2037-4171-85D3-A0904C7D1E52}"/>
          </ac:spMkLst>
        </pc:spChg>
        <pc:spChg chg="add mod">
          <ac:chgData name="Lianna Martin" userId="S::lianna.martin@hlp.nhs.uk::59b1ca76-3e9c-4230-8169-44b1a9e78614" providerId="AD" clId="Web-{FB24565A-562F-0CDD-BF2F-067FF9129ABF}" dt="2021-11-18T08:57:08.588" v="476" actId="20577"/>
          <ac:spMkLst>
            <pc:docMk/>
            <pc:sldMk cId="1425057551" sldId="2456"/>
            <ac:spMk id="15" creationId="{5A2A27AD-3988-4632-A56E-120FC3934335}"/>
          </ac:spMkLst>
        </pc:spChg>
        <pc:spChg chg="del mod">
          <ac:chgData name="Lianna Martin" userId="S::lianna.martin@hlp.nhs.uk::59b1ca76-3e9c-4230-8169-44b1a9e78614" providerId="AD" clId="Web-{FB24565A-562F-0CDD-BF2F-067FF9129ABF}" dt="2021-11-18T08:48:09.014" v="393"/>
          <ac:spMkLst>
            <pc:docMk/>
            <pc:sldMk cId="1425057551" sldId="2456"/>
            <ac:spMk id="17" creationId="{D37C0B49-AF77-46F6-A43E-32455536A1F1}"/>
          </ac:spMkLst>
        </pc:spChg>
        <pc:spChg chg="mod">
          <ac:chgData name="Lianna Martin" userId="S::lianna.martin@hlp.nhs.uk::59b1ca76-3e9c-4230-8169-44b1a9e78614" providerId="AD" clId="Web-{FB24565A-562F-0CDD-BF2F-067FF9129ABF}" dt="2021-11-18T08:49:01.499" v="401" actId="20577"/>
          <ac:spMkLst>
            <pc:docMk/>
            <pc:sldMk cId="1425057551" sldId="2456"/>
            <ac:spMk id="275" creationId="{00000000-0000-0000-0000-000000000000}"/>
          </ac:spMkLst>
        </pc:spChg>
        <pc:picChg chg="del">
          <ac:chgData name="Lianna Martin" userId="S::lianna.martin@hlp.nhs.uk::59b1ca76-3e9c-4230-8169-44b1a9e78614" providerId="AD" clId="Web-{FB24565A-562F-0CDD-BF2F-067FF9129ABF}" dt="2021-11-18T08:48:02.311" v="390"/>
          <ac:picMkLst>
            <pc:docMk/>
            <pc:sldMk cId="1425057551" sldId="2456"/>
            <ac:picMk id="2" creationId="{C31079BB-FEAE-419C-9A1C-094B67BD1EF2}"/>
          </ac:picMkLst>
        </pc:picChg>
      </pc:sldChg>
      <pc:sldChg chg="addSp delSp modSp add replId">
        <pc:chgData name="Lianna Martin" userId="S::lianna.martin@hlp.nhs.uk::59b1ca76-3e9c-4230-8169-44b1a9e78614" providerId="AD" clId="Web-{FB24565A-562F-0CDD-BF2F-067FF9129ABF}" dt="2021-11-18T09:00:19.404" v="518" actId="1076"/>
        <pc:sldMkLst>
          <pc:docMk/>
          <pc:sldMk cId="2290674903" sldId="2457"/>
        </pc:sldMkLst>
        <pc:spChg chg="del mod">
          <ac:chgData name="Lianna Martin" userId="S::lianna.martin@hlp.nhs.uk::59b1ca76-3e9c-4230-8169-44b1a9e78614" providerId="AD" clId="Web-{FB24565A-562F-0CDD-BF2F-067FF9129ABF}" dt="2021-11-18T08:58:05.120" v="500"/>
          <ac:spMkLst>
            <pc:docMk/>
            <pc:sldMk cId="2290674903" sldId="2457"/>
            <ac:spMk id="3" creationId="{40D911A0-914E-4C00-A3B5-10684E60974A}"/>
          </ac:spMkLst>
        </pc:spChg>
        <pc:spChg chg="add mod">
          <ac:chgData name="Lianna Martin" userId="S::lianna.martin@hlp.nhs.uk::59b1ca76-3e9c-4230-8169-44b1a9e78614" providerId="AD" clId="Web-{FB24565A-562F-0CDD-BF2F-067FF9129ABF}" dt="2021-11-18T09:00:19.404" v="518" actId="1076"/>
          <ac:spMkLst>
            <pc:docMk/>
            <pc:sldMk cId="2290674903" sldId="2457"/>
            <ac:spMk id="12" creationId="{C78250F3-630D-4BF3-B1F3-D0819DA36C4A}"/>
          </ac:spMkLst>
        </pc:spChg>
        <pc:spChg chg="del">
          <ac:chgData name="Lianna Martin" userId="S::lianna.martin@hlp.nhs.uk::59b1ca76-3e9c-4230-8169-44b1a9e78614" providerId="AD" clId="Web-{FB24565A-562F-0CDD-BF2F-067FF9129ABF}" dt="2021-11-18T08:58:05.151" v="501"/>
          <ac:spMkLst>
            <pc:docMk/>
            <pc:sldMk cId="2290674903" sldId="2457"/>
            <ac:spMk id="15" creationId="{5A2A27AD-3988-4632-A56E-120FC3934335}"/>
          </ac:spMkLst>
        </pc:spChg>
        <pc:spChg chg="add mod">
          <ac:chgData name="Lianna Martin" userId="S::lianna.martin@hlp.nhs.uk::59b1ca76-3e9c-4230-8169-44b1a9e78614" providerId="AD" clId="Web-{FB24565A-562F-0CDD-BF2F-067FF9129ABF}" dt="2021-11-18T08:59:18.528" v="512" actId="1076"/>
          <ac:spMkLst>
            <pc:docMk/>
            <pc:sldMk cId="2290674903" sldId="2457"/>
            <ac:spMk id="16" creationId="{D8962F41-E7C9-4F56-BAD7-E230F63F12DA}"/>
          </ac:spMkLst>
        </pc:spChg>
        <pc:spChg chg="mod">
          <ac:chgData name="Lianna Martin" userId="S::lianna.martin@hlp.nhs.uk::59b1ca76-3e9c-4230-8169-44b1a9e78614" providerId="AD" clId="Web-{FB24565A-562F-0CDD-BF2F-067FF9129ABF}" dt="2021-11-18T08:57:53.354" v="498" actId="20577"/>
          <ac:spMkLst>
            <pc:docMk/>
            <pc:sldMk cId="2290674903" sldId="2457"/>
            <ac:spMk id="275" creationId="{00000000-0000-0000-0000-000000000000}"/>
          </ac:spMkLst>
        </pc:spChg>
        <pc:picChg chg="add mod">
          <ac:chgData name="Lianna Martin" userId="S::lianna.martin@hlp.nhs.uk::59b1ca76-3e9c-4230-8169-44b1a9e78614" providerId="AD" clId="Web-{FB24565A-562F-0CDD-BF2F-067FF9129ABF}" dt="2021-11-18T08:58:48.543" v="507" actId="1076"/>
          <ac:picMkLst>
            <pc:docMk/>
            <pc:sldMk cId="2290674903" sldId="2457"/>
            <ac:picMk id="2" creationId="{763F450D-5C38-4791-8D7A-2B35B7BA51CB}"/>
          </ac:picMkLst>
        </pc:picChg>
      </pc:sldChg>
      <pc:sldChg chg="add replId">
        <pc:chgData name="Lianna Martin" userId="S::lianna.martin@hlp.nhs.uk::59b1ca76-3e9c-4230-8169-44b1a9e78614" providerId="AD" clId="Web-{FB24565A-562F-0CDD-BF2F-067FF9129ABF}" dt="2021-11-18T09:00:50.983" v="519"/>
        <pc:sldMkLst>
          <pc:docMk/>
          <pc:sldMk cId="2164694380" sldId="2458"/>
        </pc:sldMkLst>
      </pc:sldChg>
      <pc:sldChg chg="addSp delSp modSp add replId">
        <pc:chgData name="Lianna Martin" userId="S::lianna.martin@hlp.nhs.uk::59b1ca76-3e9c-4230-8169-44b1a9e78614" providerId="AD" clId="Web-{FB24565A-562F-0CDD-BF2F-067FF9129ABF}" dt="2021-11-18T09:06:47.787" v="590" actId="20577"/>
        <pc:sldMkLst>
          <pc:docMk/>
          <pc:sldMk cId="3494133392" sldId="2459"/>
        </pc:sldMkLst>
        <pc:spChg chg="del">
          <ac:chgData name="Lianna Martin" userId="S::lianna.martin@hlp.nhs.uk::59b1ca76-3e9c-4230-8169-44b1a9e78614" providerId="AD" clId="Web-{FB24565A-562F-0CDD-BF2F-067FF9129ABF}" dt="2021-11-18T09:03:47.908" v="547"/>
          <ac:spMkLst>
            <pc:docMk/>
            <pc:sldMk cId="3494133392" sldId="2459"/>
            <ac:spMk id="2" creationId="{6E607A8D-4AC8-426C-B876-182470D91C5C}"/>
          </ac:spMkLst>
        </pc:spChg>
        <pc:spChg chg="add del mod">
          <ac:chgData name="Lianna Martin" userId="S::lianna.martin@hlp.nhs.uk::59b1ca76-3e9c-4230-8169-44b1a9e78614" providerId="AD" clId="Web-{FB24565A-562F-0CDD-BF2F-067FF9129ABF}" dt="2021-11-18T09:04:24.737" v="553"/>
          <ac:spMkLst>
            <pc:docMk/>
            <pc:sldMk cId="3494133392" sldId="2459"/>
            <ac:spMk id="12" creationId="{CAF70A30-1B5B-4C5B-9543-487CDAE1AF1A}"/>
          </ac:spMkLst>
        </pc:spChg>
        <pc:spChg chg="add mod">
          <ac:chgData name="Lianna Martin" userId="S::lianna.martin@hlp.nhs.uk::59b1ca76-3e9c-4230-8169-44b1a9e78614" providerId="AD" clId="Web-{FB24565A-562F-0CDD-BF2F-067FF9129ABF}" dt="2021-11-18T09:06:47.787" v="590" actId="20577"/>
          <ac:spMkLst>
            <pc:docMk/>
            <pc:sldMk cId="3494133392" sldId="2459"/>
            <ac:spMk id="15" creationId="{3A4C99E3-7E2D-4B93-BA9B-C3B4CD955BBA}"/>
          </ac:spMkLst>
        </pc:spChg>
        <pc:spChg chg="mod">
          <ac:chgData name="Lianna Martin" userId="S::lianna.martin@hlp.nhs.uk::59b1ca76-3e9c-4230-8169-44b1a9e78614" providerId="AD" clId="Web-{FB24565A-562F-0CDD-BF2F-067FF9129ABF}" dt="2021-11-18T09:05:10.473" v="570" actId="20577"/>
          <ac:spMkLst>
            <pc:docMk/>
            <pc:sldMk cId="3494133392" sldId="2459"/>
            <ac:spMk id="275" creationId="{00000000-0000-0000-0000-000000000000}"/>
          </ac:spMkLst>
        </pc:spChg>
      </pc:sldChg>
      <pc:sldChg chg="addSp delSp modSp add replId">
        <pc:chgData name="Lianna Martin" userId="S::lianna.martin@hlp.nhs.uk::59b1ca76-3e9c-4230-8169-44b1a9e78614" providerId="AD" clId="Web-{FB24565A-562F-0CDD-BF2F-067FF9129ABF}" dt="2021-11-18T09:17:33.754" v="756" actId="1076"/>
        <pc:sldMkLst>
          <pc:docMk/>
          <pc:sldMk cId="2801474767" sldId="2460"/>
        </pc:sldMkLst>
        <pc:spChg chg="del">
          <ac:chgData name="Lianna Martin" userId="S::lianna.martin@hlp.nhs.uk::59b1ca76-3e9c-4230-8169-44b1a9e78614" providerId="AD" clId="Web-{FB24565A-562F-0CDD-BF2F-067FF9129ABF}" dt="2021-11-18T09:16:34.143" v="722"/>
          <ac:spMkLst>
            <pc:docMk/>
            <pc:sldMk cId="2801474767" sldId="2460"/>
            <ac:spMk id="2" creationId="{6E607A8D-4AC8-426C-B876-182470D91C5C}"/>
          </ac:spMkLst>
        </pc:spChg>
        <pc:spChg chg="del mod">
          <ac:chgData name="Lianna Martin" userId="S::lianna.martin@hlp.nhs.uk::59b1ca76-3e9c-4230-8169-44b1a9e78614" providerId="AD" clId="Web-{FB24565A-562F-0CDD-BF2F-067FF9129ABF}" dt="2021-11-18T09:16:48.737" v="725"/>
          <ac:spMkLst>
            <pc:docMk/>
            <pc:sldMk cId="2801474767" sldId="2460"/>
            <ac:spMk id="12" creationId="{A3B618B0-AC5F-420E-A4A9-F16C8901D493}"/>
          </ac:spMkLst>
        </pc:spChg>
        <pc:spChg chg="add mod">
          <ac:chgData name="Lianna Martin" userId="S::lianna.martin@hlp.nhs.uk::59b1ca76-3e9c-4230-8169-44b1a9e78614" providerId="AD" clId="Web-{FB24565A-562F-0CDD-BF2F-067FF9129ABF}" dt="2021-11-18T09:17:11.347" v="729" actId="20577"/>
          <ac:spMkLst>
            <pc:docMk/>
            <pc:sldMk cId="2801474767" sldId="2460"/>
            <ac:spMk id="15" creationId="{93A80445-2BE0-4103-A383-0608B2CFB0BD}"/>
          </ac:spMkLst>
        </pc:spChg>
        <pc:spChg chg="mod">
          <ac:chgData name="Lianna Martin" userId="S::lianna.martin@hlp.nhs.uk::59b1ca76-3e9c-4230-8169-44b1a9e78614" providerId="AD" clId="Web-{FB24565A-562F-0CDD-BF2F-067FF9129ABF}" dt="2021-11-18T09:16:33.987" v="721" actId="20577"/>
          <ac:spMkLst>
            <pc:docMk/>
            <pc:sldMk cId="2801474767" sldId="2460"/>
            <ac:spMk id="275" creationId="{00000000-0000-0000-0000-000000000000}"/>
          </ac:spMkLst>
        </pc:spChg>
        <pc:graphicFrameChg chg="add mod modGraphic">
          <ac:chgData name="Lianna Martin" userId="S::lianna.martin@hlp.nhs.uk::59b1ca76-3e9c-4230-8169-44b1a9e78614" providerId="AD" clId="Web-{FB24565A-562F-0CDD-BF2F-067FF9129ABF}" dt="2021-11-18T09:17:33.754" v="756" actId="1076"/>
          <ac:graphicFrameMkLst>
            <pc:docMk/>
            <pc:sldMk cId="2801474767" sldId="2460"/>
            <ac:graphicFrameMk id="4" creationId="{2E3BDCF6-DDE3-4BDE-9914-C30BA486E15F}"/>
          </ac:graphicFrameMkLst>
        </pc:graphicFrameChg>
      </pc:sldChg>
      <pc:sldChg chg="addSp delSp modSp add replId addCm">
        <pc:chgData name="Lianna Martin" userId="S::lianna.martin@hlp.nhs.uk::59b1ca76-3e9c-4230-8169-44b1a9e78614" providerId="AD" clId="Web-{FB24565A-562F-0CDD-BF2F-067FF9129ABF}" dt="2021-11-18T09:21:12.008" v="814"/>
        <pc:sldMkLst>
          <pc:docMk/>
          <pc:sldMk cId="644319341" sldId="2461"/>
        </pc:sldMkLst>
        <pc:spChg chg="mod">
          <ac:chgData name="Lianna Martin" userId="S::lianna.martin@hlp.nhs.uk::59b1ca76-3e9c-4230-8169-44b1a9e78614" providerId="AD" clId="Web-{FB24565A-562F-0CDD-BF2F-067FF9129ABF}" dt="2021-11-18T09:18:07.411" v="758" actId="20577"/>
          <ac:spMkLst>
            <pc:docMk/>
            <pc:sldMk cId="644319341" sldId="2461"/>
            <ac:spMk id="15" creationId="{93A80445-2BE0-4103-A383-0608B2CFB0BD}"/>
          </ac:spMkLst>
        </pc:spChg>
        <pc:spChg chg="add mod">
          <ac:chgData name="Lianna Martin" userId="S::lianna.martin@hlp.nhs.uk::59b1ca76-3e9c-4230-8169-44b1a9e78614" providerId="AD" clId="Web-{FB24565A-562F-0CDD-BF2F-067FF9129ABF}" dt="2021-11-18T09:20:43.617" v="813" actId="14100"/>
          <ac:spMkLst>
            <pc:docMk/>
            <pc:sldMk cId="644319341" sldId="2461"/>
            <ac:spMk id="16" creationId="{2F7ED217-9573-413C-9B51-47DA8538DF48}"/>
          </ac:spMkLst>
        </pc:spChg>
        <pc:spChg chg="mod">
          <ac:chgData name="Lianna Martin" userId="S::lianna.martin@hlp.nhs.uk::59b1ca76-3e9c-4230-8169-44b1a9e78614" providerId="AD" clId="Web-{FB24565A-562F-0CDD-BF2F-067FF9129ABF}" dt="2021-11-18T09:18:37.536" v="781" actId="20577"/>
          <ac:spMkLst>
            <pc:docMk/>
            <pc:sldMk cId="644319341" sldId="2461"/>
            <ac:spMk id="275" creationId="{00000000-0000-0000-0000-000000000000}"/>
          </ac:spMkLst>
        </pc:spChg>
        <pc:graphicFrameChg chg="add del mod modGraphic">
          <ac:chgData name="Lianna Martin" userId="S::lianna.martin@hlp.nhs.uk::59b1ca76-3e9c-4230-8169-44b1a9e78614" providerId="AD" clId="Web-{FB24565A-562F-0CDD-BF2F-067FF9129ABF}" dt="2021-11-18T09:18:18.770" v="762"/>
          <ac:graphicFrameMkLst>
            <pc:docMk/>
            <pc:sldMk cId="644319341" sldId="2461"/>
            <ac:graphicFrameMk id="3" creationId="{B828C9CC-5832-444D-9E70-66F4E1513668}"/>
          </ac:graphicFrameMkLst>
        </pc:graphicFrameChg>
        <pc:graphicFrameChg chg="del">
          <ac:chgData name="Lianna Martin" userId="S::lianna.martin@hlp.nhs.uk::59b1ca76-3e9c-4230-8169-44b1a9e78614" providerId="AD" clId="Web-{FB24565A-562F-0CDD-BF2F-067FF9129ABF}" dt="2021-11-18T09:18:20.411" v="763"/>
          <ac:graphicFrameMkLst>
            <pc:docMk/>
            <pc:sldMk cId="644319341" sldId="2461"/>
            <ac:graphicFrameMk id="4" creationId="{2E3BDCF6-DDE3-4BDE-9914-C30BA486E15F}"/>
          </ac:graphicFrameMkLst>
        </pc:graphicFrameChg>
      </pc:sldChg>
      <pc:sldChg chg="addSp modSp add replId modCm">
        <pc:chgData name="Lianna Martin" userId="S::lianna.martin@hlp.nhs.uk::59b1ca76-3e9c-4230-8169-44b1a9e78614" providerId="AD" clId="Web-{FB24565A-562F-0CDD-BF2F-067FF9129ABF}" dt="2021-11-18T09:25:13.826" v="870" actId="1076"/>
        <pc:sldMkLst>
          <pc:docMk/>
          <pc:sldMk cId="2147748494" sldId="2462"/>
        </pc:sldMkLst>
        <pc:spChg chg="add mod">
          <ac:chgData name="Lianna Martin" userId="S::lianna.martin@hlp.nhs.uk::59b1ca76-3e9c-4230-8169-44b1a9e78614" providerId="AD" clId="Web-{FB24565A-562F-0CDD-BF2F-067FF9129ABF}" dt="2021-11-18T09:25:13.826" v="870" actId="1076"/>
          <ac:spMkLst>
            <pc:docMk/>
            <pc:sldMk cId="2147748494" sldId="2462"/>
            <ac:spMk id="12" creationId="{4B70E7E9-0106-49C3-B43D-106BA6B038B8}"/>
          </ac:spMkLst>
        </pc:spChg>
        <pc:spChg chg="mod">
          <ac:chgData name="Lianna Martin" userId="S::lianna.martin@hlp.nhs.uk::59b1ca76-3e9c-4230-8169-44b1a9e78614" providerId="AD" clId="Web-{FB24565A-562F-0CDD-BF2F-067FF9129ABF}" dt="2021-11-18T09:23:43.027" v="851" actId="20577"/>
          <ac:spMkLst>
            <pc:docMk/>
            <pc:sldMk cId="2147748494" sldId="2462"/>
            <ac:spMk id="16" creationId="{2F7ED217-9573-413C-9B51-47DA8538DF48}"/>
          </ac:spMkLst>
        </pc:spChg>
        <pc:spChg chg="mod">
          <ac:chgData name="Lianna Martin" userId="S::lianna.martin@hlp.nhs.uk::59b1ca76-3e9c-4230-8169-44b1a9e78614" providerId="AD" clId="Web-{FB24565A-562F-0CDD-BF2F-067FF9129ABF}" dt="2021-11-18T09:22:04.119" v="823" actId="20577"/>
          <ac:spMkLst>
            <pc:docMk/>
            <pc:sldMk cId="2147748494" sldId="2462"/>
            <ac:spMk id="275" creationId="{00000000-0000-0000-0000-000000000000}"/>
          </ac:spMkLst>
        </pc:spChg>
      </pc:sldChg>
      <pc:sldChg chg="addSp delSp modSp add replId">
        <pc:chgData name="Lianna Martin" userId="S::lianna.martin@hlp.nhs.uk::59b1ca76-3e9c-4230-8169-44b1a9e78614" providerId="AD" clId="Web-{FB24565A-562F-0CDD-BF2F-067FF9129ABF}" dt="2021-11-18T09:28:21.049" v="917" actId="20577"/>
        <pc:sldMkLst>
          <pc:docMk/>
          <pc:sldMk cId="4001683967" sldId="2463"/>
        </pc:sldMkLst>
        <pc:spChg chg="del">
          <ac:chgData name="Lianna Martin" userId="S::lianna.martin@hlp.nhs.uk::59b1ca76-3e9c-4230-8169-44b1a9e78614" providerId="AD" clId="Web-{FB24565A-562F-0CDD-BF2F-067FF9129ABF}" dt="2021-11-18T09:25:44.608" v="875"/>
          <ac:spMkLst>
            <pc:docMk/>
            <pc:sldMk cId="4001683967" sldId="2463"/>
            <ac:spMk id="12" creationId="{4B70E7E9-0106-49C3-B43D-106BA6B038B8}"/>
          </ac:spMkLst>
        </pc:spChg>
        <pc:spChg chg="del mod">
          <ac:chgData name="Lianna Martin" userId="S::lianna.martin@hlp.nhs.uk::59b1ca76-3e9c-4230-8169-44b1a9e78614" providerId="AD" clId="Web-{FB24565A-562F-0CDD-BF2F-067FF9129ABF}" dt="2021-11-18T09:25:44.264" v="874"/>
          <ac:spMkLst>
            <pc:docMk/>
            <pc:sldMk cId="4001683967" sldId="2463"/>
            <ac:spMk id="16" creationId="{2F7ED217-9573-413C-9B51-47DA8538DF48}"/>
          </ac:spMkLst>
        </pc:spChg>
        <pc:spChg chg="add mod">
          <ac:chgData name="Lianna Martin" userId="S::lianna.martin@hlp.nhs.uk::59b1ca76-3e9c-4230-8169-44b1a9e78614" providerId="AD" clId="Web-{FB24565A-562F-0CDD-BF2F-067FF9129ABF}" dt="2021-11-18T09:28:21.049" v="917" actId="20577"/>
          <ac:spMkLst>
            <pc:docMk/>
            <pc:sldMk cId="4001683967" sldId="2463"/>
            <ac:spMk id="17" creationId="{CBC0ADCA-C35D-47DE-94D1-207074389C50}"/>
          </ac:spMkLst>
        </pc:spChg>
        <pc:spChg chg="mod">
          <ac:chgData name="Lianna Martin" userId="S::lianna.martin@hlp.nhs.uk::59b1ca76-3e9c-4230-8169-44b1a9e78614" providerId="AD" clId="Web-{FB24565A-562F-0CDD-BF2F-067FF9129ABF}" dt="2021-11-18T09:26:00.530" v="884" actId="20577"/>
          <ac:spMkLst>
            <pc:docMk/>
            <pc:sldMk cId="4001683967" sldId="2463"/>
            <ac:spMk id="275" creationId="{00000000-0000-0000-0000-000000000000}"/>
          </ac:spMkLst>
        </pc:spChg>
      </pc:sldChg>
      <pc:sldChg chg="addSp delSp modSp add replId delCm">
        <pc:chgData name="Lianna Martin" userId="S::lianna.martin@hlp.nhs.uk::59b1ca76-3e9c-4230-8169-44b1a9e78614" providerId="AD" clId="Web-{FB24565A-562F-0CDD-BF2F-067FF9129ABF}" dt="2021-11-18T10:52:31.973" v="1033" actId="1076"/>
        <pc:sldMkLst>
          <pc:docMk/>
          <pc:sldMk cId="3394232796" sldId="2464"/>
        </pc:sldMkLst>
        <pc:spChg chg="del">
          <ac:chgData name="Lianna Martin" userId="S::lianna.martin@hlp.nhs.uk::59b1ca76-3e9c-4230-8169-44b1a9e78614" providerId="AD" clId="Web-{FB24565A-562F-0CDD-BF2F-067FF9129ABF}" dt="2021-11-18T10:44:46.006" v="932"/>
          <ac:spMkLst>
            <pc:docMk/>
            <pc:sldMk cId="3394232796" sldId="2464"/>
            <ac:spMk id="17" creationId="{CBC0ADCA-C35D-47DE-94D1-207074389C50}"/>
          </ac:spMkLst>
        </pc:spChg>
        <pc:spChg chg="mod">
          <ac:chgData name="Lianna Martin" userId="S::lianna.martin@hlp.nhs.uk::59b1ca76-3e9c-4230-8169-44b1a9e78614" providerId="AD" clId="Web-{FB24565A-562F-0CDD-BF2F-067FF9129ABF}" dt="2021-11-18T10:44:35.632" v="931" actId="20577"/>
          <ac:spMkLst>
            <pc:docMk/>
            <pc:sldMk cId="3394232796" sldId="2464"/>
            <ac:spMk id="275" creationId="{00000000-0000-0000-0000-000000000000}"/>
          </ac:spMkLst>
        </pc:spChg>
        <pc:picChg chg="add mod">
          <ac:chgData name="Lianna Martin" userId="S::lianna.martin@hlp.nhs.uk::59b1ca76-3e9c-4230-8169-44b1a9e78614" providerId="AD" clId="Web-{FB24565A-562F-0CDD-BF2F-067FF9129ABF}" dt="2021-11-18T10:52:31.973" v="1033" actId="1076"/>
          <ac:picMkLst>
            <pc:docMk/>
            <pc:sldMk cId="3394232796" sldId="2464"/>
            <ac:picMk id="2" creationId="{63E43063-DB98-4BF8-ABED-08F56567DF89}"/>
          </ac:picMkLst>
        </pc:picChg>
      </pc:sldChg>
      <pc:sldChg chg="addSp delSp modSp add replId">
        <pc:chgData name="Lianna Martin" userId="S::lianna.martin@hlp.nhs.uk::59b1ca76-3e9c-4230-8169-44b1a9e78614" providerId="AD" clId="Web-{FB24565A-562F-0CDD-BF2F-067FF9129ABF}" dt="2021-11-18T10:48:13.200" v="965" actId="20577"/>
        <pc:sldMkLst>
          <pc:docMk/>
          <pc:sldMk cId="3381658905" sldId="2465"/>
        </pc:sldMkLst>
        <pc:spChg chg="add del mod">
          <ac:chgData name="Lianna Martin" userId="S::lianna.martin@hlp.nhs.uk::59b1ca76-3e9c-4230-8169-44b1a9e78614" providerId="AD" clId="Web-{FB24565A-562F-0CDD-BF2F-067FF9129ABF}" dt="2021-11-18T10:47:31.230" v="957"/>
          <ac:spMkLst>
            <pc:docMk/>
            <pc:sldMk cId="3381658905" sldId="2465"/>
            <ac:spMk id="3" creationId="{27F8A6FD-5AAA-43B9-99C7-73A45FB42419}"/>
          </ac:spMkLst>
        </pc:spChg>
        <pc:spChg chg="add del">
          <ac:chgData name="Lianna Martin" userId="S::lianna.martin@hlp.nhs.uk::59b1ca76-3e9c-4230-8169-44b1a9e78614" providerId="AD" clId="Web-{FB24565A-562F-0CDD-BF2F-067FF9129ABF}" dt="2021-11-18T10:46:28.822" v="949"/>
          <ac:spMkLst>
            <pc:docMk/>
            <pc:sldMk cId="3381658905" sldId="2465"/>
            <ac:spMk id="12" creationId="{3141753B-304A-4408-A10B-9B0B5B667D8F}"/>
          </ac:spMkLst>
        </pc:spChg>
        <pc:spChg chg="add mod">
          <ac:chgData name="Lianna Martin" userId="S::lianna.martin@hlp.nhs.uk::59b1ca76-3e9c-4230-8169-44b1a9e78614" providerId="AD" clId="Web-{FB24565A-562F-0CDD-BF2F-067FF9129ABF}" dt="2021-11-18T10:48:13.200" v="965" actId="20577"/>
          <ac:spMkLst>
            <pc:docMk/>
            <pc:sldMk cId="3381658905" sldId="2465"/>
            <ac:spMk id="16" creationId="{3141753B-304A-4408-A10B-9B0B5B667D8F}"/>
          </ac:spMkLst>
        </pc:spChg>
        <pc:spChg chg="mod">
          <ac:chgData name="Lianna Martin" userId="S::lianna.martin@hlp.nhs.uk::59b1ca76-3e9c-4230-8169-44b1a9e78614" providerId="AD" clId="Web-{FB24565A-562F-0CDD-BF2F-067FF9129ABF}" dt="2021-11-18T10:46:39.603" v="951" actId="20577"/>
          <ac:spMkLst>
            <pc:docMk/>
            <pc:sldMk cId="3381658905" sldId="2465"/>
            <ac:spMk id="275" creationId="{00000000-0000-0000-0000-000000000000}"/>
          </ac:spMkLst>
        </pc:spChg>
        <pc:picChg chg="del">
          <ac:chgData name="Lianna Martin" userId="S::lianna.martin@hlp.nhs.uk::59b1ca76-3e9c-4230-8169-44b1a9e78614" providerId="AD" clId="Web-{FB24565A-562F-0CDD-BF2F-067FF9129ABF}" dt="2021-11-18T10:45:26.554" v="941"/>
          <ac:picMkLst>
            <pc:docMk/>
            <pc:sldMk cId="3381658905" sldId="2465"/>
            <ac:picMk id="2" creationId="{63E43063-DB98-4BF8-ABED-08F56567DF89}"/>
          </ac:picMkLst>
        </pc:picChg>
      </pc:sldChg>
      <pc:sldChg chg="addSp delSp modSp add replId">
        <pc:chgData name="Lianna Martin" userId="S::lianna.martin@hlp.nhs.uk::59b1ca76-3e9c-4230-8169-44b1a9e78614" providerId="AD" clId="Web-{FB24565A-562F-0CDD-BF2F-067FF9129ABF}" dt="2021-11-18T10:53:04.224" v="1041" actId="1076"/>
        <pc:sldMkLst>
          <pc:docMk/>
          <pc:sldMk cId="326654163" sldId="2466"/>
        </pc:sldMkLst>
        <pc:spChg chg="add del">
          <ac:chgData name="Lianna Martin" userId="S::lianna.martin@hlp.nhs.uk::59b1ca76-3e9c-4230-8169-44b1a9e78614" providerId="AD" clId="Web-{FB24565A-562F-0CDD-BF2F-067FF9129ABF}" dt="2021-11-18T10:52:50.161" v="1036"/>
          <ac:spMkLst>
            <pc:docMk/>
            <pc:sldMk cId="326654163" sldId="2466"/>
            <ac:spMk id="2" creationId="{CAA1B920-918D-480C-A075-E24239800118}"/>
          </ac:spMkLst>
        </pc:spChg>
        <pc:spChg chg="add mod">
          <ac:chgData name="Lianna Martin" userId="S::lianna.martin@hlp.nhs.uk::59b1ca76-3e9c-4230-8169-44b1a9e78614" providerId="AD" clId="Web-{FB24565A-562F-0CDD-BF2F-067FF9129ABF}" dt="2021-11-18T10:53:04.224" v="1041" actId="1076"/>
          <ac:spMkLst>
            <pc:docMk/>
            <pc:sldMk cId="326654163" sldId="2466"/>
            <ac:spMk id="12" creationId="{5D48CE2A-2A34-4EE3-8AA4-871145B80CCA}"/>
          </ac:spMkLst>
        </pc:spChg>
        <pc:spChg chg="del">
          <ac:chgData name="Lianna Martin" userId="S::lianna.martin@hlp.nhs.uk::59b1ca76-3e9c-4230-8169-44b1a9e78614" providerId="AD" clId="Web-{FB24565A-562F-0CDD-BF2F-067FF9129ABF}" dt="2021-11-18T10:48:56.498" v="981"/>
          <ac:spMkLst>
            <pc:docMk/>
            <pc:sldMk cId="326654163" sldId="2466"/>
            <ac:spMk id="15" creationId="{93A80445-2BE0-4103-A383-0608B2CFB0BD}"/>
          </ac:spMkLst>
        </pc:spChg>
        <pc:spChg chg="del">
          <ac:chgData name="Lianna Martin" userId="S::lianna.martin@hlp.nhs.uk::59b1ca76-3e9c-4230-8169-44b1a9e78614" providerId="AD" clId="Web-{FB24565A-562F-0CDD-BF2F-067FF9129ABF}" dt="2021-11-18T10:48:48.466" v="980"/>
          <ac:spMkLst>
            <pc:docMk/>
            <pc:sldMk cId="326654163" sldId="2466"/>
            <ac:spMk id="16" creationId="{3141753B-304A-4408-A10B-9B0B5B667D8F}"/>
          </ac:spMkLst>
        </pc:spChg>
        <pc:spChg chg="add del">
          <ac:chgData name="Lianna Martin" userId="S::lianna.martin@hlp.nhs.uk::59b1ca76-3e9c-4230-8169-44b1a9e78614" providerId="AD" clId="Web-{FB24565A-562F-0CDD-BF2F-067FF9129ABF}" dt="2021-11-18T10:49:17.358" v="985"/>
          <ac:spMkLst>
            <pc:docMk/>
            <pc:sldMk cId="326654163" sldId="2466"/>
            <ac:spMk id="17" creationId="{0489314A-F593-4131-956E-E73EF93FA56E}"/>
          </ac:spMkLst>
        </pc:spChg>
        <pc:spChg chg="add mod">
          <ac:chgData name="Lianna Martin" userId="S::lianna.martin@hlp.nhs.uk::59b1ca76-3e9c-4230-8169-44b1a9e78614" providerId="AD" clId="Web-{FB24565A-562F-0CDD-BF2F-067FF9129ABF}" dt="2021-11-18T10:50:37.376" v="1000" actId="20577"/>
          <ac:spMkLst>
            <pc:docMk/>
            <pc:sldMk cId="326654163" sldId="2466"/>
            <ac:spMk id="18" creationId="{749A7CFC-569B-4973-93DF-8BCF62EB323A}"/>
          </ac:spMkLst>
        </pc:spChg>
        <pc:spChg chg="mod">
          <ac:chgData name="Lianna Martin" userId="S::lianna.martin@hlp.nhs.uk::59b1ca76-3e9c-4230-8169-44b1a9e78614" providerId="AD" clId="Web-{FB24565A-562F-0CDD-BF2F-067FF9129ABF}" dt="2021-11-18T10:48:25.731" v="979" actId="20577"/>
          <ac:spMkLst>
            <pc:docMk/>
            <pc:sldMk cId="326654163" sldId="2466"/>
            <ac:spMk id="275" creationId="{00000000-0000-0000-0000-000000000000}"/>
          </ac:spMkLst>
        </pc:spChg>
      </pc:sldChg>
      <pc:sldChg chg="addSp delSp modSp add replId">
        <pc:chgData name="Lianna Martin" userId="S::lianna.martin@hlp.nhs.uk::59b1ca76-3e9c-4230-8169-44b1a9e78614" providerId="AD" clId="Web-{FB24565A-562F-0CDD-BF2F-067FF9129ABF}" dt="2021-11-18T10:52:16.503" v="1031" actId="1076"/>
        <pc:sldMkLst>
          <pc:docMk/>
          <pc:sldMk cId="2086203201" sldId="2467"/>
        </pc:sldMkLst>
        <pc:spChg chg="del mod">
          <ac:chgData name="Lianna Martin" userId="S::lianna.martin@hlp.nhs.uk::59b1ca76-3e9c-4230-8169-44b1a9e78614" providerId="AD" clId="Web-{FB24565A-562F-0CDD-BF2F-067FF9129ABF}" dt="2021-11-18T10:51:20.799" v="1006"/>
          <ac:spMkLst>
            <pc:docMk/>
            <pc:sldMk cId="2086203201" sldId="2467"/>
            <ac:spMk id="12" creationId="{5D48CE2A-2A34-4EE3-8AA4-871145B80CCA}"/>
          </ac:spMkLst>
        </pc:spChg>
        <pc:spChg chg="add mod">
          <ac:chgData name="Lianna Martin" userId="S::lianna.martin@hlp.nhs.uk::59b1ca76-3e9c-4230-8169-44b1a9e78614" providerId="AD" clId="Web-{FB24565A-562F-0CDD-BF2F-067FF9129ABF}" dt="2021-11-18T10:52:16.503" v="1031" actId="1076"/>
          <ac:spMkLst>
            <pc:docMk/>
            <pc:sldMk cId="2086203201" sldId="2467"/>
            <ac:spMk id="15" creationId="{D20D6483-0C02-44F7-9D2D-96E777DBA6A8}"/>
          </ac:spMkLst>
        </pc:spChg>
        <pc:spChg chg="del">
          <ac:chgData name="Lianna Martin" userId="S::lianna.martin@hlp.nhs.uk::59b1ca76-3e9c-4230-8169-44b1a9e78614" providerId="AD" clId="Web-{FB24565A-562F-0CDD-BF2F-067FF9129ABF}" dt="2021-11-18T10:51:20.846" v="1007"/>
          <ac:spMkLst>
            <pc:docMk/>
            <pc:sldMk cId="2086203201" sldId="2467"/>
            <ac:spMk id="18" creationId="{749A7CFC-569B-4973-93DF-8BCF62EB323A}"/>
          </ac:spMkLst>
        </pc:spChg>
        <pc:spChg chg="mod">
          <ac:chgData name="Lianna Martin" userId="S::lianna.martin@hlp.nhs.uk::59b1ca76-3e9c-4230-8169-44b1a9e78614" providerId="AD" clId="Web-{FB24565A-562F-0CDD-BF2F-067FF9129ABF}" dt="2021-11-18T10:51:40.393" v="1028" actId="20577"/>
          <ac:spMkLst>
            <pc:docMk/>
            <pc:sldMk cId="2086203201" sldId="2467"/>
            <ac:spMk id="275" creationId="{00000000-0000-0000-0000-000000000000}"/>
          </ac:spMkLst>
        </pc:spChg>
      </pc:sldChg>
    </pc:docChg>
  </pc:docChgLst>
  <pc:docChgLst>
    <pc:chgData name="Lianna Martin" userId="S::lianna.martin@hlp.nhs.uk::59b1ca76-3e9c-4230-8169-44b1a9e78614" providerId="AD" clId="Web-{71E8B34D-7946-8326-B4E1-A703F87F65D5}"/>
    <pc:docChg chg="addSld delSld modSld">
      <pc:chgData name="Lianna Martin" userId="S::lianna.martin@hlp.nhs.uk::59b1ca76-3e9c-4230-8169-44b1a9e78614" providerId="AD" clId="Web-{71E8B34D-7946-8326-B4E1-A703F87F65D5}" dt="2022-01-11T12:21:46.323" v="5" actId="20577"/>
      <pc:docMkLst>
        <pc:docMk/>
      </pc:docMkLst>
      <pc:sldChg chg="modSp">
        <pc:chgData name="Lianna Martin" userId="S::lianna.martin@hlp.nhs.uk::59b1ca76-3e9c-4230-8169-44b1a9e78614" providerId="AD" clId="Web-{71E8B34D-7946-8326-B4E1-A703F87F65D5}" dt="2022-01-11T12:21:46.323" v="5" actId="20577"/>
        <pc:sldMkLst>
          <pc:docMk/>
          <pc:sldMk cId="939924083" sldId="2445"/>
        </pc:sldMkLst>
        <pc:spChg chg="mod">
          <ac:chgData name="Lianna Martin" userId="S::lianna.martin@hlp.nhs.uk::59b1ca76-3e9c-4230-8169-44b1a9e78614" providerId="AD" clId="Web-{71E8B34D-7946-8326-B4E1-A703F87F65D5}" dt="2022-01-11T12:21:46.323" v="5" actId="20577"/>
          <ac:spMkLst>
            <pc:docMk/>
            <pc:sldMk cId="939924083" sldId="2445"/>
            <ac:spMk id="17" creationId="{102A65B8-BC9D-4766-B0FF-F8528F3BEECE}"/>
          </ac:spMkLst>
        </pc:spChg>
      </pc:sldChg>
      <pc:sldChg chg="add del replId">
        <pc:chgData name="Lianna Martin" userId="S::lianna.martin@hlp.nhs.uk::59b1ca76-3e9c-4230-8169-44b1a9e78614" providerId="AD" clId="Web-{71E8B34D-7946-8326-B4E1-A703F87F65D5}" dt="2022-01-11T12:21:40.244" v="3"/>
        <pc:sldMkLst>
          <pc:docMk/>
          <pc:sldMk cId="2146218251" sldId="2470"/>
        </pc:sldMkLst>
      </pc:sldChg>
    </pc:docChg>
  </pc:docChgLst>
  <pc:docChgLst>
    <pc:chgData name="Lianna Martin" userId="S::lianna.martin@hlp.nhs.uk::59b1ca76-3e9c-4230-8169-44b1a9e78614" providerId="AD" clId="Web-{154D0EF7-DA0A-A459-FB66-26CA616BCF12}"/>
    <pc:docChg chg="addSld delSld modSld">
      <pc:chgData name="Lianna Martin" userId="S::lianna.martin@hlp.nhs.uk::59b1ca76-3e9c-4230-8169-44b1a9e78614" providerId="AD" clId="Web-{154D0EF7-DA0A-A459-FB66-26CA616BCF12}" dt="2021-12-02T13:52:36.445" v="116" actId="20577"/>
      <pc:docMkLst>
        <pc:docMk/>
      </pc:docMkLst>
      <pc:sldChg chg="modSp">
        <pc:chgData name="Lianna Martin" userId="S::lianna.martin@hlp.nhs.uk::59b1ca76-3e9c-4230-8169-44b1a9e78614" providerId="AD" clId="Web-{154D0EF7-DA0A-A459-FB66-26CA616BCF12}" dt="2021-12-02T13:52:36.445" v="116" actId="20577"/>
        <pc:sldMkLst>
          <pc:docMk/>
          <pc:sldMk cId="939924083" sldId="2445"/>
        </pc:sldMkLst>
        <pc:spChg chg="mod">
          <ac:chgData name="Lianna Martin" userId="S::lianna.martin@hlp.nhs.uk::59b1ca76-3e9c-4230-8169-44b1a9e78614" providerId="AD" clId="Web-{154D0EF7-DA0A-A459-FB66-26CA616BCF12}" dt="2021-12-02T13:52:36.445" v="116" actId="20577"/>
          <ac:spMkLst>
            <pc:docMk/>
            <pc:sldMk cId="939924083" sldId="2445"/>
            <ac:spMk id="2" creationId="{5C82EDFB-C7D5-481B-8D9E-76252020B12D}"/>
          </ac:spMkLst>
        </pc:spChg>
      </pc:sldChg>
      <pc:sldChg chg="new del">
        <pc:chgData name="Lianna Martin" userId="S::lianna.martin@hlp.nhs.uk::59b1ca76-3e9c-4230-8169-44b1a9e78614" providerId="AD" clId="Web-{154D0EF7-DA0A-A459-FB66-26CA616BCF12}" dt="2021-12-02T13:49:18.534" v="18"/>
        <pc:sldMkLst>
          <pc:docMk/>
          <pc:sldMk cId="3107837887" sldId="2469"/>
        </pc:sldMkLst>
      </pc:sldChg>
      <pc:sldChg chg="new del">
        <pc:chgData name="Lianna Martin" userId="S::lianna.martin@hlp.nhs.uk::59b1ca76-3e9c-4230-8169-44b1a9e78614" providerId="AD" clId="Web-{154D0EF7-DA0A-A459-FB66-26CA616BCF12}" dt="2021-12-02T13:49:16.925" v="17"/>
        <pc:sldMkLst>
          <pc:docMk/>
          <pc:sldMk cId="2438539782" sldId="2470"/>
        </pc:sldMkLst>
      </pc:sldChg>
      <pc:sldChg chg="new del">
        <pc:chgData name="Lianna Martin" userId="S::lianna.martin@hlp.nhs.uk::59b1ca76-3e9c-4230-8169-44b1a9e78614" providerId="AD" clId="Web-{154D0EF7-DA0A-A459-FB66-26CA616BCF12}" dt="2021-12-02T13:49:11.299" v="16"/>
        <pc:sldMkLst>
          <pc:docMk/>
          <pc:sldMk cId="1843221772" sldId="2471"/>
        </pc:sldMkLst>
      </pc:sldChg>
      <pc:sldChg chg="new del">
        <pc:chgData name="Lianna Martin" userId="S::lianna.martin@hlp.nhs.uk::59b1ca76-3e9c-4230-8169-44b1a9e78614" providerId="AD" clId="Web-{154D0EF7-DA0A-A459-FB66-26CA616BCF12}" dt="2021-12-02T13:49:09.534" v="15"/>
        <pc:sldMkLst>
          <pc:docMk/>
          <pc:sldMk cId="2927517934" sldId="2472"/>
        </pc:sldMkLst>
      </pc:sldChg>
    </pc:docChg>
  </pc:docChgLst>
  <pc:docChgLst>
    <pc:chgData name="Lianna Martin" userId="S::lianna.martin@hlp.nhs.uk::59b1ca76-3e9c-4230-8169-44b1a9e78614" providerId="AD" clId="Web-{8E900DF3-C7F1-87AD-BFAD-87E715B1452C}"/>
    <pc:docChg chg="addSld delSld modSld sldOrd">
      <pc:chgData name="Lianna Martin" userId="S::lianna.martin@hlp.nhs.uk::59b1ca76-3e9c-4230-8169-44b1a9e78614" providerId="AD" clId="Web-{8E900DF3-C7F1-87AD-BFAD-87E715B1452C}" dt="2021-11-18T12:33:01.178" v="951" actId="20577"/>
      <pc:docMkLst>
        <pc:docMk/>
      </pc:docMkLst>
      <pc:sldChg chg="delSp modSp">
        <pc:chgData name="Lianna Martin" userId="S::lianna.martin@hlp.nhs.uk::59b1ca76-3e9c-4230-8169-44b1a9e78614" providerId="AD" clId="Web-{8E900DF3-C7F1-87AD-BFAD-87E715B1452C}" dt="2021-11-18T11:43:54.752" v="577" actId="20577"/>
        <pc:sldMkLst>
          <pc:docMk/>
          <pc:sldMk cId="428939620" sldId="2439"/>
        </pc:sldMkLst>
        <pc:spChg chg="mod">
          <ac:chgData name="Lianna Martin" userId="S::lianna.martin@hlp.nhs.uk::59b1ca76-3e9c-4230-8169-44b1a9e78614" providerId="AD" clId="Web-{8E900DF3-C7F1-87AD-BFAD-87E715B1452C}" dt="2021-11-18T11:40:48.755" v="554" actId="14100"/>
          <ac:spMkLst>
            <pc:docMk/>
            <pc:sldMk cId="428939620" sldId="2439"/>
            <ac:spMk id="17" creationId="{7210748C-9376-4AD8-8F4A-F92E8F399625}"/>
          </ac:spMkLst>
        </pc:spChg>
        <pc:spChg chg="mod">
          <ac:chgData name="Lianna Martin" userId="S::lianna.martin@hlp.nhs.uk::59b1ca76-3e9c-4230-8169-44b1a9e78614" providerId="AD" clId="Web-{8E900DF3-C7F1-87AD-BFAD-87E715B1452C}" dt="2021-11-18T11:42:20.449" v="566" actId="20577"/>
          <ac:spMkLst>
            <pc:docMk/>
            <pc:sldMk cId="428939620" sldId="2439"/>
            <ac:spMk id="18" creationId="{F83C792F-83D7-47D6-AF70-6733FDA9CB4F}"/>
          </ac:spMkLst>
        </pc:spChg>
        <pc:spChg chg="mod">
          <ac:chgData name="Lianna Martin" userId="S::lianna.martin@hlp.nhs.uk::59b1ca76-3e9c-4230-8169-44b1a9e78614" providerId="AD" clId="Web-{8E900DF3-C7F1-87AD-BFAD-87E715B1452C}" dt="2021-11-18T11:43:54.752" v="577" actId="20577"/>
          <ac:spMkLst>
            <pc:docMk/>
            <pc:sldMk cId="428939620" sldId="2439"/>
            <ac:spMk id="19" creationId="{86B4AAD2-A4B1-4A72-932C-207DDBF06B52}"/>
          </ac:spMkLst>
        </pc:spChg>
        <pc:spChg chg="del mod">
          <ac:chgData name="Lianna Martin" userId="S::lianna.martin@hlp.nhs.uk::59b1ca76-3e9c-4230-8169-44b1a9e78614" providerId="AD" clId="Web-{8E900DF3-C7F1-87AD-BFAD-87E715B1452C}" dt="2021-11-18T11:35:06.856" v="445"/>
          <ac:spMkLst>
            <pc:docMk/>
            <pc:sldMk cId="428939620" sldId="2439"/>
            <ac:spMk id="20" creationId="{9AE6DF1C-2201-4F11-92F3-762CB624622B}"/>
          </ac:spMkLst>
        </pc:spChg>
        <pc:spChg chg="mod">
          <ac:chgData name="Lianna Martin" userId="S::lianna.martin@hlp.nhs.uk::59b1ca76-3e9c-4230-8169-44b1a9e78614" providerId="AD" clId="Web-{8E900DF3-C7F1-87AD-BFAD-87E715B1452C}" dt="2021-11-18T11:42:36.716" v="572" actId="20577"/>
          <ac:spMkLst>
            <pc:docMk/>
            <pc:sldMk cId="428939620" sldId="2439"/>
            <ac:spMk id="23" creationId="{6DE3AAB9-7FA3-476C-8FA0-1CAC265E3E87}"/>
          </ac:spMkLst>
        </pc:spChg>
        <pc:spChg chg="mod">
          <ac:chgData name="Lianna Martin" userId="S::lianna.martin@hlp.nhs.uk::59b1ca76-3e9c-4230-8169-44b1a9e78614" providerId="AD" clId="Web-{8E900DF3-C7F1-87AD-BFAD-87E715B1452C}" dt="2021-11-18T11:42:20.761" v="567" actId="20577"/>
          <ac:spMkLst>
            <pc:docMk/>
            <pc:sldMk cId="428939620" sldId="2439"/>
            <ac:spMk id="24" creationId="{24616E0D-55F8-40FE-943F-B138FE3A1D77}"/>
          </ac:spMkLst>
        </pc:spChg>
        <pc:spChg chg="mod">
          <ac:chgData name="Lianna Martin" userId="S::lianna.martin@hlp.nhs.uk::59b1ca76-3e9c-4230-8169-44b1a9e78614" providerId="AD" clId="Web-{8E900DF3-C7F1-87AD-BFAD-87E715B1452C}" dt="2021-11-18T11:41:55.603" v="562" actId="20577"/>
          <ac:spMkLst>
            <pc:docMk/>
            <pc:sldMk cId="428939620" sldId="2439"/>
            <ac:spMk id="44" creationId="{81671A40-A795-C84D-AFFB-726BFE95F73B}"/>
          </ac:spMkLst>
        </pc:spChg>
        <pc:spChg chg="mod">
          <ac:chgData name="Lianna Martin" userId="S::lianna.martin@hlp.nhs.uk::59b1ca76-3e9c-4230-8169-44b1a9e78614" providerId="AD" clId="Web-{8E900DF3-C7F1-87AD-BFAD-87E715B1452C}" dt="2021-11-18T11:42:30.606" v="570" actId="20577"/>
          <ac:spMkLst>
            <pc:docMk/>
            <pc:sldMk cId="428939620" sldId="2439"/>
            <ac:spMk id="47" creationId="{EA2CE4A5-65DA-C04B-B884-1DE6AB8E977E}"/>
          </ac:spMkLst>
        </pc:spChg>
        <pc:spChg chg="del">
          <ac:chgData name="Lianna Martin" userId="S::lianna.martin@hlp.nhs.uk::59b1ca76-3e9c-4230-8169-44b1a9e78614" providerId="AD" clId="Web-{8E900DF3-C7F1-87AD-BFAD-87E715B1452C}" dt="2021-11-18T11:34:52.652" v="442"/>
          <ac:spMkLst>
            <pc:docMk/>
            <pc:sldMk cId="428939620" sldId="2439"/>
            <ac:spMk id="67" creationId="{CB6C8318-49B2-1C43-B1E0-B611FD76E7A3}"/>
          </ac:spMkLst>
        </pc:spChg>
        <pc:spChg chg="mod">
          <ac:chgData name="Lianna Martin" userId="S::lianna.martin@hlp.nhs.uk::59b1ca76-3e9c-4230-8169-44b1a9e78614" providerId="AD" clId="Web-{8E900DF3-C7F1-87AD-BFAD-87E715B1452C}" dt="2021-11-18T11:42:50.498" v="574" actId="20577"/>
          <ac:spMkLst>
            <pc:docMk/>
            <pc:sldMk cId="428939620" sldId="2439"/>
            <ac:spMk id="72" creationId="{1B677950-02F6-9241-9232-C498A0264547}"/>
          </ac:spMkLst>
        </pc:spChg>
        <pc:spChg chg="mod">
          <ac:chgData name="Lianna Martin" userId="S::lianna.martin@hlp.nhs.uk::59b1ca76-3e9c-4230-8169-44b1a9e78614" providerId="AD" clId="Web-{8E900DF3-C7F1-87AD-BFAD-87E715B1452C}" dt="2021-11-18T11:42:55.576" v="576" actId="20577"/>
          <ac:spMkLst>
            <pc:docMk/>
            <pc:sldMk cId="428939620" sldId="2439"/>
            <ac:spMk id="73" creationId="{88057B5A-593A-944E-A86A-94FD4420B583}"/>
          </ac:spMkLst>
        </pc:spChg>
      </pc:sldChg>
      <pc:sldChg chg="delSp modSp">
        <pc:chgData name="Lianna Martin" userId="S::lianna.martin@hlp.nhs.uk::59b1ca76-3e9c-4230-8169-44b1a9e78614" providerId="AD" clId="Web-{8E900DF3-C7F1-87AD-BFAD-87E715B1452C}" dt="2021-11-18T11:50:34.859" v="617" actId="20577"/>
        <pc:sldMkLst>
          <pc:docMk/>
          <pc:sldMk cId="1038029857" sldId="2440"/>
        </pc:sldMkLst>
        <pc:spChg chg="mod">
          <ac:chgData name="Lianna Martin" userId="S::lianna.martin@hlp.nhs.uk::59b1ca76-3e9c-4230-8169-44b1a9e78614" providerId="AD" clId="Web-{8E900DF3-C7F1-87AD-BFAD-87E715B1452C}" dt="2021-11-18T11:49:57.059" v="609" actId="20577"/>
          <ac:spMkLst>
            <pc:docMk/>
            <pc:sldMk cId="1038029857" sldId="2440"/>
            <ac:spMk id="17" creationId="{7210748C-9376-4AD8-8F4A-F92E8F399625}"/>
          </ac:spMkLst>
        </pc:spChg>
        <pc:spChg chg="mod">
          <ac:chgData name="Lianna Martin" userId="S::lianna.martin@hlp.nhs.uk::59b1ca76-3e9c-4230-8169-44b1a9e78614" providerId="AD" clId="Web-{8E900DF3-C7F1-87AD-BFAD-87E715B1452C}" dt="2021-11-18T11:50:17.811" v="613" actId="20577"/>
          <ac:spMkLst>
            <pc:docMk/>
            <pc:sldMk cId="1038029857" sldId="2440"/>
            <ac:spMk id="18" creationId="{F83C792F-83D7-47D6-AF70-6733FDA9CB4F}"/>
          </ac:spMkLst>
        </pc:spChg>
        <pc:spChg chg="mod">
          <ac:chgData name="Lianna Martin" userId="S::lianna.martin@hlp.nhs.uk::59b1ca76-3e9c-4230-8169-44b1a9e78614" providerId="AD" clId="Web-{8E900DF3-C7F1-87AD-BFAD-87E715B1452C}" dt="2021-11-18T11:50:07.357" v="611" actId="20577"/>
          <ac:spMkLst>
            <pc:docMk/>
            <pc:sldMk cId="1038029857" sldId="2440"/>
            <ac:spMk id="19" creationId="{86B4AAD2-A4B1-4A72-932C-207DDBF06B52}"/>
          </ac:spMkLst>
        </pc:spChg>
        <pc:spChg chg="del">
          <ac:chgData name="Lianna Martin" userId="S::lianna.martin@hlp.nhs.uk::59b1ca76-3e9c-4230-8169-44b1a9e78614" providerId="AD" clId="Web-{8E900DF3-C7F1-87AD-BFAD-87E715B1452C}" dt="2021-11-18T11:38:03.931" v="485"/>
          <ac:spMkLst>
            <pc:docMk/>
            <pc:sldMk cId="1038029857" sldId="2440"/>
            <ac:spMk id="20" creationId="{9AE6DF1C-2201-4F11-92F3-762CB624622B}"/>
          </ac:spMkLst>
        </pc:spChg>
        <pc:spChg chg="mod">
          <ac:chgData name="Lianna Martin" userId="S::lianna.martin@hlp.nhs.uk::59b1ca76-3e9c-4230-8169-44b1a9e78614" providerId="AD" clId="Web-{8E900DF3-C7F1-87AD-BFAD-87E715B1452C}" dt="2021-11-18T11:50:27.842" v="614" actId="20577"/>
          <ac:spMkLst>
            <pc:docMk/>
            <pc:sldMk cId="1038029857" sldId="2440"/>
            <ac:spMk id="23" creationId="{6DE3AAB9-7FA3-476C-8FA0-1CAC265E3E87}"/>
          </ac:spMkLst>
        </pc:spChg>
        <pc:spChg chg="mod">
          <ac:chgData name="Lianna Martin" userId="S::lianna.martin@hlp.nhs.uk::59b1ca76-3e9c-4230-8169-44b1a9e78614" providerId="AD" clId="Web-{8E900DF3-C7F1-87AD-BFAD-87E715B1452C}" dt="2021-11-18T11:50:34.859" v="617" actId="20577"/>
          <ac:spMkLst>
            <pc:docMk/>
            <pc:sldMk cId="1038029857" sldId="2440"/>
            <ac:spMk id="24" creationId="{24616E0D-55F8-40FE-943F-B138FE3A1D77}"/>
          </ac:spMkLst>
        </pc:spChg>
        <pc:spChg chg="mod">
          <ac:chgData name="Lianna Martin" userId="S::lianna.martin@hlp.nhs.uk::59b1ca76-3e9c-4230-8169-44b1a9e78614" providerId="AD" clId="Web-{8E900DF3-C7F1-87AD-BFAD-87E715B1452C}" dt="2021-11-18T11:48:04.145" v="604" actId="20577"/>
          <ac:spMkLst>
            <pc:docMk/>
            <pc:sldMk cId="1038029857" sldId="2440"/>
            <ac:spMk id="44" creationId="{81671A40-A795-C84D-AFFB-726BFE95F73B}"/>
          </ac:spMkLst>
        </pc:spChg>
        <pc:spChg chg="mod">
          <ac:chgData name="Lianna Martin" userId="S::lianna.martin@hlp.nhs.uk::59b1ca76-3e9c-4230-8169-44b1a9e78614" providerId="AD" clId="Web-{8E900DF3-C7F1-87AD-BFAD-87E715B1452C}" dt="2021-11-18T11:50:01.919" v="610" actId="1076"/>
          <ac:spMkLst>
            <pc:docMk/>
            <pc:sldMk cId="1038029857" sldId="2440"/>
            <ac:spMk id="47" creationId="{EA2CE4A5-65DA-C04B-B884-1DE6AB8E977E}"/>
          </ac:spMkLst>
        </pc:spChg>
        <pc:spChg chg="del">
          <ac:chgData name="Lianna Martin" userId="S::lianna.martin@hlp.nhs.uk::59b1ca76-3e9c-4230-8169-44b1a9e78614" providerId="AD" clId="Web-{8E900DF3-C7F1-87AD-BFAD-87E715B1452C}" dt="2021-11-18T11:37:57.540" v="483"/>
          <ac:spMkLst>
            <pc:docMk/>
            <pc:sldMk cId="1038029857" sldId="2440"/>
            <ac:spMk id="67" creationId="{CB6C8318-49B2-1C43-B1E0-B611FD76E7A3}"/>
          </ac:spMkLst>
        </pc:spChg>
        <pc:spChg chg="mod">
          <ac:chgData name="Lianna Martin" userId="S::lianna.martin@hlp.nhs.uk::59b1ca76-3e9c-4230-8169-44b1a9e78614" providerId="AD" clId="Web-{8E900DF3-C7F1-87AD-BFAD-87E715B1452C}" dt="2021-11-18T11:47:43.956" v="601" actId="20577"/>
          <ac:spMkLst>
            <pc:docMk/>
            <pc:sldMk cId="1038029857" sldId="2440"/>
            <ac:spMk id="72" creationId="{1B677950-02F6-9241-9232-C498A0264547}"/>
          </ac:spMkLst>
        </pc:spChg>
        <pc:spChg chg="mod">
          <ac:chgData name="Lianna Martin" userId="S::lianna.martin@hlp.nhs.uk::59b1ca76-3e9c-4230-8169-44b1a9e78614" providerId="AD" clId="Web-{8E900DF3-C7F1-87AD-BFAD-87E715B1452C}" dt="2021-11-18T11:47:58.051" v="603" actId="20577"/>
          <ac:spMkLst>
            <pc:docMk/>
            <pc:sldMk cId="1038029857" sldId="2440"/>
            <ac:spMk id="73" creationId="{88057B5A-593A-944E-A86A-94FD4420B583}"/>
          </ac:spMkLst>
        </pc:spChg>
      </pc:sldChg>
      <pc:sldChg chg="delSp modSp">
        <pc:chgData name="Lianna Martin" userId="S::lianna.martin@hlp.nhs.uk::59b1ca76-3e9c-4230-8169-44b1a9e78614" providerId="AD" clId="Web-{8E900DF3-C7F1-87AD-BFAD-87E715B1452C}" dt="2021-11-18T12:33:01.178" v="951" actId="20577"/>
        <pc:sldMkLst>
          <pc:docMk/>
          <pc:sldMk cId="1966429202" sldId="2441"/>
        </pc:sldMkLst>
        <pc:spChg chg="mod">
          <ac:chgData name="Lianna Martin" userId="S::lianna.martin@hlp.nhs.uk::59b1ca76-3e9c-4230-8169-44b1a9e78614" providerId="AD" clId="Web-{8E900DF3-C7F1-87AD-BFAD-87E715B1452C}" dt="2021-11-18T12:25:50.461" v="798" actId="1076"/>
          <ac:spMkLst>
            <pc:docMk/>
            <pc:sldMk cId="1966429202" sldId="2441"/>
            <ac:spMk id="17" creationId="{7210748C-9376-4AD8-8F4A-F92E8F399625}"/>
          </ac:spMkLst>
        </pc:spChg>
        <pc:spChg chg="mod">
          <ac:chgData name="Lianna Martin" userId="S::lianna.martin@hlp.nhs.uk::59b1ca76-3e9c-4230-8169-44b1a9e78614" providerId="AD" clId="Web-{8E900DF3-C7F1-87AD-BFAD-87E715B1452C}" dt="2021-11-18T11:46:41.842" v="598" actId="20577"/>
          <ac:spMkLst>
            <pc:docMk/>
            <pc:sldMk cId="1966429202" sldId="2441"/>
            <ac:spMk id="18" creationId="{F83C792F-83D7-47D6-AF70-6733FDA9CB4F}"/>
          </ac:spMkLst>
        </pc:spChg>
        <pc:spChg chg="mod">
          <ac:chgData name="Lianna Martin" userId="S::lianna.martin@hlp.nhs.uk::59b1ca76-3e9c-4230-8169-44b1a9e78614" providerId="AD" clId="Web-{8E900DF3-C7F1-87AD-BFAD-87E715B1452C}" dt="2021-11-18T12:26:14.040" v="803" actId="14100"/>
          <ac:spMkLst>
            <pc:docMk/>
            <pc:sldMk cId="1966429202" sldId="2441"/>
            <ac:spMk id="19" creationId="{86B4AAD2-A4B1-4A72-932C-207DDBF06B52}"/>
          </ac:spMkLst>
        </pc:spChg>
        <pc:spChg chg="del">
          <ac:chgData name="Lianna Martin" userId="S::lianna.martin@hlp.nhs.uk::59b1ca76-3e9c-4230-8169-44b1a9e78614" providerId="AD" clId="Web-{8E900DF3-C7F1-87AD-BFAD-87E715B1452C}" dt="2021-11-18T11:45:14.164" v="586"/>
          <ac:spMkLst>
            <pc:docMk/>
            <pc:sldMk cId="1966429202" sldId="2441"/>
            <ac:spMk id="20" creationId="{9AE6DF1C-2201-4F11-92F3-762CB624622B}"/>
          </ac:spMkLst>
        </pc:spChg>
        <pc:spChg chg="mod">
          <ac:chgData name="Lianna Martin" userId="S::lianna.martin@hlp.nhs.uk::59b1ca76-3e9c-4230-8169-44b1a9e78614" providerId="AD" clId="Web-{8E900DF3-C7F1-87AD-BFAD-87E715B1452C}" dt="2021-11-18T12:26:34.714" v="806" actId="1076"/>
          <ac:spMkLst>
            <pc:docMk/>
            <pc:sldMk cId="1966429202" sldId="2441"/>
            <ac:spMk id="23" creationId="{6DE3AAB9-7FA3-476C-8FA0-1CAC265E3E87}"/>
          </ac:spMkLst>
        </pc:spChg>
        <pc:spChg chg="mod">
          <ac:chgData name="Lianna Martin" userId="S::lianna.martin@hlp.nhs.uk::59b1ca76-3e9c-4230-8169-44b1a9e78614" providerId="AD" clId="Web-{8E900DF3-C7F1-87AD-BFAD-87E715B1452C}" dt="2021-11-18T12:26:40.495" v="807" actId="1076"/>
          <ac:spMkLst>
            <pc:docMk/>
            <pc:sldMk cId="1966429202" sldId="2441"/>
            <ac:spMk id="24" creationId="{24616E0D-55F8-40FE-943F-B138FE3A1D77}"/>
          </ac:spMkLst>
        </pc:spChg>
        <pc:spChg chg="mod">
          <ac:chgData name="Lianna Martin" userId="S::lianna.martin@hlp.nhs.uk::59b1ca76-3e9c-4230-8169-44b1a9e78614" providerId="AD" clId="Web-{8E900DF3-C7F1-87AD-BFAD-87E715B1452C}" dt="2021-11-18T11:44:39.068" v="578" actId="20577"/>
          <ac:spMkLst>
            <pc:docMk/>
            <pc:sldMk cId="1966429202" sldId="2441"/>
            <ac:spMk id="44" creationId="{81671A40-A795-C84D-AFFB-726BFE95F73B}"/>
          </ac:spMkLst>
        </pc:spChg>
        <pc:spChg chg="mod">
          <ac:chgData name="Lianna Martin" userId="S::lianna.martin@hlp.nhs.uk::59b1ca76-3e9c-4230-8169-44b1a9e78614" providerId="AD" clId="Web-{8E900DF3-C7F1-87AD-BFAD-87E715B1452C}" dt="2021-11-18T12:26:08.087" v="801" actId="1076"/>
          <ac:spMkLst>
            <pc:docMk/>
            <pc:sldMk cId="1966429202" sldId="2441"/>
            <ac:spMk id="47" creationId="{EA2CE4A5-65DA-C04B-B884-1DE6AB8E977E}"/>
          </ac:spMkLst>
        </pc:spChg>
        <pc:spChg chg="del">
          <ac:chgData name="Lianna Martin" userId="S::lianna.martin@hlp.nhs.uk::59b1ca76-3e9c-4230-8169-44b1a9e78614" providerId="AD" clId="Web-{8E900DF3-C7F1-87AD-BFAD-87E715B1452C}" dt="2021-11-18T11:45:10.523" v="585"/>
          <ac:spMkLst>
            <pc:docMk/>
            <pc:sldMk cId="1966429202" sldId="2441"/>
            <ac:spMk id="67" creationId="{CB6C8318-49B2-1C43-B1E0-B611FD76E7A3}"/>
          </ac:spMkLst>
        </pc:spChg>
        <pc:spChg chg="mod">
          <ac:chgData name="Lianna Martin" userId="S::lianna.martin@hlp.nhs.uk::59b1ca76-3e9c-4230-8169-44b1a9e78614" providerId="AD" clId="Web-{8E900DF3-C7F1-87AD-BFAD-87E715B1452C}" dt="2021-11-18T12:33:01.178" v="951" actId="20577"/>
          <ac:spMkLst>
            <pc:docMk/>
            <pc:sldMk cId="1966429202" sldId="2441"/>
            <ac:spMk id="72" creationId="{1B677950-02F6-9241-9232-C498A0264547}"/>
          </ac:spMkLst>
        </pc:spChg>
        <pc:spChg chg="mod">
          <ac:chgData name="Lianna Martin" userId="S::lianna.martin@hlp.nhs.uk::59b1ca76-3e9c-4230-8169-44b1a9e78614" providerId="AD" clId="Web-{8E900DF3-C7F1-87AD-BFAD-87E715B1452C}" dt="2021-11-18T11:44:48.928" v="580" actId="20577"/>
          <ac:spMkLst>
            <pc:docMk/>
            <pc:sldMk cId="1966429202" sldId="2441"/>
            <ac:spMk id="73" creationId="{88057B5A-593A-944E-A86A-94FD4420B583}"/>
          </ac:spMkLst>
        </pc:spChg>
      </pc:sldChg>
      <pc:sldChg chg="addSp delSp modSp">
        <pc:chgData name="Lianna Martin" userId="S::lianna.martin@hlp.nhs.uk::59b1ca76-3e9c-4230-8169-44b1a9e78614" providerId="AD" clId="Web-{8E900DF3-C7F1-87AD-BFAD-87E715B1452C}" dt="2021-11-18T11:33:09.176" v="430" actId="14100"/>
        <pc:sldMkLst>
          <pc:docMk/>
          <pc:sldMk cId="939924083" sldId="2445"/>
        </pc:sldMkLst>
        <pc:spChg chg="add mod">
          <ac:chgData name="Lianna Martin" userId="S::lianna.martin@hlp.nhs.uk::59b1ca76-3e9c-4230-8169-44b1a9e78614" providerId="AD" clId="Web-{8E900DF3-C7F1-87AD-BFAD-87E715B1452C}" dt="2021-11-18T11:33:09.176" v="430" actId="14100"/>
          <ac:spMkLst>
            <pc:docMk/>
            <pc:sldMk cId="939924083" sldId="2445"/>
            <ac:spMk id="2" creationId="{5C82EDFB-C7D5-481B-8D9E-76252020B12D}"/>
          </ac:spMkLst>
        </pc:spChg>
        <pc:spChg chg="del">
          <ac:chgData name="Lianna Martin" userId="S::lianna.martin@hlp.nhs.uk::59b1ca76-3e9c-4230-8169-44b1a9e78614" providerId="AD" clId="Web-{8E900DF3-C7F1-87AD-BFAD-87E715B1452C}" dt="2021-11-18T11:17:56.283" v="2"/>
          <ac:spMkLst>
            <pc:docMk/>
            <pc:sldMk cId="939924083" sldId="2445"/>
            <ac:spMk id="4" creationId="{C1AF47A0-125E-41AC-A768-2F19B26A71B4}"/>
          </ac:spMkLst>
        </pc:spChg>
        <pc:spChg chg="add mod">
          <ac:chgData name="Lianna Martin" userId="S::lianna.martin@hlp.nhs.uk::59b1ca76-3e9c-4230-8169-44b1a9e78614" providerId="AD" clId="Web-{8E900DF3-C7F1-87AD-BFAD-87E715B1452C}" dt="2021-11-18T11:30:55.510" v="362" actId="20577"/>
          <ac:spMkLst>
            <pc:docMk/>
            <pc:sldMk cId="939924083" sldId="2445"/>
            <ac:spMk id="16" creationId="{E9FC1ADC-BF29-4B8D-A277-D2843670DC33}"/>
          </ac:spMkLst>
        </pc:spChg>
        <pc:spChg chg="add mod">
          <ac:chgData name="Lianna Martin" userId="S::lianna.martin@hlp.nhs.uk::59b1ca76-3e9c-4230-8169-44b1a9e78614" providerId="AD" clId="Web-{8E900DF3-C7F1-87AD-BFAD-87E715B1452C}" dt="2021-11-18T11:31:43.498" v="400" actId="20577"/>
          <ac:spMkLst>
            <pc:docMk/>
            <pc:sldMk cId="939924083" sldId="2445"/>
            <ac:spMk id="17" creationId="{102A65B8-BC9D-4766-B0FF-F8528F3BEECE}"/>
          </ac:spMkLst>
        </pc:spChg>
        <pc:spChg chg="del">
          <ac:chgData name="Lianna Martin" userId="S::lianna.martin@hlp.nhs.uk::59b1ca76-3e9c-4230-8169-44b1a9e78614" providerId="AD" clId="Web-{8E900DF3-C7F1-87AD-BFAD-87E715B1452C}" dt="2021-11-18T11:18:02.518" v="5"/>
          <ac:spMkLst>
            <pc:docMk/>
            <pc:sldMk cId="939924083" sldId="2445"/>
            <ac:spMk id="20" creationId="{0193D88B-E385-44CB-986E-C48A2A759B9D}"/>
          </ac:spMkLst>
        </pc:spChg>
        <pc:spChg chg="mod">
          <ac:chgData name="Lianna Martin" userId="S::lianna.martin@hlp.nhs.uk::59b1ca76-3e9c-4230-8169-44b1a9e78614" providerId="AD" clId="Web-{8E900DF3-C7F1-87AD-BFAD-87E715B1452C}" dt="2021-11-18T11:19:08.445" v="45" actId="20577"/>
          <ac:spMkLst>
            <pc:docMk/>
            <pc:sldMk cId="939924083" sldId="2445"/>
            <ac:spMk id="275" creationId="{00000000-0000-0000-0000-000000000000}"/>
          </ac:spMkLst>
        </pc:spChg>
        <pc:graphicFrameChg chg="del">
          <ac:chgData name="Lianna Martin" userId="S::lianna.martin@hlp.nhs.uk::59b1ca76-3e9c-4230-8169-44b1a9e78614" providerId="AD" clId="Web-{8E900DF3-C7F1-87AD-BFAD-87E715B1452C}" dt="2021-11-18T11:17:54.236" v="1"/>
          <ac:graphicFrameMkLst>
            <pc:docMk/>
            <pc:sldMk cId="939924083" sldId="2445"/>
            <ac:graphicFrameMk id="5" creationId="{501B5BD3-E9B9-47E2-B491-D1C561DA5EE5}"/>
          </ac:graphicFrameMkLst>
        </pc:graphicFrameChg>
        <pc:picChg chg="del">
          <ac:chgData name="Lianna Martin" userId="S::lianna.martin@hlp.nhs.uk::59b1ca76-3e9c-4230-8169-44b1a9e78614" providerId="AD" clId="Web-{8E900DF3-C7F1-87AD-BFAD-87E715B1452C}" dt="2021-11-18T11:17:57.752" v="3"/>
          <ac:picMkLst>
            <pc:docMk/>
            <pc:sldMk cId="939924083" sldId="2445"/>
            <ac:picMk id="3" creationId="{3A60F5F9-B7AC-4453-81A9-844496B8826D}"/>
          </ac:picMkLst>
        </pc:picChg>
        <pc:picChg chg="del">
          <ac:chgData name="Lianna Martin" userId="S::lianna.martin@hlp.nhs.uk::59b1ca76-3e9c-4230-8169-44b1a9e78614" providerId="AD" clId="Web-{8E900DF3-C7F1-87AD-BFAD-87E715B1452C}" dt="2021-11-18T11:18:00.940" v="4"/>
          <ac:picMkLst>
            <pc:docMk/>
            <pc:sldMk cId="939924083" sldId="2445"/>
            <ac:picMk id="7" creationId="{DC013C42-C51B-4807-B88C-236CCB0DBB6E}"/>
          </ac:picMkLst>
        </pc:picChg>
      </pc:sldChg>
      <pc:sldChg chg="modSp">
        <pc:chgData name="Lianna Martin" userId="S::lianna.martin@hlp.nhs.uk::59b1ca76-3e9c-4230-8169-44b1a9e78614" providerId="AD" clId="Web-{8E900DF3-C7F1-87AD-BFAD-87E715B1452C}" dt="2021-11-18T12:23:40.155" v="710" actId="20577"/>
        <pc:sldMkLst>
          <pc:docMk/>
          <pc:sldMk cId="2514952665" sldId="2447"/>
        </pc:sldMkLst>
        <pc:spChg chg="mod">
          <ac:chgData name="Lianna Martin" userId="S::lianna.martin@hlp.nhs.uk::59b1ca76-3e9c-4230-8169-44b1a9e78614" providerId="AD" clId="Web-{8E900DF3-C7F1-87AD-BFAD-87E715B1452C}" dt="2021-11-18T12:23:40.155" v="710" actId="20577"/>
          <ac:spMkLst>
            <pc:docMk/>
            <pc:sldMk cId="2514952665" sldId="2447"/>
            <ac:spMk id="2" creationId="{6E607A8D-4AC8-426C-B876-182470D91C5C}"/>
          </ac:spMkLst>
        </pc:spChg>
        <pc:spChg chg="mod">
          <ac:chgData name="Lianna Martin" userId="S::lianna.martin@hlp.nhs.uk::59b1ca76-3e9c-4230-8169-44b1a9e78614" providerId="AD" clId="Web-{8E900DF3-C7F1-87AD-BFAD-87E715B1452C}" dt="2021-11-18T12:07:16.960" v="674" actId="20577"/>
          <ac:spMkLst>
            <pc:docMk/>
            <pc:sldMk cId="2514952665" sldId="2447"/>
            <ac:spMk id="275" creationId="{00000000-0000-0000-0000-000000000000}"/>
          </ac:spMkLst>
        </pc:spChg>
      </pc:sldChg>
      <pc:sldChg chg="del">
        <pc:chgData name="Lianna Martin" userId="S::lianna.martin@hlp.nhs.uk::59b1ca76-3e9c-4230-8169-44b1a9e78614" providerId="AD" clId="Web-{8E900DF3-C7F1-87AD-BFAD-87E715B1452C}" dt="2021-11-18T12:07:42.447" v="675"/>
        <pc:sldMkLst>
          <pc:docMk/>
          <pc:sldMk cId="3489816511" sldId="2448"/>
        </pc:sldMkLst>
      </pc:sldChg>
      <pc:sldChg chg="modSp">
        <pc:chgData name="Lianna Martin" userId="S::lianna.martin@hlp.nhs.uk::59b1ca76-3e9c-4230-8169-44b1a9e78614" providerId="AD" clId="Web-{8E900DF3-C7F1-87AD-BFAD-87E715B1452C}" dt="2021-11-18T11:54:42.032" v="625" actId="20577"/>
        <pc:sldMkLst>
          <pc:docMk/>
          <pc:sldMk cId="3494133392" sldId="2459"/>
        </pc:sldMkLst>
        <pc:spChg chg="mod">
          <ac:chgData name="Lianna Martin" userId="S::lianna.martin@hlp.nhs.uk::59b1ca76-3e9c-4230-8169-44b1a9e78614" providerId="AD" clId="Web-{8E900DF3-C7F1-87AD-BFAD-87E715B1452C}" dt="2021-11-18T11:54:42.032" v="625" actId="20577"/>
          <ac:spMkLst>
            <pc:docMk/>
            <pc:sldMk cId="3494133392" sldId="2459"/>
            <ac:spMk id="15" creationId="{3A4C99E3-7E2D-4B93-BA9B-C3B4CD955BBA}"/>
          </ac:spMkLst>
        </pc:spChg>
        <pc:spChg chg="mod">
          <ac:chgData name="Lianna Martin" userId="S::lianna.martin@hlp.nhs.uk::59b1ca76-3e9c-4230-8169-44b1a9e78614" providerId="AD" clId="Web-{8E900DF3-C7F1-87AD-BFAD-87E715B1452C}" dt="2021-11-18T11:54:31.203" v="623" actId="20577"/>
          <ac:spMkLst>
            <pc:docMk/>
            <pc:sldMk cId="3494133392" sldId="2459"/>
            <ac:spMk id="275" creationId="{00000000-0000-0000-0000-000000000000}"/>
          </ac:spMkLst>
        </pc:spChg>
      </pc:sldChg>
      <pc:sldChg chg="del ord">
        <pc:chgData name="Lianna Martin" userId="S::lianna.martin@hlp.nhs.uk::59b1ca76-3e9c-4230-8169-44b1a9e78614" providerId="AD" clId="Web-{8E900DF3-C7F1-87AD-BFAD-87E715B1452C}" dt="2021-11-18T11:57:08.511" v="645"/>
        <pc:sldMkLst>
          <pc:docMk/>
          <pc:sldMk cId="2801474767" sldId="2460"/>
        </pc:sldMkLst>
      </pc:sldChg>
      <pc:sldChg chg="ord delCm">
        <pc:chgData name="Lianna Martin" userId="S::lianna.martin@hlp.nhs.uk::59b1ca76-3e9c-4230-8169-44b1a9e78614" providerId="AD" clId="Web-{8E900DF3-C7F1-87AD-BFAD-87E715B1452C}" dt="2021-11-18T11:57:26.606" v="647"/>
        <pc:sldMkLst>
          <pc:docMk/>
          <pc:sldMk cId="644319341" sldId="2461"/>
        </pc:sldMkLst>
      </pc:sldChg>
      <pc:sldChg chg="ord">
        <pc:chgData name="Lianna Martin" userId="S::lianna.martin@hlp.nhs.uk::59b1ca76-3e9c-4230-8169-44b1a9e78614" providerId="AD" clId="Web-{8E900DF3-C7F1-87AD-BFAD-87E715B1452C}" dt="2021-11-18T11:57:46.108" v="648"/>
        <pc:sldMkLst>
          <pc:docMk/>
          <pc:sldMk cId="2147748494" sldId="2462"/>
        </pc:sldMkLst>
      </pc:sldChg>
      <pc:sldChg chg="modSp ord delCm">
        <pc:chgData name="Lianna Martin" userId="S::lianna.martin@hlp.nhs.uk::59b1ca76-3e9c-4230-8169-44b1a9e78614" providerId="AD" clId="Web-{8E900DF3-C7F1-87AD-BFAD-87E715B1452C}" dt="2021-11-18T11:58:44.831" v="655" actId="20577"/>
        <pc:sldMkLst>
          <pc:docMk/>
          <pc:sldMk cId="4001683967" sldId="2463"/>
        </pc:sldMkLst>
        <pc:spChg chg="mod">
          <ac:chgData name="Lianna Martin" userId="S::lianna.martin@hlp.nhs.uk::59b1ca76-3e9c-4230-8169-44b1a9e78614" providerId="AD" clId="Web-{8E900DF3-C7F1-87AD-BFAD-87E715B1452C}" dt="2021-11-18T11:58:44.831" v="655" actId="20577"/>
          <ac:spMkLst>
            <pc:docMk/>
            <pc:sldMk cId="4001683967" sldId="2463"/>
            <ac:spMk id="17" creationId="{CBC0ADCA-C35D-47DE-94D1-207074389C50}"/>
          </ac:spMkLst>
        </pc:spChg>
      </pc:sldChg>
      <pc:sldChg chg="ord">
        <pc:chgData name="Lianna Martin" userId="S::lianna.martin@hlp.nhs.uk::59b1ca76-3e9c-4230-8169-44b1a9e78614" providerId="AD" clId="Web-{8E900DF3-C7F1-87AD-BFAD-87E715B1452C}" dt="2021-11-18T12:01:58.188" v="657"/>
        <pc:sldMkLst>
          <pc:docMk/>
          <pc:sldMk cId="3394232796" sldId="2464"/>
        </pc:sldMkLst>
      </pc:sldChg>
      <pc:sldChg chg="del">
        <pc:chgData name="Lianna Martin" userId="S::lianna.martin@hlp.nhs.uk::59b1ca76-3e9c-4230-8169-44b1a9e78614" providerId="AD" clId="Web-{8E900DF3-C7F1-87AD-BFAD-87E715B1452C}" dt="2021-11-18T12:03:14.131" v="658"/>
        <pc:sldMkLst>
          <pc:docMk/>
          <pc:sldMk cId="3381658905" sldId="2465"/>
        </pc:sldMkLst>
      </pc:sldChg>
      <pc:sldChg chg="modSp ord">
        <pc:chgData name="Lianna Martin" userId="S::lianna.martin@hlp.nhs.uk::59b1ca76-3e9c-4230-8169-44b1a9e78614" providerId="AD" clId="Web-{8E900DF3-C7F1-87AD-BFAD-87E715B1452C}" dt="2021-11-18T11:57:08.386" v="644" actId="20577"/>
        <pc:sldMkLst>
          <pc:docMk/>
          <pc:sldMk cId="326654163" sldId="2466"/>
        </pc:sldMkLst>
        <pc:spChg chg="mod">
          <ac:chgData name="Lianna Martin" userId="S::lianna.martin@hlp.nhs.uk::59b1ca76-3e9c-4230-8169-44b1a9e78614" providerId="AD" clId="Web-{8E900DF3-C7F1-87AD-BFAD-87E715B1452C}" dt="2021-11-18T11:57:08.386" v="644" actId="20577"/>
          <ac:spMkLst>
            <pc:docMk/>
            <pc:sldMk cId="326654163" sldId="2466"/>
            <ac:spMk id="12" creationId="{5D48CE2A-2A34-4EE3-8AA4-871145B80CCA}"/>
          </ac:spMkLst>
        </pc:spChg>
      </pc:sldChg>
      <pc:sldChg chg="modSp add ord replId">
        <pc:chgData name="Lianna Martin" userId="S::lianna.martin@hlp.nhs.uk::59b1ca76-3e9c-4230-8169-44b1a9e78614" providerId="AD" clId="Web-{8E900DF3-C7F1-87AD-BFAD-87E715B1452C}" dt="2021-11-18T11:33:44.256" v="441"/>
        <pc:sldMkLst>
          <pc:docMk/>
          <pc:sldMk cId="312568688" sldId="2468"/>
        </pc:sldMkLst>
        <pc:graphicFrameChg chg="mod modGraphic">
          <ac:chgData name="Lianna Martin" userId="S::lianna.martin@hlp.nhs.uk::59b1ca76-3e9c-4230-8169-44b1a9e78614" providerId="AD" clId="Web-{8E900DF3-C7F1-87AD-BFAD-87E715B1452C}" dt="2021-11-18T11:33:44.256" v="441"/>
          <ac:graphicFrameMkLst>
            <pc:docMk/>
            <pc:sldMk cId="312568688" sldId="2468"/>
            <ac:graphicFrameMk id="5" creationId="{501B5BD3-E9B9-47E2-B491-D1C561DA5EE5}"/>
          </ac:graphicFrameMkLst>
        </pc:graphicFrameChg>
      </pc:sldChg>
    </pc:docChg>
  </pc:docChgLst>
  <pc:docChgLst>
    <pc:chgData name="Lianna Martin" userId="S::lianna.martin@hlp.nhs.uk::59b1ca76-3e9c-4230-8169-44b1a9e78614" providerId="AD" clId="Web-{A7C7EEFD-6DD1-2E8C-C25B-D204921F9E18}"/>
    <pc:docChg chg="addSld delSld modSld">
      <pc:chgData name="Lianna Martin" userId="S::lianna.martin@hlp.nhs.uk::59b1ca76-3e9c-4230-8169-44b1a9e78614" providerId="AD" clId="Web-{A7C7EEFD-6DD1-2E8C-C25B-D204921F9E18}" dt="2021-12-02T17:49:50.752" v="246" actId="20577"/>
      <pc:docMkLst>
        <pc:docMk/>
      </pc:docMkLst>
      <pc:sldChg chg="modSp">
        <pc:chgData name="Lianna Martin" userId="S::lianna.martin@hlp.nhs.uk::59b1ca76-3e9c-4230-8169-44b1a9e78614" providerId="AD" clId="Web-{A7C7EEFD-6DD1-2E8C-C25B-D204921F9E18}" dt="2021-12-02T17:49:50.752" v="246" actId="20577"/>
        <pc:sldMkLst>
          <pc:docMk/>
          <pc:sldMk cId="939924083" sldId="2445"/>
        </pc:sldMkLst>
        <pc:spChg chg="mod">
          <ac:chgData name="Lianna Martin" userId="S::lianna.martin@hlp.nhs.uk::59b1ca76-3e9c-4230-8169-44b1a9e78614" providerId="AD" clId="Web-{A7C7EEFD-6DD1-2E8C-C25B-D204921F9E18}" dt="2021-12-02T17:49:50.752" v="246" actId="20577"/>
          <ac:spMkLst>
            <pc:docMk/>
            <pc:sldMk cId="939924083" sldId="2445"/>
            <ac:spMk id="2" creationId="{5C82EDFB-C7D5-481B-8D9E-76252020B12D}"/>
          </ac:spMkLst>
        </pc:spChg>
        <pc:spChg chg="mod">
          <ac:chgData name="Lianna Martin" userId="S::lianna.martin@hlp.nhs.uk::59b1ca76-3e9c-4230-8169-44b1a9e78614" providerId="AD" clId="Web-{A7C7EEFD-6DD1-2E8C-C25B-D204921F9E18}" dt="2021-12-02T17:14:01.793" v="63" actId="1076"/>
          <ac:spMkLst>
            <pc:docMk/>
            <pc:sldMk cId="939924083" sldId="2445"/>
            <ac:spMk id="16" creationId="{E9FC1ADC-BF29-4B8D-A277-D2843670DC33}"/>
          </ac:spMkLst>
        </pc:spChg>
        <pc:spChg chg="mod">
          <ac:chgData name="Lianna Martin" userId="S::lianna.martin@hlp.nhs.uk::59b1ca76-3e9c-4230-8169-44b1a9e78614" providerId="AD" clId="Web-{A7C7EEFD-6DD1-2E8C-C25B-D204921F9E18}" dt="2021-12-02T17:13:54.668" v="62" actId="1076"/>
          <ac:spMkLst>
            <pc:docMk/>
            <pc:sldMk cId="939924083" sldId="2445"/>
            <ac:spMk id="17" creationId="{102A65B8-BC9D-4766-B0FF-F8528F3BEECE}"/>
          </ac:spMkLst>
        </pc:spChg>
        <pc:spChg chg="mod">
          <ac:chgData name="Lianna Martin" userId="S::lianna.martin@hlp.nhs.uk::59b1ca76-3e9c-4230-8169-44b1a9e78614" providerId="AD" clId="Web-{A7C7EEFD-6DD1-2E8C-C25B-D204921F9E18}" dt="2021-12-02T17:25:48.554" v="103" actId="20577"/>
          <ac:spMkLst>
            <pc:docMk/>
            <pc:sldMk cId="939924083" sldId="2445"/>
            <ac:spMk id="275" creationId="{00000000-0000-0000-0000-000000000000}"/>
          </ac:spMkLst>
        </pc:spChg>
      </pc:sldChg>
      <pc:sldChg chg="modSp">
        <pc:chgData name="Lianna Martin" userId="S::lianna.martin@hlp.nhs.uk::59b1ca76-3e9c-4230-8169-44b1a9e78614" providerId="AD" clId="Web-{A7C7EEFD-6DD1-2E8C-C25B-D204921F9E18}" dt="2021-12-02T17:16:58.952" v="68"/>
        <pc:sldMkLst>
          <pc:docMk/>
          <pc:sldMk cId="3593208960" sldId="2450"/>
        </pc:sldMkLst>
        <pc:graphicFrameChg chg="mod modGraphic">
          <ac:chgData name="Lianna Martin" userId="S::lianna.martin@hlp.nhs.uk::59b1ca76-3e9c-4230-8169-44b1a9e78614" providerId="AD" clId="Web-{A7C7EEFD-6DD1-2E8C-C25B-D204921F9E18}" dt="2021-12-02T17:16:58.952" v="68"/>
          <ac:graphicFrameMkLst>
            <pc:docMk/>
            <pc:sldMk cId="3593208960" sldId="2450"/>
            <ac:graphicFrameMk id="4" creationId="{922E51FD-4CA3-430F-8211-86BCD5660D1C}"/>
          </ac:graphicFrameMkLst>
        </pc:graphicFrameChg>
      </pc:sldChg>
      <pc:sldChg chg="modSp">
        <pc:chgData name="Lianna Martin" userId="S::lianna.martin@hlp.nhs.uk::59b1ca76-3e9c-4230-8169-44b1a9e78614" providerId="AD" clId="Web-{A7C7EEFD-6DD1-2E8C-C25B-D204921F9E18}" dt="2021-12-02T17:17:20.640" v="70" actId="20577"/>
        <pc:sldMkLst>
          <pc:docMk/>
          <pc:sldMk cId="1050949322" sldId="2451"/>
        </pc:sldMkLst>
        <pc:spChg chg="mod">
          <ac:chgData name="Lianna Martin" userId="S::lianna.martin@hlp.nhs.uk::59b1ca76-3e9c-4230-8169-44b1a9e78614" providerId="AD" clId="Web-{A7C7EEFD-6DD1-2E8C-C25B-D204921F9E18}" dt="2021-12-02T17:17:20.640" v="70" actId="20577"/>
          <ac:spMkLst>
            <pc:docMk/>
            <pc:sldMk cId="1050949322" sldId="2451"/>
            <ac:spMk id="275" creationId="{00000000-0000-0000-0000-000000000000}"/>
          </ac:spMkLst>
        </pc:spChg>
      </pc:sldChg>
      <pc:sldChg chg="addSp delSp modSp del">
        <pc:chgData name="Lianna Martin" userId="S::lianna.martin@hlp.nhs.uk::59b1ca76-3e9c-4230-8169-44b1a9e78614" providerId="AD" clId="Web-{A7C7EEFD-6DD1-2E8C-C25B-D204921F9E18}" dt="2021-12-02T17:10:20.195" v="15"/>
        <pc:sldMkLst>
          <pc:docMk/>
          <pc:sldMk cId="2164694380" sldId="2458"/>
        </pc:sldMkLst>
        <pc:graphicFrameChg chg="del">
          <ac:chgData name="Lianna Martin" userId="S::lianna.martin@hlp.nhs.uk::59b1ca76-3e9c-4230-8169-44b1a9e78614" providerId="AD" clId="Web-{A7C7EEFD-6DD1-2E8C-C25B-D204921F9E18}" dt="2021-12-02T17:09:53.539" v="12"/>
          <ac:graphicFrameMkLst>
            <pc:docMk/>
            <pc:sldMk cId="2164694380" sldId="2458"/>
            <ac:graphicFrameMk id="2" creationId="{C25F69A8-D7A3-4151-82A6-57FF173D3E97}"/>
          </ac:graphicFrameMkLst>
        </pc:graphicFrameChg>
        <pc:graphicFrameChg chg="add mod">
          <ac:chgData name="Lianna Martin" userId="S::lianna.martin@hlp.nhs.uk::59b1ca76-3e9c-4230-8169-44b1a9e78614" providerId="AD" clId="Web-{A7C7EEFD-6DD1-2E8C-C25B-D204921F9E18}" dt="2021-12-02T17:09:56.851" v="13"/>
          <ac:graphicFrameMkLst>
            <pc:docMk/>
            <pc:sldMk cId="2164694380" sldId="2458"/>
            <ac:graphicFrameMk id="4" creationId="{46D2035D-ED8E-4CAB-8253-B546B1CF5532}"/>
          </ac:graphicFrameMkLst>
        </pc:graphicFrameChg>
      </pc:sldChg>
      <pc:sldChg chg="delCm">
        <pc:chgData name="Lianna Martin" userId="S::lianna.martin@hlp.nhs.uk::59b1ca76-3e9c-4230-8169-44b1a9e78614" providerId="AD" clId="Web-{A7C7EEFD-6DD1-2E8C-C25B-D204921F9E18}" dt="2021-12-02T17:14:36.778" v="64"/>
        <pc:sldMkLst>
          <pc:docMk/>
          <pc:sldMk cId="2147748494" sldId="2462"/>
        </pc:sldMkLst>
      </pc:sldChg>
      <pc:sldChg chg="add">
        <pc:chgData name="Lianna Martin" userId="S::lianna.martin@hlp.nhs.uk::59b1ca76-3e9c-4230-8169-44b1a9e78614" providerId="AD" clId="Web-{A7C7EEFD-6DD1-2E8C-C25B-D204921F9E18}" dt="2021-12-02T17:10:15.820" v="14"/>
        <pc:sldMkLst>
          <pc:docMk/>
          <pc:sldMk cId="2547057058" sldId="2469"/>
        </pc:sldMkLst>
      </pc:sldChg>
      <pc:sldMasterChg chg="addSldLayout">
        <pc:chgData name="Lianna Martin" userId="S::lianna.martin@hlp.nhs.uk::59b1ca76-3e9c-4230-8169-44b1a9e78614" providerId="AD" clId="Web-{A7C7EEFD-6DD1-2E8C-C25B-D204921F9E18}" dt="2021-12-02T17:10:15.820" v="14"/>
        <pc:sldMasterMkLst>
          <pc:docMk/>
          <pc:sldMasterMk cId="3046256903" sldId="2147483731"/>
        </pc:sldMasterMkLst>
        <pc:sldLayoutChg chg="add">
          <pc:chgData name="Lianna Martin" userId="S::lianna.martin@hlp.nhs.uk::59b1ca76-3e9c-4230-8169-44b1a9e78614" providerId="AD" clId="Web-{A7C7EEFD-6DD1-2E8C-C25B-D204921F9E18}" dt="2021-12-02T17:10:15.820" v="14"/>
          <pc:sldLayoutMkLst>
            <pc:docMk/>
            <pc:sldMasterMk cId="3046256903" sldId="2147483731"/>
            <pc:sldLayoutMk cId="2695946597" sldId="2147483744"/>
          </pc:sldLayoutMkLst>
        </pc:sldLayoutChg>
        <pc:sldLayoutChg chg="add">
          <pc:chgData name="Lianna Martin" userId="S::lianna.martin@hlp.nhs.uk::59b1ca76-3e9c-4230-8169-44b1a9e78614" providerId="AD" clId="Web-{A7C7EEFD-6DD1-2E8C-C25B-D204921F9E18}" dt="2021-12-02T17:10:15.820" v="14"/>
          <pc:sldLayoutMkLst>
            <pc:docMk/>
            <pc:sldMasterMk cId="3046256903" sldId="2147483731"/>
            <pc:sldLayoutMk cId="58740785" sldId="2147483745"/>
          </pc:sldLayoutMkLst>
        </pc:sldLayoutChg>
        <pc:sldLayoutChg chg="add">
          <pc:chgData name="Lianna Martin" userId="S::lianna.martin@hlp.nhs.uk::59b1ca76-3e9c-4230-8169-44b1a9e78614" providerId="AD" clId="Web-{A7C7EEFD-6DD1-2E8C-C25B-D204921F9E18}" dt="2021-12-02T17:10:15.820" v="14"/>
          <pc:sldLayoutMkLst>
            <pc:docMk/>
            <pc:sldMasterMk cId="3046256903" sldId="2147483731"/>
            <pc:sldLayoutMk cId="582757637" sldId="2147483746"/>
          </pc:sldLayoutMkLst>
        </pc:sldLayoutChg>
        <pc:sldLayoutChg chg="add">
          <pc:chgData name="Lianna Martin" userId="S::lianna.martin@hlp.nhs.uk::59b1ca76-3e9c-4230-8169-44b1a9e78614" providerId="AD" clId="Web-{A7C7EEFD-6DD1-2E8C-C25B-D204921F9E18}" dt="2021-12-02T17:10:15.820" v="14"/>
          <pc:sldLayoutMkLst>
            <pc:docMk/>
            <pc:sldMasterMk cId="3046256903" sldId="2147483731"/>
            <pc:sldLayoutMk cId="756172761" sldId="2147483747"/>
          </pc:sldLayoutMkLst>
        </pc:sldLayoutChg>
        <pc:sldLayoutChg chg="add">
          <pc:chgData name="Lianna Martin" userId="S::lianna.martin@hlp.nhs.uk::59b1ca76-3e9c-4230-8169-44b1a9e78614" providerId="AD" clId="Web-{A7C7EEFD-6DD1-2E8C-C25B-D204921F9E18}" dt="2021-12-02T17:10:15.820" v="14"/>
          <pc:sldLayoutMkLst>
            <pc:docMk/>
            <pc:sldMasterMk cId="3046256903" sldId="2147483731"/>
            <pc:sldLayoutMk cId="187305174" sldId="2147483748"/>
          </pc:sldLayoutMkLst>
        </pc:sldLayoutChg>
        <pc:sldLayoutChg chg="add">
          <pc:chgData name="Lianna Martin" userId="S::lianna.martin@hlp.nhs.uk::59b1ca76-3e9c-4230-8169-44b1a9e78614" providerId="AD" clId="Web-{A7C7EEFD-6DD1-2E8C-C25B-D204921F9E18}" dt="2021-12-02T17:10:15.820" v="14"/>
          <pc:sldLayoutMkLst>
            <pc:docMk/>
            <pc:sldMasterMk cId="3046256903" sldId="2147483731"/>
            <pc:sldLayoutMk cId="1929930173" sldId="2147483749"/>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68C37D-04AB-4EAB-AC5C-092144E956EB}"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GB"/>
        </a:p>
      </dgm:t>
    </dgm:pt>
    <dgm:pt modelId="{07A34F56-7D28-48E4-A10F-F4BEDA481B11}">
      <dgm:prSet phldrT="[Text]"/>
      <dgm:spPr>
        <a:solidFill>
          <a:schemeClr val="bg1">
            <a:lumMod val="50000"/>
          </a:schemeClr>
        </a:solidFill>
      </dgm:spPr>
      <dgm:t>
        <a:bodyPr/>
        <a:lstStyle/>
        <a:p>
          <a:r>
            <a:rPr lang="en-GB" b="1"/>
            <a:t>Social Prescribing Link Worker Service</a:t>
          </a:r>
        </a:p>
      </dgm:t>
    </dgm:pt>
    <dgm:pt modelId="{678C0CB8-70B3-4DD9-93A8-5F8C615CC4E7}" type="parTrans" cxnId="{E79BAA70-9364-48D5-B1EA-8C7B0E35BD23}">
      <dgm:prSet/>
      <dgm:spPr/>
      <dgm:t>
        <a:bodyPr/>
        <a:lstStyle/>
        <a:p>
          <a:endParaRPr lang="en-GB"/>
        </a:p>
      </dgm:t>
    </dgm:pt>
    <dgm:pt modelId="{CA3E1F62-CC6C-47E4-896A-8B451A4D0D13}" type="sibTrans" cxnId="{E79BAA70-9364-48D5-B1EA-8C7B0E35BD23}">
      <dgm:prSet/>
      <dgm:spPr>
        <a:solidFill>
          <a:schemeClr val="accent4">
            <a:lumMod val="60000"/>
            <a:lumOff val="40000"/>
          </a:schemeClr>
        </a:solidFill>
      </dgm:spPr>
      <dgm:t>
        <a:bodyPr/>
        <a:lstStyle/>
        <a:p>
          <a:endParaRPr lang="en-GB"/>
        </a:p>
      </dgm:t>
    </dgm:pt>
    <dgm:pt modelId="{C27B049E-6884-4523-8F16-45D29F1006BD}">
      <dgm:prSet phldrT="[Text]" custT="1"/>
      <dgm:spPr>
        <a:solidFill>
          <a:srgbClr val="FFFFFF">
            <a:lumMod val="50000"/>
          </a:srgbClr>
        </a:solidFill>
        <a:ln w="25400" cap="flat" cmpd="sng" algn="ctr">
          <a:solidFill>
            <a:srgbClr val="FFFFFF">
              <a:hueOff val="0"/>
              <a:satOff val="0"/>
              <a:lumOff val="0"/>
              <a:alphaOff val="0"/>
            </a:srgbClr>
          </a:solidFill>
          <a:prstDash val="solid"/>
        </a:ln>
        <a:effectLst/>
      </dgm:spPr>
      <dgm:t>
        <a:bodyPr spcFirstLastPara="0" vert="horz" wrap="square" lIns="60960" tIns="60960" rIns="60960" bIns="60960" numCol="1" spcCol="1270" anchor="ctr" anchorCtr="0"/>
        <a:lstStyle/>
        <a:p>
          <a:r>
            <a:rPr lang="en-GB" sz="1600" b="1" kern="1200"/>
            <a:t>Health &amp; </a:t>
          </a:r>
          <a:r>
            <a:rPr lang="en-GB" sz="1600" b="1" kern="1200">
              <a:solidFill>
                <a:srgbClr val="FFFFFF"/>
              </a:solidFill>
              <a:latin typeface="Arial"/>
              <a:ea typeface="+mn-ea"/>
              <a:cs typeface="+mn-cs"/>
            </a:rPr>
            <a:t>Wellbeing</a:t>
          </a:r>
          <a:r>
            <a:rPr lang="en-GB" sz="1600" b="1" kern="1200"/>
            <a:t> Coach</a:t>
          </a:r>
        </a:p>
      </dgm:t>
    </dgm:pt>
    <dgm:pt modelId="{14062E95-2FDC-412C-91EE-E48D23A91433}" type="parTrans" cxnId="{28126EAA-CB86-4BA2-8D38-EDCC4F583FC0}">
      <dgm:prSet/>
      <dgm:spPr/>
      <dgm:t>
        <a:bodyPr/>
        <a:lstStyle/>
        <a:p>
          <a:endParaRPr lang="en-GB"/>
        </a:p>
      </dgm:t>
    </dgm:pt>
    <dgm:pt modelId="{082E45F9-9342-4972-A0C1-1E64020D4C46}" type="sibTrans" cxnId="{28126EAA-CB86-4BA2-8D38-EDCC4F583FC0}">
      <dgm:prSet/>
      <dgm:spPr>
        <a:solidFill>
          <a:schemeClr val="accent4">
            <a:lumMod val="60000"/>
            <a:lumOff val="40000"/>
          </a:schemeClr>
        </a:solidFill>
      </dgm:spPr>
      <dgm:t>
        <a:bodyPr/>
        <a:lstStyle/>
        <a:p>
          <a:endParaRPr lang="en-GB"/>
        </a:p>
      </dgm:t>
    </dgm:pt>
    <dgm:pt modelId="{F7654042-880E-4832-85FA-F5622F9D9F5B}">
      <dgm:prSet phldrT="[Text]"/>
      <dgm:spPr>
        <a:solidFill>
          <a:srgbClr val="FFFFFF">
            <a:lumMod val="50000"/>
          </a:srgbClr>
        </a:solidFill>
        <a:ln w="25400" cap="flat" cmpd="sng" algn="ctr">
          <a:solidFill>
            <a:srgbClr val="FFFFFF">
              <a:hueOff val="0"/>
              <a:satOff val="0"/>
              <a:lumOff val="0"/>
              <a:alphaOff val="0"/>
            </a:srgbClr>
          </a:solidFill>
          <a:prstDash val="solid"/>
        </a:ln>
        <a:effectLst/>
      </dgm:spPr>
      <dgm:t>
        <a:bodyPr spcFirstLastPara="0" vert="horz" wrap="square" lIns="60960" tIns="60960" rIns="60960" bIns="60960" numCol="1" spcCol="1270" anchor="ctr" anchorCtr="0"/>
        <a:lstStyle/>
        <a:p>
          <a:r>
            <a:rPr lang="en-GB" b="1"/>
            <a:t>Care Coordinator </a:t>
          </a:r>
        </a:p>
      </dgm:t>
    </dgm:pt>
    <dgm:pt modelId="{EF656998-D3AC-4E76-8B8C-F27149C78A4C}" type="parTrans" cxnId="{566FD070-9B62-4BD8-9EA3-B65A541C43A2}">
      <dgm:prSet/>
      <dgm:spPr/>
      <dgm:t>
        <a:bodyPr/>
        <a:lstStyle/>
        <a:p>
          <a:endParaRPr lang="en-GB"/>
        </a:p>
      </dgm:t>
    </dgm:pt>
    <dgm:pt modelId="{AC3EA0C9-3949-4693-B04A-7D4C885B9DD1}" type="sibTrans" cxnId="{566FD070-9B62-4BD8-9EA3-B65A541C43A2}">
      <dgm:prSet/>
      <dgm:spPr>
        <a:solidFill>
          <a:schemeClr val="accent4">
            <a:lumMod val="60000"/>
            <a:lumOff val="40000"/>
          </a:schemeClr>
        </a:solidFill>
      </dgm:spPr>
      <dgm:t>
        <a:bodyPr/>
        <a:lstStyle/>
        <a:p>
          <a:endParaRPr lang="en-GB"/>
        </a:p>
      </dgm:t>
    </dgm:pt>
    <dgm:pt modelId="{B1DF5D29-26A8-4924-9728-C2C39A05D863}" type="pres">
      <dgm:prSet presAssocID="{EF68C37D-04AB-4EAB-AC5C-092144E956EB}" presName="Name0" presStyleCnt="0">
        <dgm:presLayoutVars>
          <dgm:dir/>
          <dgm:resizeHandles val="exact"/>
        </dgm:presLayoutVars>
      </dgm:prSet>
      <dgm:spPr/>
    </dgm:pt>
    <dgm:pt modelId="{4182A012-AEF3-4F55-9B92-8B8B3525CE34}" type="pres">
      <dgm:prSet presAssocID="{07A34F56-7D28-48E4-A10F-F4BEDA481B11}" presName="node" presStyleLbl="node1" presStyleIdx="0" presStyleCnt="3" custRadScaleRad="98081" custRadScaleInc="-1647">
        <dgm:presLayoutVars>
          <dgm:bulletEnabled val="1"/>
        </dgm:presLayoutVars>
      </dgm:prSet>
      <dgm:spPr/>
    </dgm:pt>
    <dgm:pt modelId="{68070EA3-C6C9-4686-9C34-61148B101423}" type="pres">
      <dgm:prSet presAssocID="{CA3E1F62-CC6C-47E4-896A-8B451A4D0D13}" presName="sibTrans" presStyleLbl="sibTrans2D1" presStyleIdx="0" presStyleCnt="3" custLinFactNeighborX="20460" custLinFactNeighborY="-23845"/>
      <dgm:spPr/>
    </dgm:pt>
    <dgm:pt modelId="{26283018-8E5B-487B-9B01-D5E0C39F5C94}" type="pres">
      <dgm:prSet presAssocID="{CA3E1F62-CC6C-47E4-896A-8B451A4D0D13}" presName="connectorText" presStyleLbl="sibTrans2D1" presStyleIdx="0" presStyleCnt="3"/>
      <dgm:spPr/>
    </dgm:pt>
    <dgm:pt modelId="{CC7F3FEF-1615-4EFA-915F-A337204BE235}" type="pres">
      <dgm:prSet presAssocID="{C27B049E-6884-4523-8F16-45D29F1006BD}" presName="node" presStyleLbl="node1" presStyleIdx="1" presStyleCnt="3" custScaleX="93552" custRadScaleRad="120245" custRadScaleInc="-9005">
        <dgm:presLayoutVars>
          <dgm:bulletEnabled val="1"/>
        </dgm:presLayoutVars>
      </dgm:prSet>
      <dgm:spPr>
        <a:xfrm>
          <a:off x="6084749" y="2632595"/>
          <a:ext cx="1721525" cy="920090"/>
        </a:xfrm>
        <a:prstGeom prst="roundRect">
          <a:avLst>
            <a:gd name="adj" fmla="val 10000"/>
          </a:avLst>
        </a:prstGeom>
      </dgm:spPr>
    </dgm:pt>
    <dgm:pt modelId="{FBB9B2D2-37F2-456A-9EFE-06DF0D630723}" type="pres">
      <dgm:prSet presAssocID="{082E45F9-9342-4972-A0C1-1E64020D4C46}" presName="sibTrans" presStyleLbl="sibTrans2D1" presStyleIdx="1" presStyleCnt="3" custLinFactNeighborX="4226" custLinFactNeighborY="50935"/>
      <dgm:spPr/>
    </dgm:pt>
    <dgm:pt modelId="{7904E261-E2E8-4E17-B1AE-7B5655125076}" type="pres">
      <dgm:prSet presAssocID="{082E45F9-9342-4972-A0C1-1E64020D4C46}" presName="connectorText" presStyleLbl="sibTrans2D1" presStyleIdx="1" presStyleCnt="3"/>
      <dgm:spPr/>
    </dgm:pt>
    <dgm:pt modelId="{03870BAF-198D-4C40-BEBE-6DFC1FD9C204}" type="pres">
      <dgm:prSet presAssocID="{F7654042-880E-4832-85FA-F5622F9D9F5B}" presName="node" presStyleLbl="node1" presStyleIdx="2" presStyleCnt="3" custScaleX="75249" custRadScaleRad="120440" custRadScaleInc="9076">
        <dgm:presLayoutVars>
          <dgm:bulletEnabled val="1"/>
        </dgm:presLayoutVars>
      </dgm:prSet>
      <dgm:spPr>
        <a:xfrm>
          <a:off x="2414217" y="2632590"/>
          <a:ext cx="1384717" cy="920090"/>
        </a:xfrm>
        <a:prstGeom prst="roundRect">
          <a:avLst>
            <a:gd name="adj" fmla="val 10000"/>
          </a:avLst>
        </a:prstGeom>
      </dgm:spPr>
    </dgm:pt>
    <dgm:pt modelId="{072A7372-C9E4-4D32-AFC5-2ED6672EE110}" type="pres">
      <dgm:prSet presAssocID="{AC3EA0C9-3949-4693-B04A-7D4C885B9DD1}" presName="sibTrans" presStyleLbl="sibTrans2D1" presStyleIdx="2" presStyleCnt="3" custLinFactNeighborX="-16900" custLinFactNeighborY="-14457"/>
      <dgm:spPr/>
    </dgm:pt>
    <dgm:pt modelId="{B7DE2BAE-0E04-4DBA-A26C-BA43FEF74D62}" type="pres">
      <dgm:prSet presAssocID="{AC3EA0C9-3949-4693-B04A-7D4C885B9DD1}" presName="connectorText" presStyleLbl="sibTrans2D1" presStyleIdx="2" presStyleCnt="3"/>
      <dgm:spPr/>
    </dgm:pt>
  </dgm:ptLst>
  <dgm:cxnLst>
    <dgm:cxn modelId="{893B463B-D55F-4C08-AED3-2F7CA9F7C5B8}" type="presOf" srcId="{082E45F9-9342-4972-A0C1-1E64020D4C46}" destId="{FBB9B2D2-37F2-456A-9EFE-06DF0D630723}" srcOrd="0" destOrd="0" presId="urn:microsoft.com/office/officeart/2005/8/layout/cycle7"/>
    <dgm:cxn modelId="{DB753760-F223-4D5D-91CC-41178589C812}" type="presOf" srcId="{AC3EA0C9-3949-4693-B04A-7D4C885B9DD1}" destId="{072A7372-C9E4-4D32-AFC5-2ED6672EE110}" srcOrd="0" destOrd="0" presId="urn:microsoft.com/office/officeart/2005/8/layout/cycle7"/>
    <dgm:cxn modelId="{F1080C6E-93B9-4F63-8BA2-727CC79D75D8}" type="presOf" srcId="{CA3E1F62-CC6C-47E4-896A-8B451A4D0D13}" destId="{26283018-8E5B-487B-9B01-D5E0C39F5C94}" srcOrd="1" destOrd="0" presId="urn:microsoft.com/office/officeart/2005/8/layout/cycle7"/>
    <dgm:cxn modelId="{E79BAA70-9364-48D5-B1EA-8C7B0E35BD23}" srcId="{EF68C37D-04AB-4EAB-AC5C-092144E956EB}" destId="{07A34F56-7D28-48E4-A10F-F4BEDA481B11}" srcOrd="0" destOrd="0" parTransId="{678C0CB8-70B3-4DD9-93A8-5F8C615CC4E7}" sibTransId="{CA3E1F62-CC6C-47E4-896A-8B451A4D0D13}"/>
    <dgm:cxn modelId="{566FD070-9B62-4BD8-9EA3-B65A541C43A2}" srcId="{EF68C37D-04AB-4EAB-AC5C-092144E956EB}" destId="{F7654042-880E-4832-85FA-F5622F9D9F5B}" srcOrd="2" destOrd="0" parTransId="{EF656998-D3AC-4E76-8B8C-F27149C78A4C}" sibTransId="{AC3EA0C9-3949-4693-B04A-7D4C885B9DD1}"/>
    <dgm:cxn modelId="{ED58E986-5459-4BDF-9EDA-DE670F3FDDE0}" type="presOf" srcId="{082E45F9-9342-4972-A0C1-1E64020D4C46}" destId="{7904E261-E2E8-4E17-B1AE-7B5655125076}" srcOrd="1" destOrd="0" presId="urn:microsoft.com/office/officeart/2005/8/layout/cycle7"/>
    <dgm:cxn modelId="{0CDCB194-0DE3-47B1-9DE2-84FB20BDA7FF}" type="presOf" srcId="{AC3EA0C9-3949-4693-B04A-7D4C885B9DD1}" destId="{B7DE2BAE-0E04-4DBA-A26C-BA43FEF74D62}" srcOrd="1" destOrd="0" presId="urn:microsoft.com/office/officeart/2005/8/layout/cycle7"/>
    <dgm:cxn modelId="{70E87796-A3B5-40A8-B3C9-58319CBABECA}" type="presOf" srcId="{CA3E1F62-CC6C-47E4-896A-8B451A4D0D13}" destId="{68070EA3-C6C9-4686-9C34-61148B101423}" srcOrd="0" destOrd="0" presId="urn:microsoft.com/office/officeart/2005/8/layout/cycle7"/>
    <dgm:cxn modelId="{28126EAA-CB86-4BA2-8D38-EDCC4F583FC0}" srcId="{EF68C37D-04AB-4EAB-AC5C-092144E956EB}" destId="{C27B049E-6884-4523-8F16-45D29F1006BD}" srcOrd="1" destOrd="0" parTransId="{14062E95-2FDC-412C-91EE-E48D23A91433}" sibTransId="{082E45F9-9342-4972-A0C1-1E64020D4C46}"/>
    <dgm:cxn modelId="{C01BBFAC-4701-491C-B6AF-E6CFA327C6CF}" type="presOf" srcId="{07A34F56-7D28-48E4-A10F-F4BEDA481B11}" destId="{4182A012-AEF3-4F55-9B92-8B8B3525CE34}" srcOrd="0" destOrd="0" presId="urn:microsoft.com/office/officeart/2005/8/layout/cycle7"/>
    <dgm:cxn modelId="{8963F3AC-5ED6-4452-B2AA-EC4CFD028DBB}" type="presOf" srcId="{EF68C37D-04AB-4EAB-AC5C-092144E956EB}" destId="{B1DF5D29-26A8-4924-9728-C2C39A05D863}" srcOrd="0" destOrd="0" presId="urn:microsoft.com/office/officeart/2005/8/layout/cycle7"/>
    <dgm:cxn modelId="{AFA6EED6-570D-4FD8-BA37-434D898D261B}" type="presOf" srcId="{F7654042-880E-4832-85FA-F5622F9D9F5B}" destId="{03870BAF-198D-4C40-BEBE-6DFC1FD9C204}" srcOrd="0" destOrd="0" presId="urn:microsoft.com/office/officeart/2005/8/layout/cycle7"/>
    <dgm:cxn modelId="{8AF356DC-F4BB-4E59-A042-05C4CB7D9108}" type="presOf" srcId="{C27B049E-6884-4523-8F16-45D29F1006BD}" destId="{CC7F3FEF-1615-4EFA-915F-A337204BE235}" srcOrd="0" destOrd="0" presId="urn:microsoft.com/office/officeart/2005/8/layout/cycle7"/>
    <dgm:cxn modelId="{0DA3D15D-12B8-40FC-A555-2EBD907A3541}" type="presParOf" srcId="{B1DF5D29-26A8-4924-9728-C2C39A05D863}" destId="{4182A012-AEF3-4F55-9B92-8B8B3525CE34}" srcOrd="0" destOrd="0" presId="urn:microsoft.com/office/officeart/2005/8/layout/cycle7"/>
    <dgm:cxn modelId="{695E6B49-20E0-41A1-9184-A21FCB111D13}" type="presParOf" srcId="{B1DF5D29-26A8-4924-9728-C2C39A05D863}" destId="{68070EA3-C6C9-4686-9C34-61148B101423}" srcOrd="1" destOrd="0" presId="urn:microsoft.com/office/officeart/2005/8/layout/cycle7"/>
    <dgm:cxn modelId="{CEAE0FDC-A098-4B62-B7BA-18D9C13CD621}" type="presParOf" srcId="{68070EA3-C6C9-4686-9C34-61148B101423}" destId="{26283018-8E5B-487B-9B01-D5E0C39F5C94}" srcOrd="0" destOrd="0" presId="urn:microsoft.com/office/officeart/2005/8/layout/cycle7"/>
    <dgm:cxn modelId="{C2A9EDF9-CD02-49E3-BC8D-EDBF72C399C5}" type="presParOf" srcId="{B1DF5D29-26A8-4924-9728-C2C39A05D863}" destId="{CC7F3FEF-1615-4EFA-915F-A337204BE235}" srcOrd="2" destOrd="0" presId="urn:microsoft.com/office/officeart/2005/8/layout/cycle7"/>
    <dgm:cxn modelId="{C89966AF-D0FC-43A3-A7C6-18002AA72F9E}" type="presParOf" srcId="{B1DF5D29-26A8-4924-9728-C2C39A05D863}" destId="{FBB9B2D2-37F2-456A-9EFE-06DF0D630723}" srcOrd="3" destOrd="0" presId="urn:microsoft.com/office/officeart/2005/8/layout/cycle7"/>
    <dgm:cxn modelId="{2F39C6A1-8DCA-4E0E-A9D4-C40627AA5219}" type="presParOf" srcId="{FBB9B2D2-37F2-456A-9EFE-06DF0D630723}" destId="{7904E261-E2E8-4E17-B1AE-7B5655125076}" srcOrd="0" destOrd="0" presId="urn:microsoft.com/office/officeart/2005/8/layout/cycle7"/>
    <dgm:cxn modelId="{9F61172E-7B2A-48C6-AB72-873AB0356FA3}" type="presParOf" srcId="{B1DF5D29-26A8-4924-9728-C2C39A05D863}" destId="{03870BAF-198D-4C40-BEBE-6DFC1FD9C204}" srcOrd="4" destOrd="0" presId="urn:microsoft.com/office/officeart/2005/8/layout/cycle7"/>
    <dgm:cxn modelId="{65CD3000-6E4F-47CF-8B61-E31C4F249D78}" type="presParOf" srcId="{B1DF5D29-26A8-4924-9728-C2C39A05D863}" destId="{072A7372-C9E4-4D32-AFC5-2ED6672EE110}" srcOrd="5" destOrd="0" presId="urn:microsoft.com/office/officeart/2005/8/layout/cycle7"/>
    <dgm:cxn modelId="{4C114018-6415-42F1-8308-562FF9EF50BB}" type="presParOf" srcId="{072A7372-C9E4-4D32-AFC5-2ED6672EE110}" destId="{B7DE2BAE-0E04-4DBA-A26C-BA43FEF74D62}" srcOrd="0" destOrd="0" presId="urn:microsoft.com/office/officeart/2005/8/layout/cycle7"/>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82A012-AEF3-4F55-9B92-8B8B3525CE34}">
      <dsp:nvSpPr>
        <dsp:cNvPr id="0" name=""/>
        <dsp:cNvSpPr/>
      </dsp:nvSpPr>
      <dsp:spPr>
        <a:xfrm>
          <a:off x="4078167" y="34805"/>
          <a:ext cx="1840180" cy="920090"/>
        </a:xfrm>
        <a:prstGeom prst="roundRect">
          <a:avLst>
            <a:gd name="adj" fmla="val 10000"/>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b="1" kern="1200"/>
            <a:t>Social Prescribing Link Worker Service</a:t>
          </a:r>
        </a:p>
      </dsp:txBody>
      <dsp:txXfrm>
        <a:off x="4105116" y="61754"/>
        <a:ext cx="1786282" cy="866192"/>
      </dsp:txXfrm>
    </dsp:sp>
    <dsp:sp modelId="{68070EA3-C6C9-4686-9C34-61148B101423}">
      <dsp:nvSpPr>
        <dsp:cNvPr id="0" name=""/>
        <dsp:cNvSpPr/>
      </dsp:nvSpPr>
      <dsp:spPr>
        <a:xfrm rot="3188727">
          <a:off x="5481433" y="1555941"/>
          <a:ext cx="1660296" cy="322031"/>
        </a:xfrm>
        <a:prstGeom prst="leftRightArrow">
          <a:avLst>
            <a:gd name="adj1" fmla="val 60000"/>
            <a:gd name="adj2" fmla="val 50000"/>
          </a:avLst>
        </a:prstGeom>
        <a:solidFill>
          <a:schemeClr val="accent4">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5578042" y="1620347"/>
        <a:ext cx="1467078" cy="193219"/>
      </dsp:txXfrm>
    </dsp:sp>
    <dsp:sp modelId="{CC7F3FEF-1615-4EFA-915F-A337204BE235}">
      <dsp:nvSpPr>
        <dsp:cNvPr id="0" name=""/>
        <dsp:cNvSpPr/>
      </dsp:nvSpPr>
      <dsp:spPr>
        <a:xfrm>
          <a:off x="6084749" y="2632595"/>
          <a:ext cx="1721525" cy="920090"/>
        </a:xfrm>
        <a:prstGeom prst="roundRect">
          <a:avLst>
            <a:gd name="adj" fmla="val 10000"/>
          </a:avLst>
        </a:prstGeom>
        <a:solidFill>
          <a:srgbClr val="FFFFFF">
            <a:lumMod val="5000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a:t>Health &amp; </a:t>
          </a:r>
          <a:r>
            <a:rPr lang="en-GB" sz="1600" b="1" kern="1200">
              <a:solidFill>
                <a:srgbClr val="FFFFFF"/>
              </a:solidFill>
              <a:latin typeface="Arial"/>
              <a:ea typeface="+mn-ea"/>
              <a:cs typeface="+mn-cs"/>
            </a:rPr>
            <a:t>Wellbeing</a:t>
          </a:r>
          <a:r>
            <a:rPr lang="en-GB" sz="1600" b="1" kern="1200"/>
            <a:t> Coach</a:t>
          </a:r>
        </a:p>
      </dsp:txBody>
      <dsp:txXfrm>
        <a:off x="6111698" y="2659544"/>
        <a:ext cx="1667627" cy="866192"/>
      </dsp:txXfrm>
    </dsp:sp>
    <dsp:sp modelId="{FBB9B2D2-37F2-456A-9EFE-06DF0D630723}">
      <dsp:nvSpPr>
        <dsp:cNvPr id="0" name=""/>
        <dsp:cNvSpPr/>
      </dsp:nvSpPr>
      <dsp:spPr>
        <a:xfrm rot="10800004">
          <a:off x="4181857" y="3095648"/>
          <a:ext cx="1660296" cy="322031"/>
        </a:xfrm>
        <a:prstGeom prst="leftRightArrow">
          <a:avLst>
            <a:gd name="adj1" fmla="val 60000"/>
            <a:gd name="adj2" fmla="val 50000"/>
          </a:avLst>
        </a:prstGeom>
        <a:solidFill>
          <a:schemeClr val="accent4">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rot="10800000">
        <a:off x="4278466" y="3160054"/>
        <a:ext cx="1467078" cy="193219"/>
      </dsp:txXfrm>
    </dsp:sp>
    <dsp:sp modelId="{03870BAF-198D-4C40-BEBE-6DFC1FD9C204}">
      <dsp:nvSpPr>
        <dsp:cNvPr id="0" name=""/>
        <dsp:cNvSpPr/>
      </dsp:nvSpPr>
      <dsp:spPr>
        <a:xfrm>
          <a:off x="2414217" y="2632590"/>
          <a:ext cx="1384717" cy="920090"/>
        </a:xfrm>
        <a:prstGeom prst="roundRect">
          <a:avLst>
            <a:gd name="adj" fmla="val 10000"/>
          </a:avLst>
        </a:prstGeom>
        <a:solidFill>
          <a:srgbClr val="FFFFFF">
            <a:lumMod val="5000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55650">
            <a:lnSpc>
              <a:spcPct val="90000"/>
            </a:lnSpc>
            <a:spcBef>
              <a:spcPct val="0"/>
            </a:spcBef>
            <a:spcAft>
              <a:spcPct val="35000"/>
            </a:spcAft>
            <a:buNone/>
          </a:pPr>
          <a:r>
            <a:rPr lang="en-GB" sz="1700" b="1" kern="1200"/>
            <a:t>Care Coordinator </a:t>
          </a:r>
        </a:p>
      </dsp:txBody>
      <dsp:txXfrm>
        <a:off x="2441166" y="2659539"/>
        <a:ext cx="1330819" cy="866192"/>
      </dsp:txXfrm>
    </dsp:sp>
    <dsp:sp modelId="{072A7372-C9E4-4D32-AFC5-2ED6672EE110}">
      <dsp:nvSpPr>
        <dsp:cNvPr id="0" name=""/>
        <dsp:cNvSpPr/>
      </dsp:nvSpPr>
      <dsp:spPr>
        <a:xfrm rot="18363705">
          <a:off x="2941678" y="1586171"/>
          <a:ext cx="1660296" cy="322031"/>
        </a:xfrm>
        <a:prstGeom prst="leftRightArrow">
          <a:avLst>
            <a:gd name="adj1" fmla="val 60000"/>
            <a:gd name="adj2" fmla="val 50000"/>
          </a:avLst>
        </a:prstGeom>
        <a:solidFill>
          <a:schemeClr val="accent4">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3038287" y="1650577"/>
        <a:ext cx="1467078" cy="193219"/>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7" name="Google Shape;24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dab80ee98e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1" name="Google Shape;271;gdab80ee98e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17665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dab80ee98e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1" name="Google Shape;271;gdab80ee98e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39494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dab80ee98e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1" name="Google Shape;271;gdab80ee98e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8066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dab80ee98e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1" name="Google Shape;271;gdab80ee98e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784846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dab80ee98e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1" name="Google Shape;271;gdab80ee98e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580200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dab80ee98e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1" name="Google Shape;271;gdab80ee98e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07948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dab80ee98e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1" name="Google Shape;271;gdab80ee98e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62036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dab80ee98e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1" name="Google Shape;271;gdab80ee98e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66760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dab80ee98e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1" name="Google Shape;271;gdab80ee98e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505332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dab80ee98e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1" name="Google Shape;271;gdab80ee98e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668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dab80ee98e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1" name="Google Shape;271;gdab80ee98e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92724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dab80ee98e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1" name="Google Shape;271;gdab80ee98e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6760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dab80ee98e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1" name="Google Shape;271;gdab80ee98e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38282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dab80ee98e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1" name="Google Shape;271;gdab80ee98e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07494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dab80ee98e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1" name="Google Shape;271;gdab80ee98e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5143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dab80ee98e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1" name="Google Shape;271;gdab80ee98e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53861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dab80ee98e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1" name="Google Shape;271;gdab80ee98e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95186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dab80ee98e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1" name="Google Shape;271;gdab80ee98e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87374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dab80ee98e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1" name="Google Shape;271;gdab80ee98e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8469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dab80ee98e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1" name="Google Shape;271;gdab80ee98e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19292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dab80ee98e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1" name="Google Shape;271;gdab80ee98e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19160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dab80ee98e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1" name="Google Shape;271;gdab80ee98e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91641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334434" y="188914"/>
            <a:ext cx="11523133" cy="503783"/>
          </a:xfrm>
          <a:prstGeom prst="rect">
            <a:avLst/>
          </a:prstGeom>
          <a:solidFill>
            <a:srgbClr val="0072C6"/>
          </a:solidFill>
          <a:ln>
            <a:noFill/>
          </a:ln>
        </p:spPr>
        <p:txBody>
          <a:bodyPr spcFirstLastPara="1" wrap="square" lIns="91425" tIns="45700" rIns="91425" bIns="45700" anchor="t" anchorCtr="0">
            <a:noAutofit/>
          </a:bodyPr>
          <a:lstStyle>
            <a:lvl1pPr marR="0" lvl="0" algn="l" rtl="0">
              <a:spcBef>
                <a:spcPts val="600"/>
              </a:spcBef>
              <a:spcAft>
                <a:spcPts val="0"/>
              </a:spcAft>
              <a:buClr>
                <a:schemeClr val="lt1"/>
              </a:buClr>
              <a:buSzPts val="2400"/>
              <a:buFont typeface="Arial Black"/>
              <a:buNone/>
              <a:defRPr sz="24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
          <p:cNvSpPr txBox="1">
            <a:spLocks noGrp="1"/>
          </p:cNvSpPr>
          <p:nvPr>
            <p:ph type="body" idx="1"/>
          </p:nvPr>
        </p:nvSpPr>
        <p:spPr>
          <a:xfrm>
            <a:off x="334434" y="692697"/>
            <a:ext cx="11523133" cy="432047"/>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2200"/>
              <a:buNone/>
              <a:defRPr sz="2200">
                <a:solidFill>
                  <a:schemeClr val="accent5"/>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 name="Google Shape;12;p2"/>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3" name="Google Shape;13;p2"/>
          <p:cNvSpPr txBox="1">
            <a:spLocks noGrp="1"/>
          </p:cNvSpPr>
          <p:nvPr>
            <p:ph type="body" idx="2"/>
          </p:nvPr>
        </p:nvSpPr>
        <p:spPr>
          <a:xfrm>
            <a:off x="334434" y="1341439"/>
            <a:ext cx="11523133" cy="4967287"/>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Title and key message">
  <p:cSld name="1_Title and key message">
    <p:spTree>
      <p:nvGrpSpPr>
        <p:cNvPr id="1" name="Shape 80"/>
        <p:cNvGrpSpPr/>
        <p:nvPr/>
      </p:nvGrpSpPr>
      <p:grpSpPr>
        <a:xfrm>
          <a:off x="0" y="0"/>
          <a:ext cx="0" cy="0"/>
          <a:chOff x="0" y="0"/>
          <a:chExt cx="0" cy="0"/>
        </a:xfrm>
      </p:grpSpPr>
      <p:sp>
        <p:nvSpPr>
          <p:cNvPr id="81" name="Google Shape;81;p12"/>
          <p:cNvSpPr txBox="1">
            <a:spLocks noGrp="1"/>
          </p:cNvSpPr>
          <p:nvPr>
            <p:ph type="title"/>
          </p:nvPr>
        </p:nvSpPr>
        <p:spPr>
          <a:xfrm>
            <a:off x="334434" y="188914"/>
            <a:ext cx="11523133" cy="503783"/>
          </a:xfrm>
          <a:prstGeom prst="rect">
            <a:avLst/>
          </a:prstGeom>
          <a:noFill/>
          <a:ln>
            <a:noFill/>
          </a:ln>
        </p:spPr>
        <p:txBody>
          <a:bodyPr spcFirstLastPara="1" wrap="square" lIns="91425" tIns="45700" rIns="91425" bIns="45700" anchor="t" anchorCtr="0">
            <a:noAutofit/>
          </a:bodyPr>
          <a:lstStyle>
            <a:lvl1pPr marR="0" lvl="0" algn="l" rtl="0">
              <a:spcBef>
                <a:spcPts val="600"/>
              </a:spcBef>
              <a:spcAft>
                <a:spcPts val="0"/>
              </a:spcAft>
              <a:buClr>
                <a:schemeClr val="lt1"/>
              </a:buClr>
              <a:buSzPts val="2400"/>
              <a:buFont typeface="Arial Black"/>
              <a:buNone/>
              <a:defRPr sz="24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2" name="Google Shape;82;p12"/>
          <p:cNvSpPr txBox="1">
            <a:spLocks noGrp="1"/>
          </p:cNvSpPr>
          <p:nvPr>
            <p:ph type="body" idx="1"/>
          </p:nvPr>
        </p:nvSpPr>
        <p:spPr>
          <a:xfrm>
            <a:off x="334433" y="1341438"/>
            <a:ext cx="3744384"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3" name="Google Shape;83;p12"/>
          <p:cNvSpPr txBox="1">
            <a:spLocks noGrp="1"/>
          </p:cNvSpPr>
          <p:nvPr>
            <p:ph type="body" idx="2"/>
          </p:nvPr>
        </p:nvSpPr>
        <p:spPr>
          <a:xfrm>
            <a:off x="4271434" y="1341438"/>
            <a:ext cx="7586133"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4" name="Google Shape;84;p12"/>
          <p:cNvSpPr txBox="1">
            <a:spLocks noGrp="1"/>
          </p:cNvSpPr>
          <p:nvPr>
            <p:ph type="body" idx="3"/>
          </p:nvPr>
        </p:nvSpPr>
        <p:spPr>
          <a:xfrm>
            <a:off x="334434" y="692697"/>
            <a:ext cx="11523133" cy="360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2200"/>
              <a:buNone/>
              <a:defRPr sz="2200">
                <a:solidFill>
                  <a:schemeClr val="accent5"/>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5" name="Google Shape;85;p12"/>
          <p:cNvSpPr txBox="1"/>
          <p:nvPr/>
        </p:nvSpPr>
        <p:spPr>
          <a:xfrm>
            <a:off x="335360" y="190801"/>
            <a:ext cx="11523133" cy="503783"/>
          </a:xfrm>
          <a:prstGeom prst="rect">
            <a:avLst/>
          </a:prstGeom>
          <a:solidFill>
            <a:srgbClr val="0091C9"/>
          </a:solidFill>
          <a:ln>
            <a:noFill/>
          </a:ln>
        </p:spPr>
        <p:txBody>
          <a:bodyPr spcFirstLastPara="1" wrap="square" lIns="91425" tIns="45700" rIns="91425" bIns="45700" anchor="t" anchorCtr="0">
            <a:noAutofit/>
          </a:bodyPr>
          <a:lstStyle/>
          <a:p>
            <a:pPr marL="95250" marR="0" lvl="0" indent="0" algn="l" rtl="0">
              <a:spcBef>
                <a:spcPts val="0"/>
              </a:spcBef>
              <a:spcAft>
                <a:spcPts val="0"/>
              </a:spcAft>
              <a:buClr>
                <a:schemeClr val="lt1"/>
              </a:buClr>
              <a:buSzPts val="2400"/>
              <a:buFont typeface="Arial Black"/>
              <a:buNone/>
            </a:pPr>
            <a:r>
              <a:rPr lang="en-US" sz="2400">
                <a:solidFill>
                  <a:schemeClr val="lt1"/>
                </a:solidFill>
                <a:latin typeface="Arial Black"/>
                <a:ea typeface="Arial Black"/>
                <a:cs typeface="Arial Black"/>
                <a:sym typeface="Arial Black"/>
              </a:rPr>
              <a:t>Click to edit Master title style</a:t>
            </a:r>
            <a:endParaRPr sz="2400">
              <a:solidFill>
                <a:schemeClr val="lt1"/>
              </a:solidFill>
              <a:latin typeface="Arial Black"/>
              <a:ea typeface="Arial Black"/>
              <a:cs typeface="Arial Black"/>
              <a:sym typeface="Arial Black"/>
            </a:endParaRPr>
          </a:p>
        </p:txBody>
      </p:sp>
      <p:sp>
        <p:nvSpPr>
          <p:cNvPr id="86" name="Google Shape;86;p12"/>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Deviderslide">
  <p:cSld name="1_Deviderslide">
    <p:spTree>
      <p:nvGrpSpPr>
        <p:cNvPr id="1" name="Shape 87"/>
        <p:cNvGrpSpPr/>
        <p:nvPr/>
      </p:nvGrpSpPr>
      <p:grpSpPr>
        <a:xfrm>
          <a:off x="0" y="0"/>
          <a:ext cx="0" cy="0"/>
          <a:chOff x="0" y="0"/>
          <a:chExt cx="0" cy="0"/>
        </a:xfrm>
      </p:grpSpPr>
      <p:sp>
        <p:nvSpPr>
          <p:cNvPr id="88" name="Google Shape;88;p13"/>
          <p:cNvSpPr/>
          <p:nvPr/>
        </p:nvSpPr>
        <p:spPr>
          <a:xfrm>
            <a:off x="0" y="0"/>
            <a:ext cx="12192000" cy="6858000"/>
          </a:xfrm>
          <a:prstGeom prst="rect">
            <a:avLst/>
          </a:prstGeom>
          <a:solidFill>
            <a:srgbClr val="E3248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9" name="Google Shape;89;p13"/>
          <p:cNvSpPr txBox="1">
            <a:spLocks noGrp="1"/>
          </p:cNvSpPr>
          <p:nvPr>
            <p:ph type="body" idx="1"/>
          </p:nvPr>
        </p:nvSpPr>
        <p:spPr>
          <a:xfrm>
            <a:off x="334434" y="1340768"/>
            <a:ext cx="9313333" cy="50405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600"/>
              </a:spcBef>
              <a:spcAft>
                <a:spcPts val="0"/>
              </a:spcAft>
              <a:buClr>
                <a:schemeClr val="lt1"/>
              </a:buClr>
              <a:buSzPts val="3600"/>
              <a:buNone/>
              <a:defRPr sz="3600">
                <a:solidFill>
                  <a:schemeClr val="lt1"/>
                </a:solidFill>
                <a:latin typeface="Arial Black"/>
                <a:ea typeface="Arial Black"/>
                <a:cs typeface="Arial Black"/>
                <a:sym typeface="Arial Black"/>
              </a:defRPr>
            </a:lvl1pPr>
            <a:lvl2pPr marL="914400" lvl="1"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2pPr>
            <a:lvl3pPr marL="1371600" lvl="2"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3pPr>
            <a:lvl4pPr marL="1828800" lvl="3"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4pPr>
            <a:lvl5pPr marL="2286000" lvl="4"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0" name="Google Shape;90;p13"/>
          <p:cNvSpPr/>
          <p:nvPr/>
        </p:nvSpPr>
        <p:spPr>
          <a:xfrm>
            <a:off x="310555" y="188912"/>
            <a:ext cx="2233051" cy="1152526"/>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US" sz="8800" b="0" i="0" u="none" strike="noStrike" cap="none">
                <a:solidFill>
                  <a:schemeClr val="lt1"/>
                </a:solidFill>
                <a:latin typeface="Arial Black"/>
                <a:ea typeface="Arial Black"/>
                <a:cs typeface="Arial Black"/>
                <a:sym typeface="Arial Black"/>
              </a:rPr>
              <a:t>02</a:t>
            </a:r>
            <a:endParaRPr sz="8800">
              <a:solidFill>
                <a:schemeClr val="lt1"/>
              </a:solidFill>
              <a:latin typeface="Arial"/>
              <a:ea typeface="Arial"/>
              <a:cs typeface="Arial"/>
              <a:sym typeface="Arial"/>
            </a:endParaRPr>
          </a:p>
        </p:txBody>
      </p:sp>
      <p:sp>
        <p:nvSpPr>
          <p:cNvPr id="91" name="Google Shape;91;p13"/>
          <p:cNvSpPr txBox="1"/>
          <p:nvPr/>
        </p:nvSpPr>
        <p:spPr>
          <a:xfrm>
            <a:off x="310555" y="6165304"/>
            <a:ext cx="1145007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1">
                <a:solidFill>
                  <a:schemeClr val="lt1"/>
                </a:solidFill>
                <a:latin typeface="Arial"/>
                <a:ea typeface="Arial"/>
                <a:cs typeface="Arial"/>
                <a:sym typeface="Arial"/>
              </a:rPr>
              <a:t>Transforming London’s health and care together</a:t>
            </a:r>
            <a:endParaRPr sz="1800" i="1">
              <a:solidFill>
                <a:schemeClr val="lt1"/>
              </a:solidFill>
              <a:latin typeface="Arial"/>
              <a:ea typeface="Arial"/>
              <a:cs typeface="Arial"/>
              <a:sym typeface="Arial"/>
            </a:endParaRPr>
          </a:p>
        </p:txBody>
      </p:sp>
      <p:cxnSp>
        <p:nvCxnSpPr>
          <p:cNvPr id="92" name="Google Shape;92;p13"/>
          <p:cNvCxnSpPr/>
          <p:nvPr/>
        </p:nvCxnSpPr>
        <p:spPr>
          <a:xfrm>
            <a:off x="310555" y="6165304"/>
            <a:ext cx="11450075" cy="0"/>
          </a:xfrm>
          <a:prstGeom prst="straightConnector1">
            <a:avLst/>
          </a:prstGeom>
          <a:noFill/>
          <a:ln w="9525" cap="flat" cmpd="sng">
            <a:solidFill>
              <a:schemeClr val="lt1"/>
            </a:solidFill>
            <a:prstDash val="solid"/>
            <a:round/>
            <a:headEnd type="none" w="sm" len="sm"/>
            <a:tailEnd type="none" w="sm" len="sm"/>
          </a:ln>
        </p:spPr>
      </p:cxnSp>
      <p:sp>
        <p:nvSpPr>
          <p:cNvPr id="93" name="Google Shape;93;p13"/>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94"/>
        <p:cNvGrpSpPr/>
        <p:nvPr/>
      </p:nvGrpSpPr>
      <p:grpSpPr>
        <a:xfrm>
          <a:off x="0" y="0"/>
          <a:ext cx="0" cy="0"/>
          <a:chOff x="0" y="0"/>
          <a:chExt cx="0" cy="0"/>
        </a:xfrm>
      </p:grpSpPr>
      <p:sp>
        <p:nvSpPr>
          <p:cNvPr id="95" name="Google Shape;95;p14"/>
          <p:cNvSpPr txBox="1">
            <a:spLocks noGrp="1"/>
          </p:cNvSpPr>
          <p:nvPr>
            <p:ph type="title"/>
          </p:nvPr>
        </p:nvSpPr>
        <p:spPr>
          <a:xfrm>
            <a:off x="334434" y="188914"/>
            <a:ext cx="11523133" cy="503783"/>
          </a:xfrm>
          <a:prstGeom prst="rect">
            <a:avLst/>
          </a:prstGeom>
          <a:solidFill>
            <a:srgbClr val="E32486"/>
          </a:solidFill>
          <a:ln>
            <a:noFill/>
          </a:ln>
        </p:spPr>
        <p:txBody>
          <a:bodyPr spcFirstLastPara="1" wrap="square" lIns="91425" tIns="45700" rIns="91425" bIns="45700" anchor="t" anchorCtr="0">
            <a:noAutofit/>
          </a:bodyPr>
          <a:lstStyle>
            <a:lvl1pPr marR="0" lvl="0" algn="l" rtl="0">
              <a:spcBef>
                <a:spcPts val="600"/>
              </a:spcBef>
              <a:spcAft>
                <a:spcPts val="0"/>
              </a:spcAft>
              <a:buClr>
                <a:schemeClr val="lt1"/>
              </a:buClr>
              <a:buSzPts val="2400"/>
              <a:buFont typeface="Arial Black"/>
              <a:buNone/>
              <a:defRPr sz="24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6" name="Google Shape;96;p14"/>
          <p:cNvSpPr txBox="1">
            <a:spLocks noGrp="1"/>
          </p:cNvSpPr>
          <p:nvPr>
            <p:ph type="body" idx="1"/>
          </p:nvPr>
        </p:nvSpPr>
        <p:spPr>
          <a:xfrm>
            <a:off x="334434" y="692697"/>
            <a:ext cx="11523133" cy="432047"/>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2200"/>
              <a:buNone/>
              <a:defRPr sz="2200">
                <a:solidFill>
                  <a:schemeClr val="accent5"/>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7" name="Google Shape;97;p14"/>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8" name="Google Shape;98;p14"/>
          <p:cNvSpPr txBox="1">
            <a:spLocks noGrp="1"/>
          </p:cNvSpPr>
          <p:nvPr>
            <p:ph type="body" idx="2"/>
          </p:nvPr>
        </p:nvSpPr>
        <p:spPr>
          <a:xfrm>
            <a:off x="334434" y="1341439"/>
            <a:ext cx="11523133" cy="4967287"/>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5_Content and Two Column">
  <p:cSld name="5_Content and Two Column">
    <p:spTree>
      <p:nvGrpSpPr>
        <p:cNvPr id="1" name="Shape 99"/>
        <p:cNvGrpSpPr/>
        <p:nvPr/>
      </p:nvGrpSpPr>
      <p:grpSpPr>
        <a:xfrm>
          <a:off x="0" y="0"/>
          <a:ext cx="0" cy="0"/>
          <a:chOff x="0" y="0"/>
          <a:chExt cx="0" cy="0"/>
        </a:xfrm>
      </p:grpSpPr>
      <p:sp>
        <p:nvSpPr>
          <p:cNvPr id="100" name="Google Shape;100;p15"/>
          <p:cNvSpPr txBox="1">
            <a:spLocks noGrp="1"/>
          </p:cNvSpPr>
          <p:nvPr>
            <p:ph type="title"/>
          </p:nvPr>
        </p:nvSpPr>
        <p:spPr>
          <a:xfrm>
            <a:off x="334434" y="188914"/>
            <a:ext cx="11523133" cy="503783"/>
          </a:xfrm>
          <a:prstGeom prst="rect">
            <a:avLst/>
          </a:prstGeom>
          <a:solidFill>
            <a:srgbClr val="E32486"/>
          </a:solidFill>
          <a:ln>
            <a:noFill/>
          </a:ln>
        </p:spPr>
        <p:txBody>
          <a:bodyPr spcFirstLastPara="1" wrap="square" lIns="91425" tIns="45700" rIns="91425" bIns="45700" anchor="t" anchorCtr="0">
            <a:noAutofit/>
          </a:bodyPr>
          <a:lstStyle>
            <a:lvl1pPr marR="0" lvl="0" algn="l" rtl="0">
              <a:spcBef>
                <a:spcPts val="600"/>
              </a:spcBef>
              <a:spcAft>
                <a:spcPts val="0"/>
              </a:spcAft>
              <a:buClr>
                <a:schemeClr val="lt1"/>
              </a:buClr>
              <a:buSzPts val="2400"/>
              <a:buFont typeface="Arial Black"/>
              <a:buNone/>
              <a:defRPr sz="24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1" name="Google Shape;101;p15"/>
          <p:cNvSpPr txBox="1">
            <a:spLocks noGrp="1"/>
          </p:cNvSpPr>
          <p:nvPr>
            <p:ph type="body" idx="1"/>
          </p:nvPr>
        </p:nvSpPr>
        <p:spPr>
          <a:xfrm>
            <a:off x="334434" y="692697"/>
            <a:ext cx="11523133" cy="360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2200"/>
              <a:buNone/>
              <a:defRPr sz="2200">
                <a:solidFill>
                  <a:schemeClr val="accent5"/>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2" name="Google Shape;102;p15"/>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3" name="Google Shape;103;p15"/>
          <p:cNvSpPr txBox="1">
            <a:spLocks noGrp="1"/>
          </p:cNvSpPr>
          <p:nvPr>
            <p:ph type="body" idx="2"/>
          </p:nvPr>
        </p:nvSpPr>
        <p:spPr>
          <a:xfrm>
            <a:off x="334434" y="1342801"/>
            <a:ext cx="5666317" cy="5113337"/>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4" name="Google Shape;104;p15"/>
          <p:cNvSpPr txBox="1">
            <a:spLocks noGrp="1"/>
          </p:cNvSpPr>
          <p:nvPr>
            <p:ph type="body" idx="3"/>
          </p:nvPr>
        </p:nvSpPr>
        <p:spPr>
          <a:xfrm>
            <a:off x="6096001" y="1341438"/>
            <a:ext cx="5760640" cy="511175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5_Title and Three Column">
  <p:cSld name="5_Title and Three Column">
    <p:spTree>
      <p:nvGrpSpPr>
        <p:cNvPr id="1" name="Shape 105"/>
        <p:cNvGrpSpPr/>
        <p:nvPr/>
      </p:nvGrpSpPr>
      <p:grpSpPr>
        <a:xfrm>
          <a:off x="0" y="0"/>
          <a:ext cx="0" cy="0"/>
          <a:chOff x="0" y="0"/>
          <a:chExt cx="0" cy="0"/>
        </a:xfrm>
      </p:grpSpPr>
      <p:sp>
        <p:nvSpPr>
          <p:cNvPr id="106" name="Google Shape;106;p16"/>
          <p:cNvSpPr txBox="1">
            <a:spLocks noGrp="1"/>
          </p:cNvSpPr>
          <p:nvPr>
            <p:ph type="title"/>
          </p:nvPr>
        </p:nvSpPr>
        <p:spPr>
          <a:xfrm>
            <a:off x="334434" y="188914"/>
            <a:ext cx="11523133" cy="503783"/>
          </a:xfrm>
          <a:prstGeom prst="rect">
            <a:avLst/>
          </a:prstGeom>
          <a:noFill/>
          <a:ln>
            <a:noFill/>
          </a:ln>
        </p:spPr>
        <p:txBody>
          <a:bodyPr spcFirstLastPara="1" wrap="square" lIns="91425" tIns="45700" rIns="91425" bIns="45700" anchor="t" anchorCtr="0">
            <a:noAutofit/>
          </a:bodyPr>
          <a:lstStyle>
            <a:lvl1pPr marR="0" lvl="0" algn="l" rtl="0">
              <a:spcBef>
                <a:spcPts val="600"/>
              </a:spcBef>
              <a:spcAft>
                <a:spcPts val="0"/>
              </a:spcAft>
              <a:buClr>
                <a:schemeClr val="lt1"/>
              </a:buClr>
              <a:buSzPts val="2400"/>
              <a:buFont typeface="Arial Black"/>
              <a:buNone/>
              <a:defRPr sz="24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7" name="Google Shape;107;p16"/>
          <p:cNvSpPr txBox="1">
            <a:spLocks noGrp="1"/>
          </p:cNvSpPr>
          <p:nvPr>
            <p:ph type="body" idx="1"/>
          </p:nvPr>
        </p:nvSpPr>
        <p:spPr>
          <a:xfrm>
            <a:off x="334433" y="1341438"/>
            <a:ext cx="3744384"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8" name="Google Shape;108;p16"/>
          <p:cNvSpPr txBox="1">
            <a:spLocks noGrp="1"/>
          </p:cNvSpPr>
          <p:nvPr>
            <p:ph type="body" idx="2"/>
          </p:nvPr>
        </p:nvSpPr>
        <p:spPr>
          <a:xfrm>
            <a:off x="4271434" y="1341438"/>
            <a:ext cx="3649133"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9" name="Google Shape;109;p16"/>
          <p:cNvSpPr txBox="1">
            <a:spLocks noGrp="1"/>
          </p:cNvSpPr>
          <p:nvPr>
            <p:ph type="body" idx="3"/>
          </p:nvPr>
        </p:nvSpPr>
        <p:spPr>
          <a:xfrm>
            <a:off x="8113185" y="1341438"/>
            <a:ext cx="3744383"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0" name="Google Shape;110;p16"/>
          <p:cNvSpPr txBox="1">
            <a:spLocks noGrp="1"/>
          </p:cNvSpPr>
          <p:nvPr>
            <p:ph type="body" idx="4"/>
          </p:nvPr>
        </p:nvSpPr>
        <p:spPr>
          <a:xfrm>
            <a:off x="334434" y="692697"/>
            <a:ext cx="11523133" cy="360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2200"/>
              <a:buNone/>
              <a:defRPr sz="2200">
                <a:solidFill>
                  <a:schemeClr val="accent5"/>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1" name="Google Shape;111;p16"/>
          <p:cNvSpPr txBox="1"/>
          <p:nvPr/>
        </p:nvSpPr>
        <p:spPr>
          <a:xfrm>
            <a:off x="336000" y="190801"/>
            <a:ext cx="11523133" cy="503783"/>
          </a:xfrm>
          <a:prstGeom prst="rect">
            <a:avLst/>
          </a:prstGeom>
          <a:solidFill>
            <a:srgbClr val="E32486"/>
          </a:solidFill>
          <a:ln>
            <a:noFill/>
          </a:ln>
        </p:spPr>
        <p:txBody>
          <a:bodyPr spcFirstLastPara="1" wrap="square" lIns="91425" tIns="45700" rIns="91425" bIns="45700" anchor="t" anchorCtr="0">
            <a:noAutofit/>
          </a:bodyPr>
          <a:lstStyle/>
          <a:p>
            <a:pPr marL="95250" marR="0" lvl="0" indent="0" algn="l" rtl="0">
              <a:spcBef>
                <a:spcPts val="0"/>
              </a:spcBef>
              <a:spcAft>
                <a:spcPts val="0"/>
              </a:spcAft>
              <a:buClr>
                <a:schemeClr val="lt1"/>
              </a:buClr>
              <a:buSzPts val="2400"/>
              <a:buFont typeface="Arial Black"/>
              <a:buNone/>
            </a:pPr>
            <a:r>
              <a:rPr lang="en-US" sz="2400">
                <a:solidFill>
                  <a:schemeClr val="lt1"/>
                </a:solidFill>
                <a:latin typeface="Arial Black"/>
                <a:ea typeface="Arial Black"/>
                <a:cs typeface="Arial Black"/>
                <a:sym typeface="Arial Black"/>
              </a:rPr>
              <a:t>Click to edit Master title style</a:t>
            </a:r>
            <a:endParaRPr sz="2400">
              <a:solidFill>
                <a:schemeClr val="lt1"/>
              </a:solidFill>
              <a:latin typeface="Arial Black"/>
              <a:ea typeface="Arial Black"/>
              <a:cs typeface="Arial Black"/>
              <a:sym typeface="Arial Black"/>
            </a:endParaRPr>
          </a:p>
        </p:txBody>
      </p:sp>
      <p:sp>
        <p:nvSpPr>
          <p:cNvPr id="112" name="Google Shape;112;p16"/>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5_Title and key message">
  <p:cSld name="5_Title and key message">
    <p:spTree>
      <p:nvGrpSpPr>
        <p:cNvPr id="1" name="Shape 113"/>
        <p:cNvGrpSpPr/>
        <p:nvPr/>
      </p:nvGrpSpPr>
      <p:grpSpPr>
        <a:xfrm>
          <a:off x="0" y="0"/>
          <a:ext cx="0" cy="0"/>
          <a:chOff x="0" y="0"/>
          <a:chExt cx="0" cy="0"/>
        </a:xfrm>
      </p:grpSpPr>
      <p:sp>
        <p:nvSpPr>
          <p:cNvPr id="114" name="Google Shape;114;p17"/>
          <p:cNvSpPr txBox="1">
            <a:spLocks noGrp="1"/>
          </p:cNvSpPr>
          <p:nvPr>
            <p:ph type="title"/>
          </p:nvPr>
        </p:nvSpPr>
        <p:spPr>
          <a:xfrm>
            <a:off x="334434" y="188914"/>
            <a:ext cx="11523133" cy="503783"/>
          </a:xfrm>
          <a:prstGeom prst="rect">
            <a:avLst/>
          </a:prstGeom>
          <a:noFill/>
          <a:ln>
            <a:noFill/>
          </a:ln>
        </p:spPr>
        <p:txBody>
          <a:bodyPr spcFirstLastPara="1" wrap="square" lIns="91425" tIns="45700" rIns="91425" bIns="45700" anchor="t" anchorCtr="0">
            <a:noAutofit/>
          </a:bodyPr>
          <a:lstStyle>
            <a:lvl1pPr marR="0" lvl="0" algn="l" rtl="0">
              <a:spcBef>
                <a:spcPts val="600"/>
              </a:spcBef>
              <a:spcAft>
                <a:spcPts val="0"/>
              </a:spcAft>
              <a:buClr>
                <a:schemeClr val="lt1"/>
              </a:buClr>
              <a:buSzPts val="2400"/>
              <a:buFont typeface="Arial Black"/>
              <a:buNone/>
              <a:defRPr sz="24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5" name="Google Shape;115;p17"/>
          <p:cNvSpPr txBox="1">
            <a:spLocks noGrp="1"/>
          </p:cNvSpPr>
          <p:nvPr>
            <p:ph type="body" idx="1"/>
          </p:nvPr>
        </p:nvSpPr>
        <p:spPr>
          <a:xfrm>
            <a:off x="334433" y="1341438"/>
            <a:ext cx="3744384"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6" name="Google Shape;116;p17"/>
          <p:cNvSpPr txBox="1">
            <a:spLocks noGrp="1"/>
          </p:cNvSpPr>
          <p:nvPr>
            <p:ph type="body" idx="2"/>
          </p:nvPr>
        </p:nvSpPr>
        <p:spPr>
          <a:xfrm>
            <a:off x="4271434" y="1341438"/>
            <a:ext cx="7586133"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7" name="Google Shape;117;p17"/>
          <p:cNvSpPr txBox="1">
            <a:spLocks noGrp="1"/>
          </p:cNvSpPr>
          <p:nvPr>
            <p:ph type="body" idx="3"/>
          </p:nvPr>
        </p:nvSpPr>
        <p:spPr>
          <a:xfrm>
            <a:off x="334434" y="692697"/>
            <a:ext cx="11523133" cy="360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2200"/>
              <a:buNone/>
              <a:defRPr sz="2200">
                <a:solidFill>
                  <a:schemeClr val="accent5"/>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8" name="Google Shape;118;p17"/>
          <p:cNvSpPr txBox="1"/>
          <p:nvPr/>
        </p:nvSpPr>
        <p:spPr>
          <a:xfrm>
            <a:off x="335360" y="190801"/>
            <a:ext cx="11523133" cy="503783"/>
          </a:xfrm>
          <a:prstGeom prst="rect">
            <a:avLst/>
          </a:prstGeom>
          <a:solidFill>
            <a:srgbClr val="E32486"/>
          </a:solidFill>
          <a:ln>
            <a:noFill/>
          </a:ln>
        </p:spPr>
        <p:txBody>
          <a:bodyPr spcFirstLastPara="1" wrap="square" lIns="91425" tIns="45700" rIns="91425" bIns="45700" anchor="t" anchorCtr="0">
            <a:noAutofit/>
          </a:bodyPr>
          <a:lstStyle/>
          <a:p>
            <a:pPr marL="95250" marR="0" lvl="0" indent="0" algn="l" rtl="0">
              <a:spcBef>
                <a:spcPts val="0"/>
              </a:spcBef>
              <a:spcAft>
                <a:spcPts val="0"/>
              </a:spcAft>
              <a:buClr>
                <a:schemeClr val="lt1"/>
              </a:buClr>
              <a:buSzPts val="2400"/>
              <a:buFont typeface="Arial Black"/>
              <a:buNone/>
            </a:pPr>
            <a:r>
              <a:rPr lang="en-US" sz="2400">
                <a:solidFill>
                  <a:schemeClr val="lt1"/>
                </a:solidFill>
                <a:latin typeface="Arial Black"/>
                <a:ea typeface="Arial Black"/>
                <a:cs typeface="Arial Black"/>
                <a:sym typeface="Arial Black"/>
              </a:rPr>
              <a:t>Click to edit Master title style</a:t>
            </a:r>
            <a:endParaRPr sz="2400">
              <a:solidFill>
                <a:schemeClr val="lt1"/>
              </a:solidFill>
              <a:latin typeface="Arial Black"/>
              <a:ea typeface="Arial Black"/>
              <a:cs typeface="Arial Black"/>
              <a:sym typeface="Arial Black"/>
            </a:endParaRPr>
          </a:p>
        </p:txBody>
      </p:sp>
      <p:sp>
        <p:nvSpPr>
          <p:cNvPr id="119" name="Google Shape;119;p17"/>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_Deviderslide">
  <p:cSld name="2_Deviderslide">
    <p:spTree>
      <p:nvGrpSpPr>
        <p:cNvPr id="1" name="Shape 120"/>
        <p:cNvGrpSpPr/>
        <p:nvPr/>
      </p:nvGrpSpPr>
      <p:grpSpPr>
        <a:xfrm>
          <a:off x="0" y="0"/>
          <a:ext cx="0" cy="0"/>
          <a:chOff x="0" y="0"/>
          <a:chExt cx="0" cy="0"/>
        </a:xfrm>
      </p:grpSpPr>
      <p:sp>
        <p:nvSpPr>
          <p:cNvPr id="121" name="Google Shape;121;p18"/>
          <p:cNvSpPr/>
          <p:nvPr/>
        </p:nvSpPr>
        <p:spPr>
          <a:xfrm>
            <a:off x="0" y="0"/>
            <a:ext cx="12192000" cy="6858000"/>
          </a:xfrm>
          <a:prstGeom prst="rect">
            <a:avLst/>
          </a:prstGeom>
          <a:solidFill>
            <a:srgbClr val="A25BA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2" name="Google Shape;122;p18"/>
          <p:cNvSpPr txBox="1">
            <a:spLocks noGrp="1"/>
          </p:cNvSpPr>
          <p:nvPr>
            <p:ph type="body" idx="1"/>
          </p:nvPr>
        </p:nvSpPr>
        <p:spPr>
          <a:xfrm>
            <a:off x="334434" y="1340768"/>
            <a:ext cx="9313333" cy="50405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600"/>
              </a:spcBef>
              <a:spcAft>
                <a:spcPts val="0"/>
              </a:spcAft>
              <a:buClr>
                <a:schemeClr val="lt1"/>
              </a:buClr>
              <a:buSzPts val="3600"/>
              <a:buNone/>
              <a:defRPr sz="3600">
                <a:solidFill>
                  <a:schemeClr val="lt1"/>
                </a:solidFill>
                <a:latin typeface="Arial Black"/>
                <a:ea typeface="Arial Black"/>
                <a:cs typeface="Arial Black"/>
                <a:sym typeface="Arial Black"/>
              </a:defRPr>
            </a:lvl1pPr>
            <a:lvl2pPr marL="914400" lvl="1"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2pPr>
            <a:lvl3pPr marL="1371600" lvl="2"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3pPr>
            <a:lvl4pPr marL="1828800" lvl="3"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4pPr>
            <a:lvl5pPr marL="2286000" lvl="4"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3" name="Google Shape;123;p18"/>
          <p:cNvSpPr/>
          <p:nvPr/>
        </p:nvSpPr>
        <p:spPr>
          <a:xfrm>
            <a:off x="310555" y="188912"/>
            <a:ext cx="2233051" cy="1152526"/>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US" sz="8800" b="0" i="0" u="none" strike="noStrike" cap="none">
                <a:solidFill>
                  <a:schemeClr val="lt1"/>
                </a:solidFill>
                <a:latin typeface="Arial Black"/>
                <a:ea typeface="Arial Black"/>
                <a:cs typeface="Arial Black"/>
                <a:sym typeface="Arial Black"/>
              </a:rPr>
              <a:t>03</a:t>
            </a:r>
            <a:endParaRPr sz="8800">
              <a:solidFill>
                <a:schemeClr val="lt1"/>
              </a:solidFill>
              <a:latin typeface="Arial"/>
              <a:ea typeface="Arial"/>
              <a:cs typeface="Arial"/>
              <a:sym typeface="Arial"/>
            </a:endParaRPr>
          </a:p>
        </p:txBody>
      </p:sp>
      <p:sp>
        <p:nvSpPr>
          <p:cNvPr id="124" name="Google Shape;124;p18"/>
          <p:cNvSpPr txBox="1"/>
          <p:nvPr/>
        </p:nvSpPr>
        <p:spPr>
          <a:xfrm>
            <a:off x="310555" y="6165304"/>
            <a:ext cx="1145007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1">
                <a:solidFill>
                  <a:schemeClr val="lt1"/>
                </a:solidFill>
                <a:latin typeface="Arial"/>
                <a:ea typeface="Arial"/>
                <a:cs typeface="Arial"/>
                <a:sym typeface="Arial"/>
              </a:rPr>
              <a:t>Transforming London’s health and care together</a:t>
            </a:r>
            <a:endParaRPr sz="1800" i="1">
              <a:solidFill>
                <a:schemeClr val="lt1"/>
              </a:solidFill>
              <a:latin typeface="Arial"/>
              <a:ea typeface="Arial"/>
              <a:cs typeface="Arial"/>
              <a:sym typeface="Arial"/>
            </a:endParaRPr>
          </a:p>
        </p:txBody>
      </p:sp>
      <p:cxnSp>
        <p:nvCxnSpPr>
          <p:cNvPr id="125" name="Google Shape;125;p18"/>
          <p:cNvCxnSpPr/>
          <p:nvPr/>
        </p:nvCxnSpPr>
        <p:spPr>
          <a:xfrm>
            <a:off x="310555" y="6165304"/>
            <a:ext cx="11450075" cy="0"/>
          </a:xfrm>
          <a:prstGeom prst="straightConnector1">
            <a:avLst/>
          </a:prstGeom>
          <a:noFill/>
          <a:ln w="9525" cap="flat" cmpd="sng">
            <a:solidFill>
              <a:schemeClr val="lt1"/>
            </a:solidFill>
            <a:prstDash val="solid"/>
            <a:round/>
            <a:headEnd type="none" w="sm" len="sm"/>
            <a:tailEnd type="none" w="sm" len="sm"/>
          </a:ln>
        </p:spPr>
      </p:cxnSp>
      <p:sp>
        <p:nvSpPr>
          <p:cNvPr id="126" name="Google Shape;126;p18"/>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127"/>
        <p:cNvGrpSpPr/>
        <p:nvPr/>
      </p:nvGrpSpPr>
      <p:grpSpPr>
        <a:xfrm>
          <a:off x="0" y="0"/>
          <a:ext cx="0" cy="0"/>
          <a:chOff x="0" y="0"/>
          <a:chExt cx="0" cy="0"/>
        </a:xfrm>
      </p:grpSpPr>
      <p:sp>
        <p:nvSpPr>
          <p:cNvPr id="128" name="Google Shape;128;p19"/>
          <p:cNvSpPr txBox="1">
            <a:spLocks noGrp="1"/>
          </p:cNvSpPr>
          <p:nvPr>
            <p:ph type="title"/>
          </p:nvPr>
        </p:nvSpPr>
        <p:spPr>
          <a:xfrm>
            <a:off x="334434" y="188914"/>
            <a:ext cx="11523133" cy="503783"/>
          </a:xfrm>
          <a:prstGeom prst="rect">
            <a:avLst/>
          </a:prstGeom>
          <a:solidFill>
            <a:srgbClr val="A25BA0"/>
          </a:solidFill>
          <a:ln>
            <a:noFill/>
          </a:ln>
        </p:spPr>
        <p:txBody>
          <a:bodyPr spcFirstLastPara="1" wrap="square" lIns="91425" tIns="45700" rIns="91425" bIns="45700" anchor="t" anchorCtr="0">
            <a:noAutofit/>
          </a:bodyPr>
          <a:lstStyle>
            <a:lvl1pPr marR="0" lvl="0" algn="l" rtl="0">
              <a:spcBef>
                <a:spcPts val="600"/>
              </a:spcBef>
              <a:spcAft>
                <a:spcPts val="0"/>
              </a:spcAft>
              <a:buClr>
                <a:schemeClr val="lt1"/>
              </a:buClr>
              <a:buSzPts val="2400"/>
              <a:buFont typeface="Arial Black"/>
              <a:buNone/>
              <a:defRPr sz="24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9" name="Google Shape;129;p19"/>
          <p:cNvSpPr txBox="1">
            <a:spLocks noGrp="1"/>
          </p:cNvSpPr>
          <p:nvPr>
            <p:ph type="body" idx="1"/>
          </p:nvPr>
        </p:nvSpPr>
        <p:spPr>
          <a:xfrm>
            <a:off x="334434" y="692697"/>
            <a:ext cx="11523133" cy="432047"/>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2200"/>
              <a:buNone/>
              <a:defRPr sz="2200">
                <a:solidFill>
                  <a:schemeClr val="accent5"/>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0" name="Google Shape;130;p19"/>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31" name="Google Shape;131;p19"/>
          <p:cNvSpPr txBox="1">
            <a:spLocks noGrp="1"/>
          </p:cNvSpPr>
          <p:nvPr>
            <p:ph type="body" idx="2"/>
          </p:nvPr>
        </p:nvSpPr>
        <p:spPr>
          <a:xfrm>
            <a:off x="334434" y="1341439"/>
            <a:ext cx="11523133" cy="4967287"/>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_Content and Two Column">
  <p:cSld name="2_Content and Two Column">
    <p:spTree>
      <p:nvGrpSpPr>
        <p:cNvPr id="1" name="Shape 132"/>
        <p:cNvGrpSpPr/>
        <p:nvPr/>
      </p:nvGrpSpPr>
      <p:grpSpPr>
        <a:xfrm>
          <a:off x="0" y="0"/>
          <a:ext cx="0" cy="0"/>
          <a:chOff x="0" y="0"/>
          <a:chExt cx="0" cy="0"/>
        </a:xfrm>
      </p:grpSpPr>
      <p:sp>
        <p:nvSpPr>
          <p:cNvPr id="133" name="Google Shape;133;p20"/>
          <p:cNvSpPr txBox="1">
            <a:spLocks noGrp="1"/>
          </p:cNvSpPr>
          <p:nvPr>
            <p:ph type="title"/>
          </p:nvPr>
        </p:nvSpPr>
        <p:spPr>
          <a:xfrm>
            <a:off x="334434" y="188914"/>
            <a:ext cx="11523133" cy="503783"/>
          </a:xfrm>
          <a:prstGeom prst="rect">
            <a:avLst/>
          </a:prstGeom>
          <a:solidFill>
            <a:srgbClr val="A25BA0"/>
          </a:solidFill>
          <a:ln>
            <a:noFill/>
          </a:ln>
        </p:spPr>
        <p:txBody>
          <a:bodyPr spcFirstLastPara="1" wrap="square" lIns="91425" tIns="45700" rIns="91425" bIns="45700" anchor="t" anchorCtr="0">
            <a:noAutofit/>
          </a:bodyPr>
          <a:lstStyle>
            <a:lvl1pPr marR="0" lvl="0" algn="l" rtl="0">
              <a:spcBef>
                <a:spcPts val="600"/>
              </a:spcBef>
              <a:spcAft>
                <a:spcPts val="0"/>
              </a:spcAft>
              <a:buClr>
                <a:schemeClr val="lt1"/>
              </a:buClr>
              <a:buSzPts val="2400"/>
              <a:buFont typeface="Arial Black"/>
              <a:buNone/>
              <a:defRPr sz="24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4" name="Google Shape;134;p20"/>
          <p:cNvSpPr txBox="1">
            <a:spLocks noGrp="1"/>
          </p:cNvSpPr>
          <p:nvPr>
            <p:ph type="body" idx="1"/>
          </p:nvPr>
        </p:nvSpPr>
        <p:spPr>
          <a:xfrm>
            <a:off x="334434" y="692697"/>
            <a:ext cx="11523133" cy="360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2200"/>
              <a:buNone/>
              <a:defRPr sz="2200">
                <a:solidFill>
                  <a:schemeClr val="accent5"/>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5" name="Google Shape;135;p20"/>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36" name="Google Shape;136;p20"/>
          <p:cNvSpPr txBox="1">
            <a:spLocks noGrp="1"/>
          </p:cNvSpPr>
          <p:nvPr>
            <p:ph type="body" idx="2"/>
          </p:nvPr>
        </p:nvSpPr>
        <p:spPr>
          <a:xfrm>
            <a:off x="334434" y="1342801"/>
            <a:ext cx="5666317" cy="5113337"/>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7" name="Google Shape;137;p20"/>
          <p:cNvSpPr txBox="1">
            <a:spLocks noGrp="1"/>
          </p:cNvSpPr>
          <p:nvPr>
            <p:ph type="body" idx="3"/>
          </p:nvPr>
        </p:nvSpPr>
        <p:spPr>
          <a:xfrm>
            <a:off x="6096001" y="1341438"/>
            <a:ext cx="5760640" cy="511175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2_Title and Three Column">
  <p:cSld name="2_Title and Three Column">
    <p:spTree>
      <p:nvGrpSpPr>
        <p:cNvPr id="1" name="Shape 138"/>
        <p:cNvGrpSpPr/>
        <p:nvPr/>
      </p:nvGrpSpPr>
      <p:grpSpPr>
        <a:xfrm>
          <a:off x="0" y="0"/>
          <a:ext cx="0" cy="0"/>
          <a:chOff x="0" y="0"/>
          <a:chExt cx="0" cy="0"/>
        </a:xfrm>
      </p:grpSpPr>
      <p:sp>
        <p:nvSpPr>
          <p:cNvPr id="139" name="Google Shape;139;p21"/>
          <p:cNvSpPr txBox="1">
            <a:spLocks noGrp="1"/>
          </p:cNvSpPr>
          <p:nvPr>
            <p:ph type="title"/>
          </p:nvPr>
        </p:nvSpPr>
        <p:spPr>
          <a:xfrm>
            <a:off x="334434" y="188914"/>
            <a:ext cx="11523133" cy="503783"/>
          </a:xfrm>
          <a:prstGeom prst="rect">
            <a:avLst/>
          </a:prstGeom>
          <a:noFill/>
          <a:ln>
            <a:noFill/>
          </a:ln>
        </p:spPr>
        <p:txBody>
          <a:bodyPr spcFirstLastPara="1" wrap="square" lIns="91425" tIns="45700" rIns="91425" bIns="45700" anchor="t" anchorCtr="0">
            <a:noAutofit/>
          </a:bodyPr>
          <a:lstStyle>
            <a:lvl1pPr marR="0" lvl="0" algn="l" rtl="0">
              <a:spcBef>
                <a:spcPts val="600"/>
              </a:spcBef>
              <a:spcAft>
                <a:spcPts val="0"/>
              </a:spcAft>
              <a:buClr>
                <a:schemeClr val="lt1"/>
              </a:buClr>
              <a:buSzPts val="2400"/>
              <a:buFont typeface="Arial Black"/>
              <a:buNone/>
              <a:defRPr sz="24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0" name="Google Shape;140;p21"/>
          <p:cNvSpPr txBox="1">
            <a:spLocks noGrp="1"/>
          </p:cNvSpPr>
          <p:nvPr>
            <p:ph type="body" idx="1"/>
          </p:nvPr>
        </p:nvSpPr>
        <p:spPr>
          <a:xfrm>
            <a:off x="334433" y="1341438"/>
            <a:ext cx="3744384"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1" name="Google Shape;141;p21"/>
          <p:cNvSpPr txBox="1">
            <a:spLocks noGrp="1"/>
          </p:cNvSpPr>
          <p:nvPr>
            <p:ph type="body" idx="2"/>
          </p:nvPr>
        </p:nvSpPr>
        <p:spPr>
          <a:xfrm>
            <a:off x="4271434" y="1341438"/>
            <a:ext cx="3649133"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2" name="Google Shape;142;p21"/>
          <p:cNvSpPr txBox="1">
            <a:spLocks noGrp="1"/>
          </p:cNvSpPr>
          <p:nvPr>
            <p:ph type="body" idx="3"/>
          </p:nvPr>
        </p:nvSpPr>
        <p:spPr>
          <a:xfrm>
            <a:off x="8113185" y="1341438"/>
            <a:ext cx="3744383"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3" name="Google Shape;143;p21"/>
          <p:cNvSpPr txBox="1">
            <a:spLocks noGrp="1"/>
          </p:cNvSpPr>
          <p:nvPr>
            <p:ph type="body" idx="4"/>
          </p:nvPr>
        </p:nvSpPr>
        <p:spPr>
          <a:xfrm>
            <a:off x="334434" y="692697"/>
            <a:ext cx="11523133" cy="360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2200"/>
              <a:buNone/>
              <a:defRPr sz="2200">
                <a:solidFill>
                  <a:schemeClr val="accent5"/>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4" name="Google Shape;144;p21"/>
          <p:cNvSpPr txBox="1"/>
          <p:nvPr/>
        </p:nvSpPr>
        <p:spPr>
          <a:xfrm>
            <a:off x="336000" y="190801"/>
            <a:ext cx="11523133" cy="503783"/>
          </a:xfrm>
          <a:prstGeom prst="rect">
            <a:avLst/>
          </a:prstGeom>
          <a:solidFill>
            <a:srgbClr val="A25BA0"/>
          </a:solidFill>
          <a:ln>
            <a:noFill/>
          </a:ln>
        </p:spPr>
        <p:txBody>
          <a:bodyPr spcFirstLastPara="1" wrap="square" lIns="91425" tIns="45700" rIns="91425" bIns="45700" anchor="t" anchorCtr="0">
            <a:noAutofit/>
          </a:bodyPr>
          <a:lstStyle/>
          <a:p>
            <a:pPr marL="95250" marR="0" lvl="0" indent="0" algn="l" rtl="0">
              <a:spcBef>
                <a:spcPts val="0"/>
              </a:spcBef>
              <a:spcAft>
                <a:spcPts val="0"/>
              </a:spcAft>
              <a:buClr>
                <a:schemeClr val="lt1"/>
              </a:buClr>
              <a:buSzPts val="2400"/>
              <a:buFont typeface="Arial Black"/>
              <a:buNone/>
            </a:pPr>
            <a:r>
              <a:rPr lang="en-US" sz="2400">
                <a:solidFill>
                  <a:schemeClr val="lt1"/>
                </a:solidFill>
                <a:latin typeface="Arial Black"/>
                <a:ea typeface="Arial Black"/>
                <a:cs typeface="Arial Black"/>
                <a:sym typeface="Arial Black"/>
              </a:rPr>
              <a:t>Click to edit Master title style</a:t>
            </a:r>
            <a:endParaRPr sz="2400">
              <a:solidFill>
                <a:schemeClr val="lt1"/>
              </a:solidFill>
              <a:latin typeface="Arial Black"/>
              <a:ea typeface="Arial Black"/>
              <a:cs typeface="Arial Black"/>
              <a:sym typeface="Arial Black"/>
            </a:endParaRPr>
          </a:p>
        </p:txBody>
      </p:sp>
      <p:sp>
        <p:nvSpPr>
          <p:cNvPr id="145" name="Google Shape;145;p21"/>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Closing_Slide">
  <p:cSld name="1_Closing_Slide">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335360" y="1772816"/>
            <a:ext cx="10988917" cy="1647510"/>
          </a:xfrm>
          <a:prstGeom prst="rect">
            <a:avLst/>
          </a:prstGeom>
          <a:noFill/>
          <a:ln>
            <a:noFill/>
          </a:ln>
        </p:spPr>
        <p:txBody>
          <a:bodyPr spcFirstLastPara="1" wrap="square" lIns="0" tIns="0" rIns="0" bIns="0" anchor="t" anchorCtr="0">
            <a:normAutofit/>
          </a:bodyPr>
          <a:lstStyle>
            <a:lvl1pPr marR="0" lvl="0" algn="l" rtl="0">
              <a:spcBef>
                <a:spcPts val="600"/>
              </a:spcBef>
              <a:spcAft>
                <a:spcPts val="0"/>
              </a:spcAft>
              <a:buClr>
                <a:srgbClr val="0091C9"/>
              </a:buClr>
              <a:buSzPts val="3600"/>
              <a:buFont typeface="Arial Black"/>
              <a:buNone/>
              <a:defRPr sz="3600" b="0" i="0" u="none" strike="noStrike" cap="none">
                <a:solidFill>
                  <a:srgbClr val="0091C9"/>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Google Shape;29;p4"/>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30" name="Google Shape;30;p4"/>
          <p:cNvPicPr preferRelativeResize="0"/>
          <p:nvPr/>
        </p:nvPicPr>
        <p:blipFill rotWithShape="1">
          <a:blip r:embed="rId2">
            <a:alphaModFix/>
          </a:blip>
          <a:srcRect/>
          <a:stretch/>
        </p:blipFill>
        <p:spPr>
          <a:xfrm>
            <a:off x="7680176" y="4454488"/>
            <a:ext cx="4368485" cy="1566800"/>
          </a:xfrm>
          <a:prstGeom prst="rect">
            <a:avLst/>
          </a:prstGeom>
          <a:noFill/>
          <a:ln>
            <a:noFill/>
          </a:ln>
        </p:spPr>
      </p:pic>
      <p:pic>
        <p:nvPicPr>
          <p:cNvPr id="31" name="Google Shape;31;p4"/>
          <p:cNvPicPr preferRelativeResize="0"/>
          <p:nvPr/>
        </p:nvPicPr>
        <p:blipFill rotWithShape="1">
          <a:blip r:embed="rId3">
            <a:alphaModFix/>
          </a:blip>
          <a:srcRect/>
          <a:stretch/>
        </p:blipFill>
        <p:spPr>
          <a:xfrm>
            <a:off x="9408368" y="404664"/>
            <a:ext cx="2352262" cy="504056"/>
          </a:xfrm>
          <a:prstGeom prst="rect">
            <a:avLst/>
          </a:prstGeom>
          <a:noFill/>
          <a:ln>
            <a:noFill/>
          </a:ln>
        </p:spPr>
      </p:pic>
      <p:sp>
        <p:nvSpPr>
          <p:cNvPr id="32" name="Google Shape;32;p4"/>
          <p:cNvSpPr txBox="1">
            <a:spLocks noGrp="1"/>
          </p:cNvSpPr>
          <p:nvPr>
            <p:ph type="body" idx="1"/>
          </p:nvPr>
        </p:nvSpPr>
        <p:spPr>
          <a:xfrm>
            <a:off x="335362" y="5013176"/>
            <a:ext cx="9793087" cy="1512168"/>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rgbClr val="0091C9"/>
              </a:buClr>
              <a:buSzPts val="2400"/>
              <a:buNone/>
              <a:defRPr sz="2400">
                <a:solidFill>
                  <a:srgbClr val="0091C9"/>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2_Title and key message">
  <p:cSld name="2_Title and key message">
    <p:spTree>
      <p:nvGrpSpPr>
        <p:cNvPr id="1" name="Shape 146"/>
        <p:cNvGrpSpPr/>
        <p:nvPr/>
      </p:nvGrpSpPr>
      <p:grpSpPr>
        <a:xfrm>
          <a:off x="0" y="0"/>
          <a:ext cx="0" cy="0"/>
          <a:chOff x="0" y="0"/>
          <a:chExt cx="0" cy="0"/>
        </a:xfrm>
      </p:grpSpPr>
      <p:sp>
        <p:nvSpPr>
          <p:cNvPr id="147" name="Google Shape;147;p22"/>
          <p:cNvSpPr txBox="1">
            <a:spLocks noGrp="1"/>
          </p:cNvSpPr>
          <p:nvPr>
            <p:ph type="title"/>
          </p:nvPr>
        </p:nvSpPr>
        <p:spPr>
          <a:xfrm>
            <a:off x="334434" y="188914"/>
            <a:ext cx="11523133" cy="503783"/>
          </a:xfrm>
          <a:prstGeom prst="rect">
            <a:avLst/>
          </a:prstGeom>
          <a:noFill/>
          <a:ln>
            <a:noFill/>
          </a:ln>
        </p:spPr>
        <p:txBody>
          <a:bodyPr spcFirstLastPara="1" wrap="square" lIns="91425" tIns="45700" rIns="91425" bIns="45700" anchor="t" anchorCtr="0">
            <a:noAutofit/>
          </a:bodyPr>
          <a:lstStyle>
            <a:lvl1pPr marR="0" lvl="0" algn="l" rtl="0">
              <a:spcBef>
                <a:spcPts val="600"/>
              </a:spcBef>
              <a:spcAft>
                <a:spcPts val="0"/>
              </a:spcAft>
              <a:buClr>
                <a:schemeClr val="lt1"/>
              </a:buClr>
              <a:buSzPts val="2400"/>
              <a:buFont typeface="Arial Black"/>
              <a:buNone/>
              <a:defRPr sz="24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8" name="Google Shape;148;p22"/>
          <p:cNvSpPr txBox="1">
            <a:spLocks noGrp="1"/>
          </p:cNvSpPr>
          <p:nvPr>
            <p:ph type="body" idx="1"/>
          </p:nvPr>
        </p:nvSpPr>
        <p:spPr>
          <a:xfrm>
            <a:off x="334433" y="1341438"/>
            <a:ext cx="3744384"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9" name="Google Shape;149;p22"/>
          <p:cNvSpPr txBox="1">
            <a:spLocks noGrp="1"/>
          </p:cNvSpPr>
          <p:nvPr>
            <p:ph type="body" idx="2"/>
          </p:nvPr>
        </p:nvSpPr>
        <p:spPr>
          <a:xfrm>
            <a:off x="4271434" y="1341438"/>
            <a:ext cx="7586133"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0" name="Google Shape;150;p22"/>
          <p:cNvSpPr txBox="1">
            <a:spLocks noGrp="1"/>
          </p:cNvSpPr>
          <p:nvPr>
            <p:ph type="body" idx="3"/>
          </p:nvPr>
        </p:nvSpPr>
        <p:spPr>
          <a:xfrm>
            <a:off x="334434" y="692697"/>
            <a:ext cx="11523133" cy="360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rgbClr val="0072C6"/>
              </a:buClr>
              <a:buSzPts val="2200"/>
              <a:buNone/>
              <a:defRPr sz="2200">
                <a:solidFill>
                  <a:srgbClr val="0072C6"/>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1" name="Google Shape;151;p22"/>
          <p:cNvSpPr txBox="1"/>
          <p:nvPr/>
        </p:nvSpPr>
        <p:spPr>
          <a:xfrm>
            <a:off x="335360" y="190801"/>
            <a:ext cx="11523133" cy="503783"/>
          </a:xfrm>
          <a:prstGeom prst="rect">
            <a:avLst/>
          </a:prstGeom>
          <a:solidFill>
            <a:schemeClr val="accent2"/>
          </a:solidFill>
          <a:ln>
            <a:noFill/>
          </a:ln>
        </p:spPr>
        <p:txBody>
          <a:bodyPr spcFirstLastPara="1" wrap="square" lIns="91425" tIns="45700" rIns="91425" bIns="45700" anchor="t" anchorCtr="0">
            <a:noAutofit/>
          </a:bodyPr>
          <a:lstStyle/>
          <a:p>
            <a:pPr marL="95250" marR="0" lvl="0" indent="0" algn="l" rtl="0">
              <a:spcBef>
                <a:spcPts val="0"/>
              </a:spcBef>
              <a:spcAft>
                <a:spcPts val="0"/>
              </a:spcAft>
              <a:buClr>
                <a:schemeClr val="lt1"/>
              </a:buClr>
              <a:buSzPts val="2400"/>
              <a:buFont typeface="Arial Black"/>
              <a:buNone/>
            </a:pPr>
            <a:r>
              <a:rPr lang="en-US" sz="2400">
                <a:solidFill>
                  <a:schemeClr val="lt1"/>
                </a:solidFill>
                <a:latin typeface="Arial Black"/>
                <a:ea typeface="Arial Black"/>
                <a:cs typeface="Arial Black"/>
                <a:sym typeface="Arial Black"/>
              </a:rPr>
              <a:t>Click to edit Master title style</a:t>
            </a:r>
            <a:endParaRPr sz="2400">
              <a:solidFill>
                <a:schemeClr val="lt1"/>
              </a:solidFill>
              <a:latin typeface="Arial Black"/>
              <a:ea typeface="Arial Black"/>
              <a:cs typeface="Arial Black"/>
              <a:sym typeface="Arial Black"/>
            </a:endParaRPr>
          </a:p>
        </p:txBody>
      </p:sp>
      <p:sp>
        <p:nvSpPr>
          <p:cNvPr id="152" name="Google Shape;152;p22"/>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3_Deviderslide">
  <p:cSld name="3_Deviderslide">
    <p:spTree>
      <p:nvGrpSpPr>
        <p:cNvPr id="1" name="Shape 153"/>
        <p:cNvGrpSpPr/>
        <p:nvPr/>
      </p:nvGrpSpPr>
      <p:grpSpPr>
        <a:xfrm>
          <a:off x="0" y="0"/>
          <a:ext cx="0" cy="0"/>
          <a:chOff x="0" y="0"/>
          <a:chExt cx="0" cy="0"/>
        </a:xfrm>
      </p:grpSpPr>
      <p:sp>
        <p:nvSpPr>
          <p:cNvPr id="154" name="Google Shape;154;p23"/>
          <p:cNvSpPr/>
          <p:nvPr/>
        </p:nvSpPr>
        <p:spPr>
          <a:xfrm>
            <a:off x="0" y="0"/>
            <a:ext cx="12192000" cy="6858000"/>
          </a:xfrm>
          <a:prstGeom prst="rect">
            <a:avLst/>
          </a:prstGeom>
          <a:solidFill>
            <a:srgbClr val="33BBB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5" name="Google Shape;155;p23"/>
          <p:cNvSpPr txBox="1">
            <a:spLocks noGrp="1"/>
          </p:cNvSpPr>
          <p:nvPr>
            <p:ph type="body" idx="1"/>
          </p:nvPr>
        </p:nvSpPr>
        <p:spPr>
          <a:xfrm>
            <a:off x="334434" y="1340768"/>
            <a:ext cx="9313333" cy="50405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600"/>
              </a:spcBef>
              <a:spcAft>
                <a:spcPts val="0"/>
              </a:spcAft>
              <a:buClr>
                <a:schemeClr val="lt1"/>
              </a:buClr>
              <a:buSzPts val="3600"/>
              <a:buNone/>
              <a:defRPr sz="3600">
                <a:solidFill>
                  <a:schemeClr val="lt1"/>
                </a:solidFill>
                <a:latin typeface="Arial Black"/>
                <a:ea typeface="Arial Black"/>
                <a:cs typeface="Arial Black"/>
                <a:sym typeface="Arial Black"/>
              </a:defRPr>
            </a:lvl1pPr>
            <a:lvl2pPr marL="914400" lvl="1"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2pPr>
            <a:lvl3pPr marL="1371600" lvl="2"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3pPr>
            <a:lvl4pPr marL="1828800" lvl="3"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4pPr>
            <a:lvl5pPr marL="2286000" lvl="4"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6" name="Google Shape;156;p23"/>
          <p:cNvSpPr/>
          <p:nvPr/>
        </p:nvSpPr>
        <p:spPr>
          <a:xfrm>
            <a:off x="310555" y="188912"/>
            <a:ext cx="2233051" cy="1152526"/>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US" sz="8800" b="0" i="0" u="none" strike="noStrike" cap="none">
                <a:solidFill>
                  <a:schemeClr val="lt1"/>
                </a:solidFill>
                <a:latin typeface="Arial Black"/>
                <a:ea typeface="Arial Black"/>
                <a:cs typeface="Arial Black"/>
                <a:sym typeface="Arial Black"/>
              </a:rPr>
              <a:t>04</a:t>
            </a:r>
            <a:endParaRPr sz="8800">
              <a:solidFill>
                <a:schemeClr val="lt1"/>
              </a:solidFill>
              <a:latin typeface="Arial"/>
              <a:ea typeface="Arial"/>
              <a:cs typeface="Arial"/>
              <a:sym typeface="Arial"/>
            </a:endParaRPr>
          </a:p>
        </p:txBody>
      </p:sp>
      <p:sp>
        <p:nvSpPr>
          <p:cNvPr id="157" name="Google Shape;157;p23"/>
          <p:cNvSpPr txBox="1"/>
          <p:nvPr/>
        </p:nvSpPr>
        <p:spPr>
          <a:xfrm>
            <a:off x="310555" y="6165304"/>
            <a:ext cx="1145007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1">
                <a:solidFill>
                  <a:schemeClr val="lt1"/>
                </a:solidFill>
                <a:latin typeface="Arial"/>
                <a:ea typeface="Arial"/>
                <a:cs typeface="Arial"/>
                <a:sym typeface="Arial"/>
              </a:rPr>
              <a:t>Transforming London’s health and care together</a:t>
            </a:r>
            <a:endParaRPr sz="1800" i="1">
              <a:solidFill>
                <a:schemeClr val="lt1"/>
              </a:solidFill>
              <a:latin typeface="Arial"/>
              <a:ea typeface="Arial"/>
              <a:cs typeface="Arial"/>
              <a:sym typeface="Arial"/>
            </a:endParaRPr>
          </a:p>
        </p:txBody>
      </p:sp>
      <p:cxnSp>
        <p:nvCxnSpPr>
          <p:cNvPr id="158" name="Google Shape;158;p23"/>
          <p:cNvCxnSpPr/>
          <p:nvPr/>
        </p:nvCxnSpPr>
        <p:spPr>
          <a:xfrm>
            <a:off x="310555" y="6165304"/>
            <a:ext cx="11450075" cy="0"/>
          </a:xfrm>
          <a:prstGeom prst="straightConnector1">
            <a:avLst/>
          </a:prstGeom>
          <a:noFill/>
          <a:ln w="9525" cap="flat" cmpd="sng">
            <a:solidFill>
              <a:schemeClr val="lt1"/>
            </a:solidFill>
            <a:prstDash val="solid"/>
            <a:round/>
            <a:headEnd type="none" w="sm" len="sm"/>
            <a:tailEnd type="none" w="sm" len="sm"/>
          </a:ln>
        </p:spPr>
      </p:cxnSp>
      <p:sp>
        <p:nvSpPr>
          <p:cNvPr id="159" name="Google Shape;159;p23"/>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7_Title and Content">
  <p:cSld name="7_Title and Content">
    <p:spTree>
      <p:nvGrpSpPr>
        <p:cNvPr id="1" name="Shape 160"/>
        <p:cNvGrpSpPr/>
        <p:nvPr/>
      </p:nvGrpSpPr>
      <p:grpSpPr>
        <a:xfrm>
          <a:off x="0" y="0"/>
          <a:ext cx="0" cy="0"/>
          <a:chOff x="0" y="0"/>
          <a:chExt cx="0" cy="0"/>
        </a:xfrm>
      </p:grpSpPr>
      <p:sp>
        <p:nvSpPr>
          <p:cNvPr id="161" name="Google Shape;161;p24"/>
          <p:cNvSpPr txBox="1">
            <a:spLocks noGrp="1"/>
          </p:cNvSpPr>
          <p:nvPr>
            <p:ph type="title"/>
          </p:nvPr>
        </p:nvSpPr>
        <p:spPr>
          <a:xfrm>
            <a:off x="334434" y="188914"/>
            <a:ext cx="11523133" cy="503783"/>
          </a:xfrm>
          <a:prstGeom prst="rect">
            <a:avLst/>
          </a:prstGeom>
          <a:solidFill>
            <a:srgbClr val="33BBB1"/>
          </a:solidFill>
          <a:ln>
            <a:noFill/>
          </a:ln>
        </p:spPr>
        <p:txBody>
          <a:bodyPr spcFirstLastPara="1" wrap="square" lIns="91425" tIns="45700" rIns="91425" bIns="45700" anchor="t" anchorCtr="0">
            <a:noAutofit/>
          </a:bodyPr>
          <a:lstStyle>
            <a:lvl1pPr marR="0" lvl="0" algn="l" rtl="0">
              <a:spcBef>
                <a:spcPts val="600"/>
              </a:spcBef>
              <a:spcAft>
                <a:spcPts val="0"/>
              </a:spcAft>
              <a:buClr>
                <a:schemeClr val="lt1"/>
              </a:buClr>
              <a:buSzPts val="2400"/>
              <a:buFont typeface="Arial Black"/>
              <a:buNone/>
              <a:defRPr sz="24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2" name="Google Shape;162;p24"/>
          <p:cNvSpPr txBox="1">
            <a:spLocks noGrp="1"/>
          </p:cNvSpPr>
          <p:nvPr>
            <p:ph type="body" idx="1"/>
          </p:nvPr>
        </p:nvSpPr>
        <p:spPr>
          <a:xfrm>
            <a:off x="334434" y="692697"/>
            <a:ext cx="11523133" cy="432047"/>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2200"/>
              <a:buNone/>
              <a:defRPr sz="2200">
                <a:solidFill>
                  <a:schemeClr val="accent5"/>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3" name="Google Shape;163;p24"/>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64" name="Google Shape;164;p24"/>
          <p:cNvSpPr txBox="1">
            <a:spLocks noGrp="1"/>
          </p:cNvSpPr>
          <p:nvPr>
            <p:ph type="body" idx="2"/>
          </p:nvPr>
        </p:nvSpPr>
        <p:spPr>
          <a:xfrm>
            <a:off x="334434" y="1341439"/>
            <a:ext cx="11523133" cy="4967287"/>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3_Content and Two Column">
  <p:cSld name="3_Content and Two Column">
    <p:spTree>
      <p:nvGrpSpPr>
        <p:cNvPr id="1" name="Shape 165"/>
        <p:cNvGrpSpPr/>
        <p:nvPr/>
      </p:nvGrpSpPr>
      <p:grpSpPr>
        <a:xfrm>
          <a:off x="0" y="0"/>
          <a:ext cx="0" cy="0"/>
          <a:chOff x="0" y="0"/>
          <a:chExt cx="0" cy="0"/>
        </a:xfrm>
      </p:grpSpPr>
      <p:sp>
        <p:nvSpPr>
          <p:cNvPr id="166" name="Google Shape;166;p25"/>
          <p:cNvSpPr txBox="1">
            <a:spLocks noGrp="1"/>
          </p:cNvSpPr>
          <p:nvPr>
            <p:ph type="title"/>
          </p:nvPr>
        </p:nvSpPr>
        <p:spPr>
          <a:xfrm>
            <a:off x="334434" y="188914"/>
            <a:ext cx="11523133" cy="503783"/>
          </a:xfrm>
          <a:prstGeom prst="rect">
            <a:avLst/>
          </a:prstGeom>
          <a:solidFill>
            <a:srgbClr val="33BBB1"/>
          </a:solidFill>
          <a:ln>
            <a:noFill/>
          </a:ln>
        </p:spPr>
        <p:txBody>
          <a:bodyPr spcFirstLastPara="1" wrap="square" lIns="91425" tIns="45700" rIns="91425" bIns="45700" anchor="t" anchorCtr="0">
            <a:noAutofit/>
          </a:bodyPr>
          <a:lstStyle>
            <a:lvl1pPr marR="0" lvl="0" algn="l" rtl="0">
              <a:spcBef>
                <a:spcPts val="600"/>
              </a:spcBef>
              <a:spcAft>
                <a:spcPts val="0"/>
              </a:spcAft>
              <a:buClr>
                <a:schemeClr val="lt1"/>
              </a:buClr>
              <a:buSzPts val="2400"/>
              <a:buFont typeface="Arial Black"/>
              <a:buNone/>
              <a:defRPr sz="24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7" name="Google Shape;167;p25"/>
          <p:cNvSpPr txBox="1">
            <a:spLocks noGrp="1"/>
          </p:cNvSpPr>
          <p:nvPr>
            <p:ph type="body" idx="1"/>
          </p:nvPr>
        </p:nvSpPr>
        <p:spPr>
          <a:xfrm>
            <a:off x="334434" y="692697"/>
            <a:ext cx="11523133" cy="360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2200"/>
              <a:buNone/>
              <a:defRPr sz="2200">
                <a:solidFill>
                  <a:schemeClr val="accent5"/>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8" name="Google Shape;168;p25"/>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69" name="Google Shape;169;p25"/>
          <p:cNvSpPr txBox="1">
            <a:spLocks noGrp="1"/>
          </p:cNvSpPr>
          <p:nvPr>
            <p:ph type="body" idx="2"/>
          </p:nvPr>
        </p:nvSpPr>
        <p:spPr>
          <a:xfrm>
            <a:off x="334434" y="1342801"/>
            <a:ext cx="5666317" cy="5113337"/>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0" name="Google Shape;170;p25"/>
          <p:cNvSpPr txBox="1">
            <a:spLocks noGrp="1"/>
          </p:cNvSpPr>
          <p:nvPr>
            <p:ph type="body" idx="3"/>
          </p:nvPr>
        </p:nvSpPr>
        <p:spPr>
          <a:xfrm>
            <a:off x="6096001" y="1341438"/>
            <a:ext cx="5760640" cy="511175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3_Title and Three Column">
  <p:cSld name="3_Title and Three Column">
    <p:spTree>
      <p:nvGrpSpPr>
        <p:cNvPr id="1" name="Shape 171"/>
        <p:cNvGrpSpPr/>
        <p:nvPr/>
      </p:nvGrpSpPr>
      <p:grpSpPr>
        <a:xfrm>
          <a:off x="0" y="0"/>
          <a:ext cx="0" cy="0"/>
          <a:chOff x="0" y="0"/>
          <a:chExt cx="0" cy="0"/>
        </a:xfrm>
      </p:grpSpPr>
      <p:sp>
        <p:nvSpPr>
          <p:cNvPr id="172" name="Google Shape;172;p26"/>
          <p:cNvSpPr txBox="1">
            <a:spLocks noGrp="1"/>
          </p:cNvSpPr>
          <p:nvPr>
            <p:ph type="title"/>
          </p:nvPr>
        </p:nvSpPr>
        <p:spPr>
          <a:xfrm>
            <a:off x="334434" y="188914"/>
            <a:ext cx="11523133" cy="503783"/>
          </a:xfrm>
          <a:prstGeom prst="rect">
            <a:avLst/>
          </a:prstGeom>
          <a:noFill/>
          <a:ln>
            <a:noFill/>
          </a:ln>
        </p:spPr>
        <p:txBody>
          <a:bodyPr spcFirstLastPara="1" wrap="square" lIns="91425" tIns="45700" rIns="91425" bIns="45700" anchor="t" anchorCtr="0">
            <a:noAutofit/>
          </a:bodyPr>
          <a:lstStyle>
            <a:lvl1pPr marR="0" lvl="0" algn="l" rtl="0">
              <a:spcBef>
                <a:spcPts val="600"/>
              </a:spcBef>
              <a:spcAft>
                <a:spcPts val="0"/>
              </a:spcAft>
              <a:buClr>
                <a:schemeClr val="lt1"/>
              </a:buClr>
              <a:buSzPts val="2400"/>
              <a:buFont typeface="Arial Black"/>
              <a:buNone/>
              <a:defRPr sz="24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3" name="Google Shape;173;p26"/>
          <p:cNvSpPr txBox="1">
            <a:spLocks noGrp="1"/>
          </p:cNvSpPr>
          <p:nvPr>
            <p:ph type="body" idx="1"/>
          </p:nvPr>
        </p:nvSpPr>
        <p:spPr>
          <a:xfrm>
            <a:off x="334433" y="1341438"/>
            <a:ext cx="3744384"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4" name="Google Shape;174;p26"/>
          <p:cNvSpPr txBox="1">
            <a:spLocks noGrp="1"/>
          </p:cNvSpPr>
          <p:nvPr>
            <p:ph type="body" idx="2"/>
          </p:nvPr>
        </p:nvSpPr>
        <p:spPr>
          <a:xfrm>
            <a:off x="4271434" y="1341438"/>
            <a:ext cx="3649133"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5" name="Google Shape;175;p26"/>
          <p:cNvSpPr txBox="1">
            <a:spLocks noGrp="1"/>
          </p:cNvSpPr>
          <p:nvPr>
            <p:ph type="body" idx="3"/>
          </p:nvPr>
        </p:nvSpPr>
        <p:spPr>
          <a:xfrm>
            <a:off x="8113185" y="1341438"/>
            <a:ext cx="3744383"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6" name="Google Shape;176;p26"/>
          <p:cNvSpPr txBox="1">
            <a:spLocks noGrp="1"/>
          </p:cNvSpPr>
          <p:nvPr>
            <p:ph type="body" idx="4"/>
          </p:nvPr>
        </p:nvSpPr>
        <p:spPr>
          <a:xfrm>
            <a:off x="334434" y="692697"/>
            <a:ext cx="11523133" cy="360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2200"/>
              <a:buNone/>
              <a:defRPr sz="2200">
                <a:solidFill>
                  <a:schemeClr val="accent5"/>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7" name="Google Shape;177;p26"/>
          <p:cNvSpPr txBox="1"/>
          <p:nvPr/>
        </p:nvSpPr>
        <p:spPr>
          <a:xfrm>
            <a:off x="336000" y="190801"/>
            <a:ext cx="11523133" cy="503783"/>
          </a:xfrm>
          <a:prstGeom prst="rect">
            <a:avLst/>
          </a:prstGeom>
          <a:solidFill>
            <a:srgbClr val="33BBB1"/>
          </a:solidFill>
          <a:ln>
            <a:noFill/>
          </a:ln>
        </p:spPr>
        <p:txBody>
          <a:bodyPr spcFirstLastPara="1" wrap="square" lIns="91425" tIns="45700" rIns="91425" bIns="45700" anchor="t" anchorCtr="0">
            <a:noAutofit/>
          </a:bodyPr>
          <a:lstStyle/>
          <a:p>
            <a:pPr marL="95250" marR="0" lvl="0" indent="0" algn="l" rtl="0">
              <a:spcBef>
                <a:spcPts val="0"/>
              </a:spcBef>
              <a:spcAft>
                <a:spcPts val="0"/>
              </a:spcAft>
              <a:buClr>
                <a:schemeClr val="lt1"/>
              </a:buClr>
              <a:buSzPts val="2400"/>
              <a:buFont typeface="Arial Black"/>
              <a:buNone/>
            </a:pPr>
            <a:r>
              <a:rPr lang="en-US" sz="2400">
                <a:solidFill>
                  <a:schemeClr val="lt1"/>
                </a:solidFill>
                <a:latin typeface="Arial Black"/>
                <a:ea typeface="Arial Black"/>
                <a:cs typeface="Arial Black"/>
                <a:sym typeface="Arial Black"/>
              </a:rPr>
              <a:t>Click to edit Master title style</a:t>
            </a:r>
            <a:endParaRPr sz="2400">
              <a:solidFill>
                <a:schemeClr val="lt1"/>
              </a:solidFill>
              <a:latin typeface="Arial Black"/>
              <a:ea typeface="Arial Black"/>
              <a:cs typeface="Arial Black"/>
              <a:sym typeface="Arial Black"/>
            </a:endParaRPr>
          </a:p>
        </p:txBody>
      </p:sp>
      <p:sp>
        <p:nvSpPr>
          <p:cNvPr id="178" name="Google Shape;178;p26"/>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3_Title and key message">
  <p:cSld name="3_Title and key message">
    <p:spTree>
      <p:nvGrpSpPr>
        <p:cNvPr id="1" name="Shape 179"/>
        <p:cNvGrpSpPr/>
        <p:nvPr/>
      </p:nvGrpSpPr>
      <p:grpSpPr>
        <a:xfrm>
          <a:off x="0" y="0"/>
          <a:ext cx="0" cy="0"/>
          <a:chOff x="0" y="0"/>
          <a:chExt cx="0" cy="0"/>
        </a:xfrm>
      </p:grpSpPr>
      <p:sp>
        <p:nvSpPr>
          <p:cNvPr id="180" name="Google Shape;180;p27"/>
          <p:cNvSpPr txBox="1">
            <a:spLocks noGrp="1"/>
          </p:cNvSpPr>
          <p:nvPr>
            <p:ph type="title"/>
          </p:nvPr>
        </p:nvSpPr>
        <p:spPr>
          <a:xfrm>
            <a:off x="334434" y="188914"/>
            <a:ext cx="11523133" cy="503783"/>
          </a:xfrm>
          <a:prstGeom prst="rect">
            <a:avLst/>
          </a:prstGeom>
          <a:noFill/>
          <a:ln>
            <a:noFill/>
          </a:ln>
        </p:spPr>
        <p:txBody>
          <a:bodyPr spcFirstLastPara="1" wrap="square" lIns="91425" tIns="45700" rIns="91425" bIns="45700" anchor="t" anchorCtr="0">
            <a:noAutofit/>
          </a:bodyPr>
          <a:lstStyle>
            <a:lvl1pPr marR="0" lvl="0" algn="l" rtl="0">
              <a:spcBef>
                <a:spcPts val="600"/>
              </a:spcBef>
              <a:spcAft>
                <a:spcPts val="0"/>
              </a:spcAft>
              <a:buClr>
                <a:schemeClr val="lt1"/>
              </a:buClr>
              <a:buSzPts val="2400"/>
              <a:buFont typeface="Arial Black"/>
              <a:buNone/>
              <a:defRPr sz="24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1" name="Google Shape;181;p27"/>
          <p:cNvSpPr txBox="1">
            <a:spLocks noGrp="1"/>
          </p:cNvSpPr>
          <p:nvPr>
            <p:ph type="body" idx="1"/>
          </p:nvPr>
        </p:nvSpPr>
        <p:spPr>
          <a:xfrm>
            <a:off x="334433" y="1341438"/>
            <a:ext cx="3744384"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2" name="Google Shape;182;p27"/>
          <p:cNvSpPr txBox="1">
            <a:spLocks noGrp="1"/>
          </p:cNvSpPr>
          <p:nvPr>
            <p:ph type="body" idx="2"/>
          </p:nvPr>
        </p:nvSpPr>
        <p:spPr>
          <a:xfrm>
            <a:off x="4271434" y="1341438"/>
            <a:ext cx="7586133"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3" name="Google Shape;183;p27"/>
          <p:cNvSpPr txBox="1">
            <a:spLocks noGrp="1"/>
          </p:cNvSpPr>
          <p:nvPr>
            <p:ph type="body" idx="3"/>
          </p:nvPr>
        </p:nvSpPr>
        <p:spPr>
          <a:xfrm>
            <a:off x="334434" y="692697"/>
            <a:ext cx="11523133" cy="360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2200"/>
              <a:buNone/>
              <a:defRPr sz="2200">
                <a:solidFill>
                  <a:schemeClr val="accent5"/>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4" name="Google Shape;184;p27"/>
          <p:cNvSpPr txBox="1"/>
          <p:nvPr/>
        </p:nvSpPr>
        <p:spPr>
          <a:xfrm>
            <a:off x="335360" y="190801"/>
            <a:ext cx="11523133" cy="503783"/>
          </a:xfrm>
          <a:prstGeom prst="rect">
            <a:avLst/>
          </a:prstGeom>
          <a:solidFill>
            <a:srgbClr val="33BBB1"/>
          </a:solidFill>
          <a:ln>
            <a:noFill/>
          </a:ln>
        </p:spPr>
        <p:txBody>
          <a:bodyPr spcFirstLastPara="1" wrap="square" lIns="91425" tIns="45700" rIns="91425" bIns="45700" anchor="t" anchorCtr="0">
            <a:noAutofit/>
          </a:bodyPr>
          <a:lstStyle/>
          <a:p>
            <a:pPr marL="95250" marR="0" lvl="0" indent="0" algn="l" rtl="0">
              <a:spcBef>
                <a:spcPts val="0"/>
              </a:spcBef>
              <a:spcAft>
                <a:spcPts val="0"/>
              </a:spcAft>
              <a:buClr>
                <a:schemeClr val="lt1"/>
              </a:buClr>
              <a:buSzPts val="2400"/>
              <a:buFont typeface="Arial Black"/>
              <a:buNone/>
            </a:pPr>
            <a:r>
              <a:rPr lang="en-US" sz="2400">
                <a:solidFill>
                  <a:schemeClr val="lt1"/>
                </a:solidFill>
                <a:latin typeface="Arial Black"/>
                <a:ea typeface="Arial Black"/>
                <a:cs typeface="Arial Black"/>
                <a:sym typeface="Arial Black"/>
              </a:rPr>
              <a:t>Click to edit Master title style</a:t>
            </a:r>
            <a:endParaRPr sz="2400">
              <a:solidFill>
                <a:schemeClr val="lt1"/>
              </a:solidFill>
              <a:latin typeface="Arial Black"/>
              <a:ea typeface="Arial Black"/>
              <a:cs typeface="Arial Black"/>
              <a:sym typeface="Arial Black"/>
            </a:endParaRPr>
          </a:p>
        </p:txBody>
      </p:sp>
      <p:sp>
        <p:nvSpPr>
          <p:cNvPr id="185" name="Google Shape;185;p27"/>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4_Deviderslide">
  <p:cSld name="4_Deviderslide">
    <p:spTree>
      <p:nvGrpSpPr>
        <p:cNvPr id="1" name="Shape 186"/>
        <p:cNvGrpSpPr/>
        <p:nvPr/>
      </p:nvGrpSpPr>
      <p:grpSpPr>
        <a:xfrm>
          <a:off x="0" y="0"/>
          <a:ext cx="0" cy="0"/>
          <a:chOff x="0" y="0"/>
          <a:chExt cx="0" cy="0"/>
        </a:xfrm>
      </p:grpSpPr>
      <p:sp>
        <p:nvSpPr>
          <p:cNvPr id="187" name="Google Shape;187;p28"/>
          <p:cNvSpPr/>
          <p:nvPr/>
        </p:nvSpPr>
        <p:spPr>
          <a:xfrm>
            <a:off x="0" y="0"/>
            <a:ext cx="12192000" cy="6858000"/>
          </a:xfrm>
          <a:prstGeom prst="rect">
            <a:avLst/>
          </a:prstGeom>
          <a:solidFill>
            <a:srgbClr val="00389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8" name="Google Shape;188;p28"/>
          <p:cNvSpPr txBox="1">
            <a:spLocks noGrp="1"/>
          </p:cNvSpPr>
          <p:nvPr>
            <p:ph type="body" idx="1"/>
          </p:nvPr>
        </p:nvSpPr>
        <p:spPr>
          <a:xfrm>
            <a:off x="334434" y="1340768"/>
            <a:ext cx="9313333" cy="50405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600"/>
              </a:spcBef>
              <a:spcAft>
                <a:spcPts val="0"/>
              </a:spcAft>
              <a:buClr>
                <a:schemeClr val="lt1"/>
              </a:buClr>
              <a:buSzPts val="3600"/>
              <a:buNone/>
              <a:defRPr sz="3600">
                <a:solidFill>
                  <a:schemeClr val="lt1"/>
                </a:solidFill>
                <a:latin typeface="Arial Black"/>
                <a:ea typeface="Arial Black"/>
                <a:cs typeface="Arial Black"/>
                <a:sym typeface="Arial Black"/>
              </a:defRPr>
            </a:lvl1pPr>
            <a:lvl2pPr marL="914400" lvl="1"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2pPr>
            <a:lvl3pPr marL="1371600" lvl="2"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3pPr>
            <a:lvl4pPr marL="1828800" lvl="3"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4pPr>
            <a:lvl5pPr marL="2286000" lvl="4"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9" name="Google Shape;189;p28"/>
          <p:cNvSpPr/>
          <p:nvPr/>
        </p:nvSpPr>
        <p:spPr>
          <a:xfrm>
            <a:off x="334433" y="188912"/>
            <a:ext cx="2209172" cy="1152526"/>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US" sz="8800" b="0" i="0" u="none" strike="noStrike" cap="none">
                <a:solidFill>
                  <a:schemeClr val="lt1"/>
                </a:solidFill>
                <a:latin typeface="Arial Black"/>
                <a:ea typeface="Arial Black"/>
                <a:cs typeface="Arial Black"/>
                <a:sym typeface="Arial Black"/>
              </a:rPr>
              <a:t>05</a:t>
            </a:r>
            <a:endParaRPr sz="8800">
              <a:solidFill>
                <a:schemeClr val="lt1"/>
              </a:solidFill>
              <a:latin typeface="Arial"/>
              <a:ea typeface="Arial"/>
              <a:cs typeface="Arial"/>
              <a:sym typeface="Arial"/>
            </a:endParaRPr>
          </a:p>
        </p:txBody>
      </p:sp>
      <p:sp>
        <p:nvSpPr>
          <p:cNvPr id="190" name="Google Shape;190;p28"/>
          <p:cNvSpPr txBox="1"/>
          <p:nvPr/>
        </p:nvSpPr>
        <p:spPr>
          <a:xfrm>
            <a:off x="310555" y="6165304"/>
            <a:ext cx="1145007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1">
                <a:solidFill>
                  <a:schemeClr val="lt1"/>
                </a:solidFill>
                <a:latin typeface="Arial"/>
                <a:ea typeface="Arial"/>
                <a:cs typeface="Arial"/>
                <a:sym typeface="Arial"/>
              </a:rPr>
              <a:t>Transforming London’s health and care together</a:t>
            </a:r>
            <a:endParaRPr sz="1800" i="1">
              <a:solidFill>
                <a:schemeClr val="lt1"/>
              </a:solidFill>
              <a:latin typeface="Arial"/>
              <a:ea typeface="Arial"/>
              <a:cs typeface="Arial"/>
              <a:sym typeface="Arial"/>
            </a:endParaRPr>
          </a:p>
        </p:txBody>
      </p:sp>
      <p:cxnSp>
        <p:nvCxnSpPr>
          <p:cNvPr id="191" name="Google Shape;191;p28"/>
          <p:cNvCxnSpPr/>
          <p:nvPr/>
        </p:nvCxnSpPr>
        <p:spPr>
          <a:xfrm>
            <a:off x="310555" y="6165304"/>
            <a:ext cx="11450075" cy="0"/>
          </a:xfrm>
          <a:prstGeom prst="straightConnector1">
            <a:avLst/>
          </a:prstGeom>
          <a:noFill/>
          <a:ln w="9525" cap="flat" cmpd="sng">
            <a:solidFill>
              <a:schemeClr val="lt1"/>
            </a:solidFill>
            <a:prstDash val="solid"/>
            <a:round/>
            <a:headEnd type="none" w="sm" len="sm"/>
            <a:tailEnd type="none" w="sm" len="sm"/>
          </a:ln>
        </p:spPr>
      </p:cxnSp>
      <p:sp>
        <p:nvSpPr>
          <p:cNvPr id="192" name="Google Shape;192;p28"/>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8_Title and Content">
  <p:cSld name="8_Title and Content">
    <p:spTree>
      <p:nvGrpSpPr>
        <p:cNvPr id="1" name="Shape 193"/>
        <p:cNvGrpSpPr/>
        <p:nvPr/>
      </p:nvGrpSpPr>
      <p:grpSpPr>
        <a:xfrm>
          <a:off x="0" y="0"/>
          <a:ext cx="0" cy="0"/>
          <a:chOff x="0" y="0"/>
          <a:chExt cx="0" cy="0"/>
        </a:xfrm>
      </p:grpSpPr>
      <p:sp>
        <p:nvSpPr>
          <p:cNvPr id="194" name="Google Shape;194;p29"/>
          <p:cNvSpPr txBox="1">
            <a:spLocks noGrp="1"/>
          </p:cNvSpPr>
          <p:nvPr>
            <p:ph type="title"/>
          </p:nvPr>
        </p:nvSpPr>
        <p:spPr>
          <a:xfrm>
            <a:off x="334434" y="188914"/>
            <a:ext cx="11523133" cy="503783"/>
          </a:xfrm>
          <a:prstGeom prst="rect">
            <a:avLst/>
          </a:prstGeom>
          <a:solidFill>
            <a:schemeClr val="accent4"/>
          </a:solidFill>
          <a:ln>
            <a:noFill/>
          </a:ln>
        </p:spPr>
        <p:txBody>
          <a:bodyPr spcFirstLastPara="1" wrap="square" lIns="91425" tIns="45700" rIns="91425" bIns="45700" anchor="t" anchorCtr="0">
            <a:noAutofit/>
          </a:bodyPr>
          <a:lstStyle>
            <a:lvl1pPr marR="0" lvl="0" algn="l" rtl="0">
              <a:spcBef>
                <a:spcPts val="600"/>
              </a:spcBef>
              <a:spcAft>
                <a:spcPts val="0"/>
              </a:spcAft>
              <a:buClr>
                <a:schemeClr val="lt1"/>
              </a:buClr>
              <a:buSzPts val="2400"/>
              <a:buFont typeface="Arial Black"/>
              <a:buNone/>
              <a:defRPr sz="24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5" name="Google Shape;195;p29"/>
          <p:cNvSpPr txBox="1">
            <a:spLocks noGrp="1"/>
          </p:cNvSpPr>
          <p:nvPr>
            <p:ph type="body" idx="1"/>
          </p:nvPr>
        </p:nvSpPr>
        <p:spPr>
          <a:xfrm>
            <a:off x="334434" y="692697"/>
            <a:ext cx="11523133" cy="432047"/>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2200"/>
              <a:buNone/>
              <a:defRPr sz="2200">
                <a:solidFill>
                  <a:schemeClr val="accent5"/>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96" name="Google Shape;196;p29"/>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97" name="Google Shape;197;p29"/>
          <p:cNvSpPr txBox="1">
            <a:spLocks noGrp="1"/>
          </p:cNvSpPr>
          <p:nvPr>
            <p:ph type="body" idx="2"/>
          </p:nvPr>
        </p:nvSpPr>
        <p:spPr>
          <a:xfrm>
            <a:off x="334434" y="1341439"/>
            <a:ext cx="11523133" cy="4967287"/>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4_Content and Two Column">
  <p:cSld name="4_Content and Two Column">
    <p:spTree>
      <p:nvGrpSpPr>
        <p:cNvPr id="1" name="Shape 198"/>
        <p:cNvGrpSpPr/>
        <p:nvPr/>
      </p:nvGrpSpPr>
      <p:grpSpPr>
        <a:xfrm>
          <a:off x="0" y="0"/>
          <a:ext cx="0" cy="0"/>
          <a:chOff x="0" y="0"/>
          <a:chExt cx="0" cy="0"/>
        </a:xfrm>
      </p:grpSpPr>
      <p:sp>
        <p:nvSpPr>
          <p:cNvPr id="199" name="Google Shape;199;p30"/>
          <p:cNvSpPr txBox="1">
            <a:spLocks noGrp="1"/>
          </p:cNvSpPr>
          <p:nvPr>
            <p:ph type="title"/>
          </p:nvPr>
        </p:nvSpPr>
        <p:spPr>
          <a:xfrm>
            <a:off x="334434" y="188914"/>
            <a:ext cx="11523133" cy="503783"/>
          </a:xfrm>
          <a:prstGeom prst="rect">
            <a:avLst/>
          </a:prstGeom>
          <a:solidFill>
            <a:schemeClr val="accent4"/>
          </a:solidFill>
          <a:ln>
            <a:noFill/>
          </a:ln>
        </p:spPr>
        <p:txBody>
          <a:bodyPr spcFirstLastPara="1" wrap="square" lIns="91425" tIns="45700" rIns="91425" bIns="45700" anchor="t" anchorCtr="0">
            <a:noAutofit/>
          </a:bodyPr>
          <a:lstStyle>
            <a:lvl1pPr marR="0" lvl="0" algn="l" rtl="0">
              <a:spcBef>
                <a:spcPts val="600"/>
              </a:spcBef>
              <a:spcAft>
                <a:spcPts val="0"/>
              </a:spcAft>
              <a:buClr>
                <a:schemeClr val="lt1"/>
              </a:buClr>
              <a:buSzPts val="2400"/>
              <a:buFont typeface="Arial Black"/>
              <a:buNone/>
              <a:defRPr sz="24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00" name="Google Shape;200;p30"/>
          <p:cNvSpPr txBox="1">
            <a:spLocks noGrp="1"/>
          </p:cNvSpPr>
          <p:nvPr>
            <p:ph type="body" idx="1"/>
          </p:nvPr>
        </p:nvSpPr>
        <p:spPr>
          <a:xfrm>
            <a:off x="334434" y="692697"/>
            <a:ext cx="11523133" cy="360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2200"/>
              <a:buNone/>
              <a:defRPr sz="2200">
                <a:solidFill>
                  <a:schemeClr val="accent5"/>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1" name="Google Shape;201;p30"/>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02" name="Google Shape;202;p30"/>
          <p:cNvSpPr txBox="1">
            <a:spLocks noGrp="1"/>
          </p:cNvSpPr>
          <p:nvPr>
            <p:ph type="body" idx="2"/>
          </p:nvPr>
        </p:nvSpPr>
        <p:spPr>
          <a:xfrm>
            <a:off x="334434" y="1342801"/>
            <a:ext cx="5666317" cy="5113337"/>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3" name="Google Shape;203;p30"/>
          <p:cNvSpPr txBox="1">
            <a:spLocks noGrp="1"/>
          </p:cNvSpPr>
          <p:nvPr>
            <p:ph type="body" idx="3"/>
          </p:nvPr>
        </p:nvSpPr>
        <p:spPr>
          <a:xfrm>
            <a:off x="6096001" y="1341438"/>
            <a:ext cx="5760640" cy="511175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4_Title and Three Column">
  <p:cSld name="4_Title and Three Column">
    <p:spTree>
      <p:nvGrpSpPr>
        <p:cNvPr id="1" name="Shape 204"/>
        <p:cNvGrpSpPr/>
        <p:nvPr/>
      </p:nvGrpSpPr>
      <p:grpSpPr>
        <a:xfrm>
          <a:off x="0" y="0"/>
          <a:ext cx="0" cy="0"/>
          <a:chOff x="0" y="0"/>
          <a:chExt cx="0" cy="0"/>
        </a:xfrm>
      </p:grpSpPr>
      <p:sp>
        <p:nvSpPr>
          <p:cNvPr id="205" name="Google Shape;205;p31"/>
          <p:cNvSpPr txBox="1">
            <a:spLocks noGrp="1"/>
          </p:cNvSpPr>
          <p:nvPr>
            <p:ph type="title"/>
          </p:nvPr>
        </p:nvSpPr>
        <p:spPr>
          <a:xfrm>
            <a:off x="334434" y="188914"/>
            <a:ext cx="11523133" cy="503783"/>
          </a:xfrm>
          <a:prstGeom prst="rect">
            <a:avLst/>
          </a:prstGeom>
          <a:noFill/>
          <a:ln>
            <a:noFill/>
          </a:ln>
        </p:spPr>
        <p:txBody>
          <a:bodyPr spcFirstLastPara="1" wrap="square" lIns="91425" tIns="45700" rIns="91425" bIns="45700" anchor="t" anchorCtr="0">
            <a:noAutofit/>
          </a:bodyPr>
          <a:lstStyle>
            <a:lvl1pPr marR="0" lvl="0" algn="l" rtl="0">
              <a:spcBef>
                <a:spcPts val="600"/>
              </a:spcBef>
              <a:spcAft>
                <a:spcPts val="0"/>
              </a:spcAft>
              <a:buClr>
                <a:schemeClr val="lt1"/>
              </a:buClr>
              <a:buSzPts val="2400"/>
              <a:buFont typeface="Arial Black"/>
              <a:buNone/>
              <a:defRPr sz="24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06" name="Google Shape;206;p31"/>
          <p:cNvSpPr txBox="1">
            <a:spLocks noGrp="1"/>
          </p:cNvSpPr>
          <p:nvPr>
            <p:ph type="body" idx="1"/>
          </p:nvPr>
        </p:nvSpPr>
        <p:spPr>
          <a:xfrm>
            <a:off x="334433" y="1341438"/>
            <a:ext cx="3744384"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7" name="Google Shape;207;p31"/>
          <p:cNvSpPr txBox="1">
            <a:spLocks noGrp="1"/>
          </p:cNvSpPr>
          <p:nvPr>
            <p:ph type="body" idx="2"/>
          </p:nvPr>
        </p:nvSpPr>
        <p:spPr>
          <a:xfrm>
            <a:off x="4271434" y="1341438"/>
            <a:ext cx="3649133"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8" name="Google Shape;208;p31"/>
          <p:cNvSpPr txBox="1">
            <a:spLocks noGrp="1"/>
          </p:cNvSpPr>
          <p:nvPr>
            <p:ph type="body" idx="3"/>
          </p:nvPr>
        </p:nvSpPr>
        <p:spPr>
          <a:xfrm>
            <a:off x="8113185" y="1341438"/>
            <a:ext cx="3744383"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9" name="Google Shape;209;p31"/>
          <p:cNvSpPr txBox="1">
            <a:spLocks noGrp="1"/>
          </p:cNvSpPr>
          <p:nvPr>
            <p:ph type="body" idx="4"/>
          </p:nvPr>
        </p:nvSpPr>
        <p:spPr>
          <a:xfrm>
            <a:off x="334434" y="692697"/>
            <a:ext cx="11523133" cy="360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2200"/>
              <a:buNone/>
              <a:defRPr sz="2200">
                <a:solidFill>
                  <a:schemeClr val="accent5"/>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10" name="Google Shape;210;p31"/>
          <p:cNvSpPr txBox="1"/>
          <p:nvPr/>
        </p:nvSpPr>
        <p:spPr>
          <a:xfrm>
            <a:off x="336000" y="190801"/>
            <a:ext cx="11523133" cy="503783"/>
          </a:xfrm>
          <a:prstGeom prst="rect">
            <a:avLst/>
          </a:prstGeom>
          <a:solidFill>
            <a:schemeClr val="accent4"/>
          </a:solidFill>
          <a:ln>
            <a:noFill/>
          </a:ln>
        </p:spPr>
        <p:txBody>
          <a:bodyPr spcFirstLastPara="1" wrap="square" lIns="91425" tIns="45700" rIns="91425" bIns="45700" anchor="t" anchorCtr="0">
            <a:noAutofit/>
          </a:bodyPr>
          <a:lstStyle/>
          <a:p>
            <a:pPr marL="95250" marR="0" lvl="0" indent="0" algn="l" rtl="0">
              <a:spcBef>
                <a:spcPts val="0"/>
              </a:spcBef>
              <a:spcAft>
                <a:spcPts val="0"/>
              </a:spcAft>
              <a:buClr>
                <a:schemeClr val="lt1"/>
              </a:buClr>
              <a:buSzPts val="2400"/>
              <a:buFont typeface="Arial Black"/>
              <a:buNone/>
            </a:pPr>
            <a:r>
              <a:rPr lang="en-US" sz="2400">
                <a:solidFill>
                  <a:schemeClr val="lt1"/>
                </a:solidFill>
                <a:latin typeface="Arial Black"/>
                <a:ea typeface="Arial Black"/>
                <a:cs typeface="Arial Black"/>
                <a:sym typeface="Arial Black"/>
              </a:rPr>
              <a:t>Click to edit Master title style</a:t>
            </a:r>
            <a:endParaRPr sz="2400">
              <a:solidFill>
                <a:schemeClr val="lt1"/>
              </a:solidFill>
              <a:latin typeface="Arial Black"/>
              <a:ea typeface="Arial Black"/>
              <a:cs typeface="Arial Black"/>
              <a:sym typeface="Arial Black"/>
            </a:endParaRPr>
          </a:p>
        </p:txBody>
      </p:sp>
      <p:sp>
        <p:nvSpPr>
          <p:cNvPr id="211" name="Google Shape;211;p31"/>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and Two Column">
  <p:cSld name="Content and Two Column">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334434" y="188914"/>
            <a:ext cx="11523133" cy="503783"/>
          </a:xfrm>
          <a:prstGeom prst="rect">
            <a:avLst/>
          </a:prstGeom>
          <a:solidFill>
            <a:srgbClr val="0072C6"/>
          </a:solidFill>
          <a:ln>
            <a:noFill/>
          </a:ln>
        </p:spPr>
        <p:txBody>
          <a:bodyPr spcFirstLastPara="1" wrap="square" lIns="91425" tIns="45700" rIns="91425" bIns="45700" anchor="t" anchorCtr="0">
            <a:noAutofit/>
          </a:bodyPr>
          <a:lstStyle>
            <a:lvl1pPr marR="0" lvl="0" algn="l" rtl="0">
              <a:spcBef>
                <a:spcPts val="600"/>
              </a:spcBef>
              <a:spcAft>
                <a:spcPts val="0"/>
              </a:spcAft>
              <a:buClr>
                <a:schemeClr val="lt1"/>
              </a:buClr>
              <a:buSzPts val="2400"/>
              <a:buFont typeface="Arial Black"/>
              <a:buNone/>
              <a:defRPr sz="24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Google Shape;35;p5"/>
          <p:cNvSpPr txBox="1">
            <a:spLocks noGrp="1"/>
          </p:cNvSpPr>
          <p:nvPr>
            <p:ph type="body" idx="1"/>
          </p:nvPr>
        </p:nvSpPr>
        <p:spPr>
          <a:xfrm>
            <a:off x="334434" y="692697"/>
            <a:ext cx="11523133" cy="360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2200"/>
              <a:buNone/>
              <a:defRPr sz="2200">
                <a:solidFill>
                  <a:schemeClr val="accent5"/>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6" name="Google Shape;36;p5"/>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7" name="Google Shape;37;p5"/>
          <p:cNvSpPr txBox="1">
            <a:spLocks noGrp="1"/>
          </p:cNvSpPr>
          <p:nvPr>
            <p:ph type="body" idx="2"/>
          </p:nvPr>
        </p:nvSpPr>
        <p:spPr>
          <a:xfrm>
            <a:off x="334434" y="1342801"/>
            <a:ext cx="5666317" cy="5113337"/>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8" name="Google Shape;38;p5"/>
          <p:cNvSpPr txBox="1">
            <a:spLocks noGrp="1"/>
          </p:cNvSpPr>
          <p:nvPr>
            <p:ph type="body" idx="3"/>
          </p:nvPr>
        </p:nvSpPr>
        <p:spPr>
          <a:xfrm>
            <a:off x="6096001" y="1341438"/>
            <a:ext cx="5760640" cy="511175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4_Title and key message">
  <p:cSld name="4_Title and key message">
    <p:spTree>
      <p:nvGrpSpPr>
        <p:cNvPr id="1" name="Shape 212"/>
        <p:cNvGrpSpPr/>
        <p:nvPr/>
      </p:nvGrpSpPr>
      <p:grpSpPr>
        <a:xfrm>
          <a:off x="0" y="0"/>
          <a:ext cx="0" cy="0"/>
          <a:chOff x="0" y="0"/>
          <a:chExt cx="0" cy="0"/>
        </a:xfrm>
      </p:grpSpPr>
      <p:sp>
        <p:nvSpPr>
          <p:cNvPr id="213" name="Google Shape;213;p32"/>
          <p:cNvSpPr txBox="1">
            <a:spLocks noGrp="1"/>
          </p:cNvSpPr>
          <p:nvPr>
            <p:ph type="title"/>
          </p:nvPr>
        </p:nvSpPr>
        <p:spPr>
          <a:xfrm>
            <a:off x="334434" y="188914"/>
            <a:ext cx="11523133" cy="503783"/>
          </a:xfrm>
          <a:prstGeom prst="rect">
            <a:avLst/>
          </a:prstGeom>
          <a:noFill/>
          <a:ln>
            <a:noFill/>
          </a:ln>
        </p:spPr>
        <p:txBody>
          <a:bodyPr spcFirstLastPara="1" wrap="square" lIns="91425" tIns="45700" rIns="91425" bIns="45700" anchor="t" anchorCtr="0">
            <a:noAutofit/>
          </a:bodyPr>
          <a:lstStyle>
            <a:lvl1pPr marR="0" lvl="0" algn="l" rtl="0">
              <a:spcBef>
                <a:spcPts val="600"/>
              </a:spcBef>
              <a:spcAft>
                <a:spcPts val="0"/>
              </a:spcAft>
              <a:buClr>
                <a:schemeClr val="lt1"/>
              </a:buClr>
              <a:buSzPts val="2400"/>
              <a:buFont typeface="Arial Black"/>
              <a:buNone/>
              <a:defRPr sz="24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4" name="Google Shape;214;p32"/>
          <p:cNvSpPr txBox="1">
            <a:spLocks noGrp="1"/>
          </p:cNvSpPr>
          <p:nvPr>
            <p:ph type="body" idx="1"/>
          </p:nvPr>
        </p:nvSpPr>
        <p:spPr>
          <a:xfrm>
            <a:off x="334433" y="1341438"/>
            <a:ext cx="3744384"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15" name="Google Shape;215;p32"/>
          <p:cNvSpPr txBox="1">
            <a:spLocks noGrp="1"/>
          </p:cNvSpPr>
          <p:nvPr>
            <p:ph type="body" idx="2"/>
          </p:nvPr>
        </p:nvSpPr>
        <p:spPr>
          <a:xfrm>
            <a:off x="4271434" y="1341438"/>
            <a:ext cx="7586133"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16" name="Google Shape;216;p32"/>
          <p:cNvSpPr txBox="1">
            <a:spLocks noGrp="1"/>
          </p:cNvSpPr>
          <p:nvPr>
            <p:ph type="body" idx="3"/>
          </p:nvPr>
        </p:nvSpPr>
        <p:spPr>
          <a:xfrm>
            <a:off x="334434" y="692697"/>
            <a:ext cx="11523133" cy="360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2200"/>
              <a:buNone/>
              <a:defRPr sz="2200">
                <a:solidFill>
                  <a:schemeClr val="accent5"/>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17" name="Google Shape;217;p32"/>
          <p:cNvSpPr txBox="1"/>
          <p:nvPr/>
        </p:nvSpPr>
        <p:spPr>
          <a:xfrm>
            <a:off x="335360" y="190801"/>
            <a:ext cx="11523133" cy="503783"/>
          </a:xfrm>
          <a:prstGeom prst="rect">
            <a:avLst/>
          </a:prstGeom>
          <a:solidFill>
            <a:schemeClr val="accent4"/>
          </a:solidFill>
          <a:ln>
            <a:noFill/>
          </a:ln>
        </p:spPr>
        <p:txBody>
          <a:bodyPr spcFirstLastPara="1" wrap="square" lIns="91425" tIns="45700" rIns="91425" bIns="45700" anchor="t" anchorCtr="0">
            <a:noAutofit/>
          </a:bodyPr>
          <a:lstStyle/>
          <a:p>
            <a:pPr marL="95250" marR="0" lvl="0" indent="0" algn="l" rtl="0">
              <a:spcBef>
                <a:spcPts val="0"/>
              </a:spcBef>
              <a:spcAft>
                <a:spcPts val="0"/>
              </a:spcAft>
              <a:buClr>
                <a:schemeClr val="lt1"/>
              </a:buClr>
              <a:buSzPts val="2400"/>
              <a:buFont typeface="Arial Black"/>
              <a:buNone/>
            </a:pPr>
            <a:r>
              <a:rPr lang="en-US" sz="2400">
                <a:solidFill>
                  <a:schemeClr val="lt1"/>
                </a:solidFill>
                <a:latin typeface="Arial Black"/>
                <a:ea typeface="Arial Black"/>
                <a:cs typeface="Arial Black"/>
                <a:sym typeface="Arial Black"/>
              </a:rPr>
              <a:t>Click to edit Master title style</a:t>
            </a:r>
            <a:endParaRPr sz="2400">
              <a:solidFill>
                <a:schemeClr val="lt1"/>
              </a:solidFill>
              <a:latin typeface="Arial Black"/>
              <a:ea typeface="Arial Black"/>
              <a:cs typeface="Arial Black"/>
              <a:sym typeface="Arial Black"/>
            </a:endParaRPr>
          </a:p>
        </p:txBody>
      </p:sp>
      <p:sp>
        <p:nvSpPr>
          <p:cNvPr id="218" name="Google Shape;218;p32"/>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5_Deviderslide">
  <p:cSld name="5_Deviderslide">
    <p:spTree>
      <p:nvGrpSpPr>
        <p:cNvPr id="1" name="Shape 219"/>
        <p:cNvGrpSpPr/>
        <p:nvPr/>
      </p:nvGrpSpPr>
      <p:grpSpPr>
        <a:xfrm>
          <a:off x="0" y="0"/>
          <a:ext cx="0" cy="0"/>
          <a:chOff x="0" y="0"/>
          <a:chExt cx="0" cy="0"/>
        </a:xfrm>
      </p:grpSpPr>
      <p:sp>
        <p:nvSpPr>
          <p:cNvPr id="220" name="Google Shape;220;p33"/>
          <p:cNvSpPr/>
          <p:nvPr/>
        </p:nvSpPr>
        <p:spPr>
          <a:xfrm>
            <a:off x="0" y="0"/>
            <a:ext cx="12192000" cy="6858000"/>
          </a:xfrm>
          <a:prstGeom prst="rect">
            <a:avLst/>
          </a:prstGeom>
          <a:solidFill>
            <a:srgbClr val="E3248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1" name="Google Shape;221;p33"/>
          <p:cNvSpPr txBox="1">
            <a:spLocks noGrp="1"/>
          </p:cNvSpPr>
          <p:nvPr>
            <p:ph type="body" idx="1"/>
          </p:nvPr>
        </p:nvSpPr>
        <p:spPr>
          <a:xfrm>
            <a:off x="334434" y="1340768"/>
            <a:ext cx="9313333" cy="50405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600"/>
              </a:spcBef>
              <a:spcAft>
                <a:spcPts val="0"/>
              </a:spcAft>
              <a:buClr>
                <a:schemeClr val="lt1"/>
              </a:buClr>
              <a:buSzPts val="3600"/>
              <a:buNone/>
              <a:defRPr sz="3600">
                <a:solidFill>
                  <a:schemeClr val="lt1"/>
                </a:solidFill>
                <a:latin typeface="Arial Black"/>
                <a:ea typeface="Arial Black"/>
                <a:cs typeface="Arial Black"/>
                <a:sym typeface="Arial Black"/>
              </a:defRPr>
            </a:lvl1pPr>
            <a:lvl2pPr marL="914400" lvl="1"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2pPr>
            <a:lvl3pPr marL="1371600" lvl="2"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3pPr>
            <a:lvl4pPr marL="1828800" lvl="3"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4pPr>
            <a:lvl5pPr marL="2286000" lvl="4"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2" name="Google Shape;222;p33"/>
          <p:cNvSpPr/>
          <p:nvPr/>
        </p:nvSpPr>
        <p:spPr>
          <a:xfrm>
            <a:off x="334433" y="188912"/>
            <a:ext cx="2209172" cy="1152526"/>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US" sz="8800" b="0" i="0" u="none" strike="noStrike" cap="none">
                <a:solidFill>
                  <a:schemeClr val="lt1"/>
                </a:solidFill>
                <a:latin typeface="Arial Black"/>
                <a:ea typeface="Arial Black"/>
                <a:cs typeface="Arial Black"/>
                <a:sym typeface="Arial Black"/>
              </a:rPr>
              <a:t>06</a:t>
            </a:r>
            <a:endParaRPr sz="8800">
              <a:solidFill>
                <a:schemeClr val="lt1"/>
              </a:solidFill>
              <a:latin typeface="Arial"/>
              <a:ea typeface="Arial"/>
              <a:cs typeface="Arial"/>
              <a:sym typeface="Arial"/>
            </a:endParaRPr>
          </a:p>
        </p:txBody>
      </p:sp>
      <p:sp>
        <p:nvSpPr>
          <p:cNvPr id="223" name="Google Shape;223;p33"/>
          <p:cNvSpPr txBox="1"/>
          <p:nvPr/>
        </p:nvSpPr>
        <p:spPr>
          <a:xfrm>
            <a:off x="310555" y="6165304"/>
            <a:ext cx="1145007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1">
                <a:solidFill>
                  <a:schemeClr val="lt1"/>
                </a:solidFill>
                <a:latin typeface="Arial"/>
                <a:ea typeface="Arial"/>
                <a:cs typeface="Arial"/>
                <a:sym typeface="Arial"/>
              </a:rPr>
              <a:t>Transforming London’s health and care together</a:t>
            </a:r>
            <a:endParaRPr sz="1800" i="1">
              <a:solidFill>
                <a:schemeClr val="lt1"/>
              </a:solidFill>
              <a:latin typeface="Arial"/>
              <a:ea typeface="Arial"/>
              <a:cs typeface="Arial"/>
              <a:sym typeface="Arial"/>
            </a:endParaRPr>
          </a:p>
        </p:txBody>
      </p:sp>
      <p:cxnSp>
        <p:nvCxnSpPr>
          <p:cNvPr id="224" name="Google Shape;224;p33"/>
          <p:cNvCxnSpPr/>
          <p:nvPr/>
        </p:nvCxnSpPr>
        <p:spPr>
          <a:xfrm>
            <a:off x="310555" y="6165304"/>
            <a:ext cx="11450075" cy="0"/>
          </a:xfrm>
          <a:prstGeom prst="straightConnector1">
            <a:avLst/>
          </a:prstGeom>
          <a:noFill/>
          <a:ln w="9525" cap="flat" cmpd="sng">
            <a:solidFill>
              <a:schemeClr val="lt1"/>
            </a:solidFill>
            <a:prstDash val="solid"/>
            <a:round/>
            <a:headEnd type="none" w="sm" len="sm"/>
            <a:tailEnd type="none" w="sm" len="sm"/>
          </a:ln>
        </p:spPr>
      </p:cxnSp>
      <p:sp>
        <p:nvSpPr>
          <p:cNvPr id="225" name="Google Shape;225;p33"/>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6_Deviderslide">
  <p:cSld name="6_Deviderslide">
    <p:spTree>
      <p:nvGrpSpPr>
        <p:cNvPr id="1" name="Shape 226"/>
        <p:cNvGrpSpPr/>
        <p:nvPr/>
      </p:nvGrpSpPr>
      <p:grpSpPr>
        <a:xfrm>
          <a:off x="0" y="0"/>
          <a:ext cx="0" cy="0"/>
          <a:chOff x="0" y="0"/>
          <a:chExt cx="0" cy="0"/>
        </a:xfrm>
      </p:grpSpPr>
      <p:sp>
        <p:nvSpPr>
          <p:cNvPr id="227" name="Google Shape;227;p34"/>
          <p:cNvSpPr/>
          <p:nvPr/>
        </p:nvSpPr>
        <p:spPr>
          <a:xfrm>
            <a:off x="0" y="0"/>
            <a:ext cx="12192000" cy="6858000"/>
          </a:xfrm>
          <a:prstGeom prst="rect">
            <a:avLst/>
          </a:prstGeom>
          <a:solidFill>
            <a:srgbClr val="A25BA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8" name="Google Shape;228;p34"/>
          <p:cNvSpPr txBox="1">
            <a:spLocks noGrp="1"/>
          </p:cNvSpPr>
          <p:nvPr>
            <p:ph type="body" idx="1"/>
          </p:nvPr>
        </p:nvSpPr>
        <p:spPr>
          <a:xfrm>
            <a:off x="334434" y="1340768"/>
            <a:ext cx="9313333" cy="50405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600"/>
              </a:spcBef>
              <a:spcAft>
                <a:spcPts val="0"/>
              </a:spcAft>
              <a:buClr>
                <a:schemeClr val="lt1"/>
              </a:buClr>
              <a:buSzPts val="3600"/>
              <a:buNone/>
              <a:defRPr sz="3600">
                <a:solidFill>
                  <a:schemeClr val="lt1"/>
                </a:solidFill>
                <a:latin typeface="Arial Black"/>
                <a:ea typeface="Arial Black"/>
                <a:cs typeface="Arial Black"/>
                <a:sym typeface="Arial Black"/>
              </a:defRPr>
            </a:lvl1pPr>
            <a:lvl2pPr marL="914400" lvl="1"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2pPr>
            <a:lvl3pPr marL="1371600" lvl="2"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3pPr>
            <a:lvl4pPr marL="1828800" lvl="3"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4pPr>
            <a:lvl5pPr marL="2286000" lvl="4"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9" name="Google Shape;229;p34"/>
          <p:cNvSpPr/>
          <p:nvPr/>
        </p:nvSpPr>
        <p:spPr>
          <a:xfrm>
            <a:off x="310555" y="188912"/>
            <a:ext cx="2233051" cy="1152526"/>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US" sz="8800" b="0" i="0" u="none" strike="noStrike" cap="none">
                <a:solidFill>
                  <a:schemeClr val="lt1"/>
                </a:solidFill>
                <a:latin typeface="Arial Black"/>
                <a:ea typeface="Arial Black"/>
                <a:cs typeface="Arial Black"/>
                <a:sym typeface="Arial Black"/>
              </a:rPr>
              <a:t>07</a:t>
            </a:r>
            <a:endParaRPr sz="8800">
              <a:solidFill>
                <a:schemeClr val="lt1"/>
              </a:solidFill>
              <a:latin typeface="Arial"/>
              <a:ea typeface="Arial"/>
              <a:cs typeface="Arial"/>
              <a:sym typeface="Arial"/>
            </a:endParaRPr>
          </a:p>
        </p:txBody>
      </p:sp>
      <p:sp>
        <p:nvSpPr>
          <p:cNvPr id="230" name="Google Shape;230;p34"/>
          <p:cNvSpPr txBox="1"/>
          <p:nvPr/>
        </p:nvSpPr>
        <p:spPr>
          <a:xfrm>
            <a:off x="310555" y="6165304"/>
            <a:ext cx="1145007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1">
                <a:solidFill>
                  <a:schemeClr val="lt1"/>
                </a:solidFill>
                <a:latin typeface="Arial"/>
                <a:ea typeface="Arial"/>
                <a:cs typeface="Arial"/>
                <a:sym typeface="Arial"/>
              </a:rPr>
              <a:t>Transforming London’s health and care together</a:t>
            </a:r>
            <a:endParaRPr sz="1800" i="1">
              <a:solidFill>
                <a:schemeClr val="lt1"/>
              </a:solidFill>
              <a:latin typeface="Arial"/>
              <a:ea typeface="Arial"/>
              <a:cs typeface="Arial"/>
              <a:sym typeface="Arial"/>
            </a:endParaRPr>
          </a:p>
        </p:txBody>
      </p:sp>
      <p:cxnSp>
        <p:nvCxnSpPr>
          <p:cNvPr id="231" name="Google Shape;231;p34"/>
          <p:cNvCxnSpPr/>
          <p:nvPr/>
        </p:nvCxnSpPr>
        <p:spPr>
          <a:xfrm>
            <a:off x="310555" y="6165304"/>
            <a:ext cx="11450075" cy="0"/>
          </a:xfrm>
          <a:prstGeom prst="straightConnector1">
            <a:avLst/>
          </a:prstGeom>
          <a:noFill/>
          <a:ln w="9525" cap="flat" cmpd="sng">
            <a:solidFill>
              <a:schemeClr val="lt1"/>
            </a:solidFill>
            <a:prstDash val="solid"/>
            <a:round/>
            <a:headEnd type="none" w="sm" len="sm"/>
            <a:tailEnd type="none" w="sm" len="sm"/>
          </a:ln>
        </p:spPr>
      </p:cxnSp>
      <p:sp>
        <p:nvSpPr>
          <p:cNvPr id="232" name="Google Shape;232;p34"/>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8_Deviderslide">
  <p:cSld name="8_Deviderslide">
    <p:spTree>
      <p:nvGrpSpPr>
        <p:cNvPr id="1" name="Shape 233"/>
        <p:cNvGrpSpPr/>
        <p:nvPr/>
      </p:nvGrpSpPr>
      <p:grpSpPr>
        <a:xfrm>
          <a:off x="0" y="0"/>
          <a:ext cx="0" cy="0"/>
          <a:chOff x="0" y="0"/>
          <a:chExt cx="0" cy="0"/>
        </a:xfrm>
      </p:grpSpPr>
      <p:sp>
        <p:nvSpPr>
          <p:cNvPr id="234" name="Google Shape;234;p35"/>
          <p:cNvSpPr/>
          <p:nvPr/>
        </p:nvSpPr>
        <p:spPr>
          <a:xfrm>
            <a:off x="0" y="0"/>
            <a:ext cx="12192000" cy="6858000"/>
          </a:xfrm>
          <a:prstGeom prst="rect">
            <a:avLst/>
          </a:prstGeom>
          <a:solidFill>
            <a:srgbClr val="33BBB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35" name="Google Shape;235;p35"/>
          <p:cNvSpPr txBox="1">
            <a:spLocks noGrp="1"/>
          </p:cNvSpPr>
          <p:nvPr>
            <p:ph type="body" idx="1"/>
          </p:nvPr>
        </p:nvSpPr>
        <p:spPr>
          <a:xfrm>
            <a:off x="334434" y="1340768"/>
            <a:ext cx="9313333" cy="50405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600"/>
              </a:spcBef>
              <a:spcAft>
                <a:spcPts val="0"/>
              </a:spcAft>
              <a:buClr>
                <a:schemeClr val="lt1"/>
              </a:buClr>
              <a:buSzPts val="3600"/>
              <a:buNone/>
              <a:defRPr sz="3600">
                <a:solidFill>
                  <a:schemeClr val="lt1"/>
                </a:solidFill>
                <a:latin typeface="Arial Black"/>
                <a:ea typeface="Arial Black"/>
                <a:cs typeface="Arial Black"/>
                <a:sym typeface="Arial Black"/>
              </a:defRPr>
            </a:lvl1pPr>
            <a:lvl2pPr marL="914400" lvl="1"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2pPr>
            <a:lvl3pPr marL="1371600" lvl="2"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3pPr>
            <a:lvl4pPr marL="1828800" lvl="3"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4pPr>
            <a:lvl5pPr marL="2286000" lvl="4"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36" name="Google Shape;236;p35"/>
          <p:cNvSpPr/>
          <p:nvPr/>
        </p:nvSpPr>
        <p:spPr>
          <a:xfrm>
            <a:off x="310555" y="188912"/>
            <a:ext cx="2233051" cy="1152526"/>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US" sz="8800" b="0" i="0" u="none" strike="noStrike" cap="none">
                <a:solidFill>
                  <a:schemeClr val="lt1"/>
                </a:solidFill>
                <a:latin typeface="Arial Black"/>
                <a:ea typeface="Arial Black"/>
                <a:cs typeface="Arial Black"/>
                <a:sym typeface="Arial Black"/>
              </a:rPr>
              <a:t>09</a:t>
            </a:r>
            <a:endParaRPr sz="8800">
              <a:solidFill>
                <a:schemeClr val="lt1"/>
              </a:solidFill>
              <a:latin typeface="Arial"/>
              <a:ea typeface="Arial"/>
              <a:cs typeface="Arial"/>
              <a:sym typeface="Arial"/>
            </a:endParaRPr>
          </a:p>
        </p:txBody>
      </p:sp>
      <p:sp>
        <p:nvSpPr>
          <p:cNvPr id="237" name="Google Shape;237;p35"/>
          <p:cNvSpPr txBox="1"/>
          <p:nvPr/>
        </p:nvSpPr>
        <p:spPr>
          <a:xfrm>
            <a:off x="310555" y="6165304"/>
            <a:ext cx="1145007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1">
                <a:solidFill>
                  <a:schemeClr val="lt1"/>
                </a:solidFill>
                <a:latin typeface="Arial"/>
                <a:ea typeface="Arial"/>
                <a:cs typeface="Arial"/>
                <a:sym typeface="Arial"/>
              </a:rPr>
              <a:t>Transforming London’s health and care together</a:t>
            </a:r>
            <a:endParaRPr sz="1800" i="1">
              <a:solidFill>
                <a:schemeClr val="lt1"/>
              </a:solidFill>
              <a:latin typeface="Arial"/>
              <a:ea typeface="Arial"/>
              <a:cs typeface="Arial"/>
              <a:sym typeface="Arial"/>
            </a:endParaRPr>
          </a:p>
        </p:txBody>
      </p:sp>
      <p:cxnSp>
        <p:nvCxnSpPr>
          <p:cNvPr id="238" name="Google Shape;238;p35"/>
          <p:cNvCxnSpPr/>
          <p:nvPr/>
        </p:nvCxnSpPr>
        <p:spPr>
          <a:xfrm>
            <a:off x="310555" y="6165304"/>
            <a:ext cx="11450075" cy="0"/>
          </a:xfrm>
          <a:prstGeom prst="straightConnector1">
            <a:avLst/>
          </a:prstGeom>
          <a:noFill/>
          <a:ln w="9525" cap="flat" cmpd="sng">
            <a:solidFill>
              <a:schemeClr val="lt1"/>
            </a:solidFill>
            <a:prstDash val="solid"/>
            <a:round/>
            <a:headEnd type="none" w="sm" len="sm"/>
            <a:tailEnd type="none" w="sm" len="sm"/>
          </a:ln>
        </p:spPr>
      </p:cxnSp>
      <p:sp>
        <p:nvSpPr>
          <p:cNvPr id="239" name="Google Shape;239;p35"/>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240"/>
        <p:cNvGrpSpPr/>
        <p:nvPr/>
      </p:nvGrpSpPr>
      <p:grpSpPr>
        <a:xfrm>
          <a:off x="0" y="0"/>
          <a:ext cx="0" cy="0"/>
          <a:chOff x="0" y="0"/>
          <a:chExt cx="0" cy="0"/>
        </a:xfrm>
      </p:grpSpPr>
      <p:sp>
        <p:nvSpPr>
          <p:cNvPr id="241" name="Google Shape;241;p36"/>
          <p:cNvSpPr txBox="1">
            <a:spLocks noGrp="1"/>
          </p:cNvSpPr>
          <p:nvPr>
            <p:ph type="body" idx="1"/>
          </p:nvPr>
        </p:nvSpPr>
        <p:spPr>
          <a:xfrm>
            <a:off x="335723" y="1660327"/>
            <a:ext cx="10464800" cy="576648"/>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rgbClr val="0072C6"/>
              </a:buClr>
              <a:buSzPts val="2400"/>
              <a:buNone/>
              <a:defRPr sz="2400" b="1">
                <a:solidFill>
                  <a:srgbClr val="0072C6"/>
                </a:solidFil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2" name="Google Shape;242;p36"/>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43" name="Google Shape;243;p36"/>
          <p:cNvSpPr txBox="1">
            <a:spLocks noGrp="1"/>
          </p:cNvSpPr>
          <p:nvPr>
            <p:ph type="body" idx="2"/>
          </p:nvPr>
        </p:nvSpPr>
        <p:spPr>
          <a:xfrm>
            <a:off x="334434" y="2275200"/>
            <a:ext cx="11523133" cy="4106128"/>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244" name="Google Shape;244;p36"/>
          <p:cNvPicPr preferRelativeResize="0"/>
          <p:nvPr/>
        </p:nvPicPr>
        <p:blipFill rotWithShape="1">
          <a:blip r:embed="rId2">
            <a:alphaModFix/>
          </a:blip>
          <a:srcRect/>
          <a:stretch/>
        </p:blipFill>
        <p:spPr>
          <a:xfrm>
            <a:off x="1271464" y="-158619"/>
            <a:ext cx="10751840" cy="1780721"/>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1877" y="1037979"/>
            <a:ext cx="10641498"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1878" y="1833143"/>
            <a:ext cx="10641498"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4" name="Picture 13" descr="A picture containing clipart&#10;&#10;Description generated with very high confidence">
            <a:extLst>
              <a:ext uri="{FF2B5EF4-FFF2-40B4-BE49-F238E27FC236}">
                <a16:creationId xmlns:a16="http://schemas.microsoft.com/office/drawing/2014/main" id="{284323AA-9573-44A2-B321-13F3CEFFCC69}"/>
              </a:ext>
            </a:extLst>
          </p:cNvPr>
          <p:cNvPicPr>
            <a:picLocks noChangeAspect="1"/>
          </p:cNvPicPr>
          <p:nvPr userDrawn="1"/>
        </p:nvPicPr>
        <p:blipFill>
          <a:blip r:embed="rId2"/>
          <a:stretch>
            <a:fillRect/>
          </a:stretch>
        </p:blipFill>
        <p:spPr>
          <a:xfrm>
            <a:off x="10535749" y="365910"/>
            <a:ext cx="1308943" cy="528611"/>
          </a:xfrm>
          <a:prstGeom prst="rect">
            <a:avLst/>
          </a:prstGeom>
        </p:spPr>
      </p:pic>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Presentation title</a:t>
            </a:r>
          </a:p>
        </p:txBody>
      </p:sp>
    </p:spTree>
    <p:extLst>
      <p:ext uri="{BB962C8B-B14F-4D97-AF65-F5344CB8AC3E}">
        <p14:creationId xmlns:p14="http://schemas.microsoft.com/office/powerpoint/2010/main" val="5086027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7" name="Title 9"/>
          <p:cNvSpPr>
            <a:spLocks noGrp="1"/>
          </p:cNvSpPr>
          <p:nvPr>
            <p:ph type="title" hasCustomPrompt="1"/>
          </p:nvPr>
        </p:nvSpPr>
        <p:spPr>
          <a:xfrm>
            <a:off x="599385" y="3660488"/>
            <a:ext cx="10515600" cy="689541"/>
          </a:xfrm>
          <a:prstGeom prst="rect">
            <a:avLst/>
          </a:prstGeom>
        </p:spPr>
        <p:txBody>
          <a:bodyPr/>
          <a:lstStyle>
            <a:lvl1pPr>
              <a:defRPr sz="3600" baseline="0">
                <a:solidFill>
                  <a:srgbClr val="005EB8"/>
                </a:solidFill>
                <a:latin typeface="Arial" panose="020B0604020202020204" pitchFamily="34" charset="0"/>
                <a:cs typeface="Arial" panose="020B0604020202020204" pitchFamily="34" charset="0"/>
              </a:defRPr>
            </a:lvl1pPr>
          </a:lstStyle>
          <a:p>
            <a:r>
              <a:rPr lang="en-US"/>
              <a:t>Presentation title</a:t>
            </a:r>
          </a:p>
        </p:txBody>
      </p:sp>
      <p:sp>
        <p:nvSpPr>
          <p:cNvPr id="11" name="Subtitle 2"/>
          <p:cNvSpPr>
            <a:spLocks noGrp="1"/>
          </p:cNvSpPr>
          <p:nvPr>
            <p:ph type="subTitle" idx="1" hasCustomPrompt="1"/>
          </p:nvPr>
        </p:nvSpPr>
        <p:spPr>
          <a:xfrm>
            <a:off x="618301" y="4364955"/>
            <a:ext cx="9144000" cy="473244"/>
          </a:xfrm>
          <a:prstGeom prst="rect">
            <a:avLst/>
          </a:prstGeom>
        </p:spPr>
        <p:txBody>
          <a:bodyPr/>
          <a:lstStyle>
            <a:lvl1pPr marL="0" indent="0" algn="l">
              <a:buNone/>
              <a:defRPr sz="1800" b="0" i="0" baseline="0">
                <a:solidFill>
                  <a:srgbClr val="005EB8"/>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Date</a:t>
            </a:r>
          </a:p>
        </p:txBody>
      </p:sp>
      <p:pic>
        <p:nvPicPr>
          <p:cNvPr id="9" name="Picture 8" descr="A picture containing clipart&#10;&#10;Description generated with very high confidence">
            <a:extLst>
              <a:ext uri="{FF2B5EF4-FFF2-40B4-BE49-F238E27FC236}">
                <a16:creationId xmlns:a16="http://schemas.microsoft.com/office/drawing/2014/main" id="{97959884-1B4F-43C5-92F7-E44DF373C9BF}"/>
              </a:ext>
            </a:extLst>
          </p:cNvPr>
          <p:cNvPicPr>
            <a:picLocks noChangeAspect="1"/>
          </p:cNvPicPr>
          <p:nvPr userDrawn="1"/>
        </p:nvPicPr>
        <p:blipFill>
          <a:blip r:embed="rId2"/>
          <a:stretch>
            <a:fillRect/>
          </a:stretch>
        </p:blipFill>
        <p:spPr>
          <a:xfrm>
            <a:off x="10261546" y="293024"/>
            <a:ext cx="1440873" cy="436418"/>
          </a:xfrm>
          <a:prstGeom prst="rect">
            <a:avLst/>
          </a:prstGeom>
        </p:spPr>
      </p:pic>
      <p:pic>
        <p:nvPicPr>
          <p:cNvPr id="5" name="Content Placeholder 16">
            <a:extLst>
              <a:ext uri="{FF2B5EF4-FFF2-40B4-BE49-F238E27FC236}">
                <a16:creationId xmlns:a16="http://schemas.microsoft.com/office/drawing/2014/main" id="{5FDDE1C8-218E-4901-92BB-E0ADB27DCE4B}"/>
              </a:ext>
            </a:extLst>
          </p:cNvPr>
          <p:cNvPicPr>
            <a:picLocks noChangeAspect="1"/>
          </p:cNvPicPr>
          <p:nvPr userDrawn="1"/>
        </p:nvPicPr>
        <p:blipFill>
          <a:blip r:embed="rId3"/>
          <a:stretch>
            <a:fillRect/>
          </a:stretch>
        </p:blipFill>
        <p:spPr>
          <a:xfrm>
            <a:off x="0" y="6345237"/>
            <a:ext cx="12192000" cy="309465"/>
          </a:xfrm>
          <a:prstGeom prst="rect">
            <a:avLst/>
          </a:prstGeom>
        </p:spPr>
      </p:pic>
      <p:sp>
        <p:nvSpPr>
          <p:cNvPr id="6" name="Text Box 4">
            <a:extLst>
              <a:ext uri="{FF2B5EF4-FFF2-40B4-BE49-F238E27FC236}">
                <a16:creationId xmlns:a16="http://schemas.microsoft.com/office/drawing/2014/main" id="{733EB1D2-9EB5-4BBA-9043-DD9322866AB7}"/>
              </a:ext>
            </a:extLst>
          </p:cNvPr>
          <p:cNvSpPr txBox="1"/>
          <p:nvPr userDrawn="1"/>
        </p:nvSpPr>
        <p:spPr>
          <a:xfrm>
            <a:off x="3434080" y="5792942"/>
            <a:ext cx="5323840" cy="4064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800">
                <a:effectLst/>
                <a:latin typeface="Arial" panose="020B0604020202020204" pitchFamily="34" charset="0"/>
                <a:ea typeface="Calibri" panose="020F0502020204030204" pitchFamily="34" charset="0"/>
                <a:cs typeface="Times New Roman" panose="02020603050405020304" pitchFamily="18" charset="0"/>
              </a:rPr>
              <a:t>NHS England and NHS Improvement</a:t>
            </a:r>
            <a:endParaRPr lang="en-GB" sz="120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292414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14920" y="1343804"/>
            <a:ext cx="103168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609601" y="548641"/>
            <a:ext cx="8756073"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8" name="TextBox 7"/>
          <p:cNvSpPr txBox="1"/>
          <p:nvPr userDrawn="1"/>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Presentation title</a:t>
            </a:r>
          </a:p>
        </p:txBody>
      </p:sp>
      <p:pic>
        <p:nvPicPr>
          <p:cNvPr id="12" name="Picture 11" descr="A picture containing clipart&#10;&#10;Description generated with very high confidence">
            <a:extLst>
              <a:ext uri="{FF2B5EF4-FFF2-40B4-BE49-F238E27FC236}">
                <a16:creationId xmlns:a16="http://schemas.microsoft.com/office/drawing/2014/main" id="{7ADC841C-5A22-4563-A975-9750BB6F94B4}"/>
              </a:ext>
            </a:extLst>
          </p:cNvPr>
          <p:cNvPicPr>
            <a:picLocks noChangeAspect="1"/>
          </p:cNvPicPr>
          <p:nvPr userDrawn="1"/>
        </p:nvPicPr>
        <p:blipFill>
          <a:blip r:embed="rId2"/>
          <a:stretch>
            <a:fillRect/>
          </a:stretch>
        </p:blipFill>
        <p:spPr>
          <a:xfrm>
            <a:off x="10261546" y="293024"/>
            <a:ext cx="1440873" cy="436418"/>
          </a:xfrm>
          <a:prstGeom prst="rect">
            <a:avLst/>
          </a:prstGeom>
        </p:spPr>
      </p:pic>
    </p:spTree>
    <p:extLst>
      <p:ext uri="{BB962C8B-B14F-4D97-AF65-F5344CB8AC3E}">
        <p14:creationId xmlns:p14="http://schemas.microsoft.com/office/powerpoint/2010/main" val="31685078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F36B3-6C61-42AB-A7C3-27C6ECA0BE1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D153753-BDB4-4494-850A-CF8BCCC57B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C1577C-E677-468F-A542-1E04088F0845}"/>
              </a:ext>
            </a:extLst>
          </p:cNvPr>
          <p:cNvSpPr>
            <a:spLocks noGrp="1"/>
          </p:cNvSpPr>
          <p:nvPr>
            <p:ph type="dt" sz="half" idx="10"/>
          </p:nvPr>
        </p:nvSpPr>
        <p:spPr/>
        <p:txBody>
          <a:bodyPr/>
          <a:lstStyle/>
          <a:p>
            <a:fld id="{60C7B8B4-4354-49D2-98EE-F21174F482A3}" type="datetimeFigureOut">
              <a:rPr lang="en-GB" smtClean="0"/>
              <a:t>22/02/2022</a:t>
            </a:fld>
            <a:endParaRPr lang="en-GB"/>
          </a:p>
        </p:txBody>
      </p:sp>
      <p:sp>
        <p:nvSpPr>
          <p:cNvPr id="5" name="Footer Placeholder 4">
            <a:extLst>
              <a:ext uri="{FF2B5EF4-FFF2-40B4-BE49-F238E27FC236}">
                <a16:creationId xmlns:a16="http://schemas.microsoft.com/office/drawing/2014/main" id="{9D9C0E74-08C9-4FD8-AA46-7A4A5CD522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E2376B9-DBE3-4B4B-BC3C-575498086839}"/>
              </a:ext>
            </a:extLst>
          </p:cNvPr>
          <p:cNvSpPr>
            <a:spLocks noGrp="1"/>
          </p:cNvSpPr>
          <p:nvPr>
            <p:ph type="sldNum" sz="quarter" idx="12"/>
          </p:nvPr>
        </p:nvSpPr>
        <p:spPr/>
        <p:txBody>
          <a:bodyPr/>
          <a:lstStyle/>
          <a:p>
            <a:fld id="{501DCF08-2930-4DC4-AB18-A17FB2914942}" type="slidenum">
              <a:rPr lang="en-GB" smtClean="0"/>
              <a:t>‹#›</a:t>
            </a:fld>
            <a:endParaRPr lang="en-GB"/>
          </a:p>
        </p:txBody>
      </p:sp>
    </p:spTree>
    <p:extLst>
      <p:ext uri="{BB962C8B-B14F-4D97-AF65-F5344CB8AC3E}">
        <p14:creationId xmlns:p14="http://schemas.microsoft.com/office/powerpoint/2010/main" val="3877639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9359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hree Column">
  <p:cSld name="Title and Three Column">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334434" y="188914"/>
            <a:ext cx="11523133" cy="503783"/>
          </a:xfrm>
          <a:prstGeom prst="rect">
            <a:avLst/>
          </a:prstGeom>
          <a:noFill/>
          <a:ln>
            <a:noFill/>
          </a:ln>
        </p:spPr>
        <p:txBody>
          <a:bodyPr spcFirstLastPara="1" wrap="square" lIns="91425" tIns="45700" rIns="91425" bIns="45700" anchor="t" anchorCtr="0">
            <a:noAutofit/>
          </a:bodyPr>
          <a:lstStyle>
            <a:lvl1pPr marR="0" lvl="0" algn="l" rtl="0">
              <a:spcBef>
                <a:spcPts val="600"/>
              </a:spcBef>
              <a:spcAft>
                <a:spcPts val="0"/>
              </a:spcAft>
              <a:buClr>
                <a:schemeClr val="lt1"/>
              </a:buClr>
              <a:buSzPts val="2400"/>
              <a:buFont typeface="Arial Black"/>
              <a:buNone/>
              <a:defRPr sz="24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1" name="Google Shape;41;p6"/>
          <p:cNvSpPr txBox="1">
            <a:spLocks noGrp="1"/>
          </p:cNvSpPr>
          <p:nvPr>
            <p:ph type="body" idx="1"/>
          </p:nvPr>
        </p:nvSpPr>
        <p:spPr>
          <a:xfrm>
            <a:off x="334433" y="1341438"/>
            <a:ext cx="3744384"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2" name="Google Shape;42;p6"/>
          <p:cNvSpPr txBox="1">
            <a:spLocks noGrp="1"/>
          </p:cNvSpPr>
          <p:nvPr>
            <p:ph type="body" idx="2"/>
          </p:nvPr>
        </p:nvSpPr>
        <p:spPr>
          <a:xfrm>
            <a:off x="4271434" y="1341438"/>
            <a:ext cx="3649133"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3" name="Google Shape;43;p6"/>
          <p:cNvSpPr txBox="1">
            <a:spLocks noGrp="1"/>
          </p:cNvSpPr>
          <p:nvPr>
            <p:ph type="body" idx="3"/>
          </p:nvPr>
        </p:nvSpPr>
        <p:spPr>
          <a:xfrm>
            <a:off x="8113185" y="1341438"/>
            <a:ext cx="3744383"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4" name="Google Shape;44;p6"/>
          <p:cNvSpPr txBox="1">
            <a:spLocks noGrp="1"/>
          </p:cNvSpPr>
          <p:nvPr>
            <p:ph type="body" idx="4"/>
          </p:nvPr>
        </p:nvSpPr>
        <p:spPr>
          <a:xfrm>
            <a:off x="334434" y="692697"/>
            <a:ext cx="11523133" cy="360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2200"/>
              <a:buNone/>
              <a:defRPr sz="2200">
                <a:solidFill>
                  <a:schemeClr val="accent5"/>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5" name="Google Shape;45;p6"/>
          <p:cNvSpPr txBox="1"/>
          <p:nvPr/>
        </p:nvSpPr>
        <p:spPr>
          <a:xfrm>
            <a:off x="336000" y="190801"/>
            <a:ext cx="11523133" cy="503783"/>
          </a:xfrm>
          <a:prstGeom prst="rect">
            <a:avLst/>
          </a:prstGeom>
          <a:solidFill>
            <a:srgbClr val="0072C6"/>
          </a:solidFill>
          <a:ln>
            <a:noFill/>
          </a:ln>
        </p:spPr>
        <p:txBody>
          <a:bodyPr spcFirstLastPara="1" wrap="square" lIns="91425" tIns="45700" rIns="91425" bIns="45700" anchor="t" anchorCtr="0">
            <a:noAutofit/>
          </a:bodyPr>
          <a:lstStyle/>
          <a:p>
            <a:pPr marL="95250" marR="0" lvl="0" indent="0" algn="l" rtl="0">
              <a:spcBef>
                <a:spcPts val="0"/>
              </a:spcBef>
              <a:spcAft>
                <a:spcPts val="0"/>
              </a:spcAft>
              <a:buClr>
                <a:schemeClr val="lt1"/>
              </a:buClr>
              <a:buSzPts val="2400"/>
              <a:buFont typeface="Arial Black"/>
              <a:buNone/>
            </a:pPr>
            <a:r>
              <a:rPr lang="en-US" sz="2400">
                <a:solidFill>
                  <a:schemeClr val="lt1"/>
                </a:solidFill>
                <a:latin typeface="Arial Black"/>
                <a:ea typeface="Arial Black"/>
                <a:cs typeface="Arial Black"/>
                <a:sym typeface="Arial Black"/>
              </a:rPr>
              <a:t>Click to edit Master title style</a:t>
            </a:r>
            <a:endParaRPr sz="2400">
              <a:solidFill>
                <a:schemeClr val="lt1"/>
              </a:solidFill>
              <a:latin typeface="Arial Black"/>
              <a:ea typeface="Arial Black"/>
              <a:cs typeface="Arial Black"/>
              <a:sym typeface="Arial Black"/>
            </a:endParaRPr>
          </a:p>
        </p:txBody>
      </p:sp>
      <p:sp>
        <p:nvSpPr>
          <p:cNvPr id="46" name="Google Shape;46;p6"/>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0_Blank">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97351DC1-E076-6245-B504-6F941D5549C4}"/>
              </a:ext>
            </a:extLst>
          </p:cNvPr>
          <p:cNvSpPr>
            <a:spLocks noGrp="1"/>
          </p:cNvSpPr>
          <p:nvPr>
            <p:ph type="pic" sz="quarter" idx="14"/>
          </p:nvPr>
        </p:nvSpPr>
        <p:spPr>
          <a:xfrm>
            <a:off x="7229997" y="1367228"/>
            <a:ext cx="3762599" cy="3440187"/>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7503038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1_Blank">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97351DC1-E076-6245-B504-6F941D5549C4}"/>
              </a:ext>
            </a:extLst>
          </p:cNvPr>
          <p:cNvSpPr>
            <a:spLocks noGrp="1"/>
          </p:cNvSpPr>
          <p:nvPr>
            <p:ph type="pic" sz="quarter" idx="14"/>
          </p:nvPr>
        </p:nvSpPr>
        <p:spPr>
          <a:xfrm>
            <a:off x="3310119" y="0"/>
            <a:ext cx="4921625" cy="6858000"/>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15932165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2_Blank">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97351DC1-E076-6245-B504-6F941D5549C4}"/>
              </a:ext>
            </a:extLst>
          </p:cNvPr>
          <p:cNvSpPr>
            <a:spLocks noGrp="1"/>
          </p:cNvSpPr>
          <p:nvPr>
            <p:ph type="pic" sz="quarter" idx="14"/>
          </p:nvPr>
        </p:nvSpPr>
        <p:spPr>
          <a:xfrm>
            <a:off x="604570" y="3001225"/>
            <a:ext cx="2675031" cy="3137348"/>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19504653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3_Blank">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97351DC1-E076-6245-B504-6F941D5549C4}"/>
              </a:ext>
            </a:extLst>
          </p:cNvPr>
          <p:cNvSpPr>
            <a:spLocks noGrp="1"/>
          </p:cNvSpPr>
          <p:nvPr>
            <p:ph type="pic" sz="quarter" idx="14"/>
          </p:nvPr>
        </p:nvSpPr>
        <p:spPr>
          <a:xfrm>
            <a:off x="6980065" y="0"/>
            <a:ext cx="5211935" cy="6858000"/>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5870490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4_Blank">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97351DC1-E076-6245-B504-6F941D5549C4}"/>
              </a:ext>
            </a:extLst>
          </p:cNvPr>
          <p:cNvSpPr>
            <a:spLocks noGrp="1"/>
          </p:cNvSpPr>
          <p:nvPr>
            <p:ph type="pic" sz="quarter" idx="14"/>
          </p:nvPr>
        </p:nvSpPr>
        <p:spPr>
          <a:xfrm>
            <a:off x="0" y="0"/>
            <a:ext cx="3995751" cy="3429000"/>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18253846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5_Blank">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97351DC1-E076-6245-B504-6F941D5549C4}"/>
              </a:ext>
            </a:extLst>
          </p:cNvPr>
          <p:cNvSpPr>
            <a:spLocks noGrp="1"/>
          </p:cNvSpPr>
          <p:nvPr>
            <p:ph type="pic" sz="quarter" idx="14"/>
          </p:nvPr>
        </p:nvSpPr>
        <p:spPr>
          <a:xfrm>
            <a:off x="531301" y="535370"/>
            <a:ext cx="3317992" cy="4814160"/>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6725530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6_Blank">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97351DC1-E076-6245-B504-6F941D5549C4}"/>
              </a:ext>
            </a:extLst>
          </p:cNvPr>
          <p:cNvSpPr>
            <a:spLocks noGrp="1"/>
          </p:cNvSpPr>
          <p:nvPr>
            <p:ph type="pic" sz="quarter" idx="14"/>
          </p:nvPr>
        </p:nvSpPr>
        <p:spPr>
          <a:xfrm>
            <a:off x="8730637" y="2103657"/>
            <a:ext cx="2917448" cy="4091224"/>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24795557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7_Blank">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97351DC1-E076-6245-B504-6F941D5549C4}"/>
              </a:ext>
            </a:extLst>
          </p:cNvPr>
          <p:cNvSpPr>
            <a:spLocks noGrp="1"/>
          </p:cNvSpPr>
          <p:nvPr>
            <p:ph type="pic" sz="quarter" idx="14"/>
          </p:nvPr>
        </p:nvSpPr>
        <p:spPr>
          <a:xfrm>
            <a:off x="769851" y="2940426"/>
            <a:ext cx="2675031" cy="3038684"/>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10913420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8_Blank">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97351DC1-E076-6245-B504-6F941D5549C4}"/>
              </a:ext>
            </a:extLst>
          </p:cNvPr>
          <p:cNvSpPr>
            <a:spLocks noGrp="1"/>
          </p:cNvSpPr>
          <p:nvPr>
            <p:ph type="pic" sz="quarter" idx="14"/>
          </p:nvPr>
        </p:nvSpPr>
        <p:spPr>
          <a:xfrm>
            <a:off x="656512" y="633835"/>
            <a:ext cx="2076938" cy="2326396"/>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22876691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9_Blank">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97351DC1-E076-6245-B504-6F941D5549C4}"/>
              </a:ext>
            </a:extLst>
          </p:cNvPr>
          <p:cNvSpPr>
            <a:spLocks noGrp="1"/>
          </p:cNvSpPr>
          <p:nvPr>
            <p:ph type="pic" sz="quarter" idx="14"/>
          </p:nvPr>
        </p:nvSpPr>
        <p:spPr>
          <a:xfrm>
            <a:off x="0" y="0"/>
            <a:ext cx="3485087" cy="2326396"/>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207646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key message">
  <p:cSld name="Title and key message">
    <p:spTree>
      <p:nvGrpSpPr>
        <p:cNvPr id="1" name="Shape 47"/>
        <p:cNvGrpSpPr/>
        <p:nvPr/>
      </p:nvGrpSpPr>
      <p:grpSpPr>
        <a:xfrm>
          <a:off x="0" y="0"/>
          <a:ext cx="0" cy="0"/>
          <a:chOff x="0" y="0"/>
          <a:chExt cx="0" cy="0"/>
        </a:xfrm>
      </p:grpSpPr>
      <p:sp>
        <p:nvSpPr>
          <p:cNvPr id="48" name="Google Shape;48;p7"/>
          <p:cNvSpPr txBox="1">
            <a:spLocks noGrp="1"/>
          </p:cNvSpPr>
          <p:nvPr>
            <p:ph type="title"/>
          </p:nvPr>
        </p:nvSpPr>
        <p:spPr>
          <a:xfrm>
            <a:off x="334434" y="188914"/>
            <a:ext cx="11523133" cy="503783"/>
          </a:xfrm>
          <a:prstGeom prst="rect">
            <a:avLst/>
          </a:prstGeom>
          <a:noFill/>
          <a:ln>
            <a:noFill/>
          </a:ln>
        </p:spPr>
        <p:txBody>
          <a:bodyPr spcFirstLastPara="1" wrap="square" lIns="91425" tIns="45700" rIns="91425" bIns="45700" anchor="t" anchorCtr="0">
            <a:noAutofit/>
          </a:bodyPr>
          <a:lstStyle>
            <a:lvl1pPr marR="0" lvl="0" algn="l" rtl="0">
              <a:spcBef>
                <a:spcPts val="600"/>
              </a:spcBef>
              <a:spcAft>
                <a:spcPts val="0"/>
              </a:spcAft>
              <a:buClr>
                <a:schemeClr val="lt1"/>
              </a:buClr>
              <a:buSzPts val="2400"/>
              <a:buFont typeface="Arial Black"/>
              <a:buNone/>
              <a:defRPr sz="24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9" name="Google Shape;49;p7"/>
          <p:cNvSpPr txBox="1">
            <a:spLocks noGrp="1"/>
          </p:cNvSpPr>
          <p:nvPr>
            <p:ph type="body" idx="1"/>
          </p:nvPr>
        </p:nvSpPr>
        <p:spPr>
          <a:xfrm>
            <a:off x="334433" y="1341438"/>
            <a:ext cx="3744384"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0" name="Google Shape;50;p7"/>
          <p:cNvSpPr txBox="1">
            <a:spLocks noGrp="1"/>
          </p:cNvSpPr>
          <p:nvPr>
            <p:ph type="body" idx="2"/>
          </p:nvPr>
        </p:nvSpPr>
        <p:spPr>
          <a:xfrm>
            <a:off x="4271434" y="1341438"/>
            <a:ext cx="7586133"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1" name="Google Shape;51;p7"/>
          <p:cNvSpPr txBox="1">
            <a:spLocks noGrp="1"/>
          </p:cNvSpPr>
          <p:nvPr>
            <p:ph type="body" idx="3"/>
          </p:nvPr>
        </p:nvSpPr>
        <p:spPr>
          <a:xfrm>
            <a:off x="334434" y="692697"/>
            <a:ext cx="11523133" cy="360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2200"/>
              <a:buNone/>
              <a:defRPr sz="2200">
                <a:solidFill>
                  <a:schemeClr val="accent5"/>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2" name="Google Shape;52;p7"/>
          <p:cNvSpPr txBox="1"/>
          <p:nvPr/>
        </p:nvSpPr>
        <p:spPr>
          <a:xfrm>
            <a:off x="335360" y="190801"/>
            <a:ext cx="11523133" cy="503783"/>
          </a:xfrm>
          <a:prstGeom prst="rect">
            <a:avLst/>
          </a:prstGeom>
          <a:solidFill>
            <a:srgbClr val="0072C6"/>
          </a:solidFill>
          <a:ln>
            <a:noFill/>
          </a:ln>
        </p:spPr>
        <p:txBody>
          <a:bodyPr spcFirstLastPara="1" wrap="square" lIns="91425" tIns="45700" rIns="91425" bIns="45700" anchor="t" anchorCtr="0">
            <a:noAutofit/>
          </a:bodyPr>
          <a:lstStyle/>
          <a:p>
            <a:pPr marL="95250" marR="0" lvl="0" indent="0" algn="l" rtl="0">
              <a:spcBef>
                <a:spcPts val="0"/>
              </a:spcBef>
              <a:spcAft>
                <a:spcPts val="0"/>
              </a:spcAft>
              <a:buClr>
                <a:schemeClr val="lt1"/>
              </a:buClr>
              <a:buSzPts val="2400"/>
              <a:buFont typeface="Arial Black"/>
              <a:buNone/>
            </a:pPr>
            <a:r>
              <a:rPr lang="en-US" sz="2400">
                <a:solidFill>
                  <a:schemeClr val="lt1"/>
                </a:solidFill>
                <a:latin typeface="Arial Black"/>
                <a:ea typeface="Arial Black"/>
                <a:cs typeface="Arial Black"/>
                <a:sym typeface="Arial Black"/>
              </a:rPr>
              <a:t>Click to edit Master title style</a:t>
            </a:r>
            <a:endParaRPr sz="2400">
              <a:solidFill>
                <a:schemeClr val="lt1"/>
              </a:solidFill>
              <a:latin typeface="Arial Black"/>
              <a:ea typeface="Arial Black"/>
              <a:cs typeface="Arial Black"/>
              <a:sym typeface="Arial Black"/>
            </a:endParaRPr>
          </a:p>
        </p:txBody>
      </p:sp>
      <p:sp>
        <p:nvSpPr>
          <p:cNvPr id="53" name="Google Shape;53;p7"/>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0_Blank">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02EAF180-189F-7C44-8DB1-50EF93CA96FD}"/>
              </a:ext>
            </a:extLst>
          </p:cNvPr>
          <p:cNvSpPr>
            <a:spLocks noGrp="1"/>
          </p:cNvSpPr>
          <p:nvPr>
            <p:ph type="pic" sz="quarter" idx="15"/>
          </p:nvPr>
        </p:nvSpPr>
        <p:spPr>
          <a:xfrm>
            <a:off x="5014840" y="1454839"/>
            <a:ext cx="2177146" cy="2176573"/>
          </a:xfrm>
          <a:prstGeom prst="ellipse">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22204825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1_Blank">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97351DC1-E076-6245-B504-6F941D5549C4}"/>
              </a:ext>
            </a:extLst>
          </p:cNvPr>
          <p:cNvSpPr>
            <a:spLocks noGrp="1"/>
          </p:cNvSpPr>
          <p:nvPr>
            <p:ph type="pic" sz="quarter" idx="14"/>
          </p:nvPr>
        </p:nvSpPr>
        <p:spPr>
          <a:xfrm>
            <a:off x="553127" y="1032917"/>
            <a:ext cx="2085253" cy="2507452"/>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34205275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2_Blank">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97351DC1-E076-6245-B504-6F941D5549C4}"/>
              </a:ext>
            </a:extLst>
          </p:cNvPr>
          <p:cNvSpPr>
            <a:spLocks noGrp="1"/>
          </p:cNvSpPr>
          <p:nvPr>
            <p:ph type="pic" sz="quarter" idx="14"/>
          </p:nvPr>
        </p:nvSpPr>
        <p:spPr>
          <a:xfrm>
            <a:off x="-18" y="0"/>
            <a:ext cx="3630853" cy="3477343"/>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19936964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3_Blank">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97351DC1-E076-6245-B504-6F941D5549C4}"/>
              </a:ext>
            </a:extLst>
          </p:cNvPr>
          <p:cNvSpPr>
            <a:spLocks noGrp="1"/>
          </p:cNvSpPr>
          <p:nvPr>
            <p:ph type="pic" sz="quarter" idx="14"/>
          </p:nvPr>
        </p:nvSpPr>
        <p:spPr>
          <a:xfrm>
            <a:off x="722879" y="2154482"/>
            <a:ext cx="2486728" cy="2886097"/>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17219553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4_Blank">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DD42B7F0-1D94-F446-9BC4-C6530129E4DA}"/>
              </a:ext>
            </a:extLst>
          </p:cNvPr>
          <p:cNvSpPr>
            <a:spLocks noGrp="1"/>
          </p:cNvSpPr>
          <p:nvPr>
            <p:ph type="pic" sz="quarter" idx="15"/>
          </p:nvPr>
        </p:nvSpPr>
        <p:spPr>
          <a:xfrm>
            <a:off x="5007430" y="263891"/>
            <a:ext cx="2177146" cy="2176573"/>
          </a:xfrm>
          <a:prstGeom prst="ellipse">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153821742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5_Blank">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82B034B2-2564-B849-9852-4C666D90441B}"/>
              </a:ext>
            </a:extLst>
          </p:cNvPr>
          <p:cNvSpPr>
            <a:spLocks noGrp="1"/>
          </p:cNvSpPr>
          <p:nvPr>
            <p:ph type="pic" sz="quarter" idx="14"/>
          </p:nvPr>
        </p:nvSpPr>
        <p:spPr>
          <a:xfrm>
            <a:off x="402441" y="314296"/>
            <a:ext cx="2444084" cy="2443448"/>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30809021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6_Blank">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82B034B2-2564-B849-9852-4C666D90441B}"/>
              </a:ext>
            </a:extLst>
          </p:cNvPr>
          <p:cNvSpPr>
            <a:spLocks noGrp="1"/>
          </p:cNvSpPr>
          <p:nvPr>
            <p:ph type="pic" sz="quarter" idx="14"/>
          </p:nvPr>
        </p:nvSpPr>
        <p:spPr>
          <a:xfrm>
            <a:off x="402441" y="408449"/>
            <a:ext cx="3484771" cy="4667517"/>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377202866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7_Blank">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DD42B7F0-1D94-F446-9BC4-C6530129E4DA}"/>
              </a:ext>
            </a:extLst>
          </p:cNvPr>
          <p:cNvSpPr>
            <a:spLocks noGrp="1"/>
          </p:cNvSpPr>
          <p:nvPr>
            <p:ph type="pic" sz="quarter" idx="15"/>
          </p:nvPr>
        </p:nvSpPr>
        <p:spPr>
          <a:xfrm>
            <a:off x="1000489" y="1327937"/>
            <a:ext cx="2177140" cy="2176567"/>
          </a:xfrm>
          <a:prstGeom prst="ellipse">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65158941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8_Blank">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82B034B2-2564-B849-9852-4C666D90441B}"/>
              </a:ext>
            </a:extLst>
          </p:cNvPr>
          <p:cNvSpPr>
            <a:spLocks noGrp="1"/>
          </p:cNvSpPr>
          <p:nvPr>
            <p:ph type="pic" sz="quarter" idx="14"/>
          </p:nvPr>
        </p:nvSpPr>
        <p:spPr>
          <a:xfrm>
            <a:off x="616577" y="2041203"/>
            <a:ext cx="2067082" cy="2768658"/>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31994684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9_Blank">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F64C709-11DE-6541-AF53-F63296A61B06}"/>
              </a:ext>
            </a:extLst>
          </p:cNvPr>
          <p:cNvSpPr>
            <a:spLocks noGrp="1"/>
          </p:cNvSpPr>
          <p:nvPr>
            <p:ph type="pic" sz="quarter" idx="14"/>
          </p:nvPr>
        </p:nvSpPr>
        <p:spPr>
          <a:xfrm>
            <a:off x="3245418" y="0"/>
            <a:ext cx="5701167" cy="3201725"/>
          </a:xfrm>
          <a:custGeom>
            <a:avLst/>
            <a:gdLst>
              <a:gd name="connsiteX0" fmla="*/ 1600863 w 11399365"/>
              <a:gd name="connsiteY0" fmla="*/ 0 h 6403450"/>
              <a:gd name="connsiteX1" fmla="*/ 11399365 w 11399365"/>
              <a:gd name="connsiteY1" fmla="*/ 0 h 6403450"/>
              <a:gd name="connsiteX2" fmla="*/ 9798503 w 11399365"/>
              <a:gd name="connsiteY2" fmla="*/ 6403450 h 6403450"/>
              <a:gd name="connsiteX3" fmla="*/ 0 w 11399365"/>
              <a:gd name="connsiteY3" fmla="*/ 6403450 h 6403450"/>
            </a:gdLst>
            <a:ahLst/>
            <a:cxnLst>
              <a:cxn ang="0">
                <a:pos x="connsiteX0" y="connsiteY0"/>
              </a:cxn>
              <a:cxn ang="0">
                <a:pos x="connsiteX1" y="connsiteY1"/>
              </a:cxn>
              <a:cxn ang="0">
                <a:pos x="connsiteX2" y="connsiteY2"/>
              </a:cxn>
              <a:cxn ang="0">
                <a:pos x="connsiteX3" y="connsiteY3"/>
              </a:cxn>
            </a:cxnLst>
            <a:rect l="l" t="t" r="r" b="b"/>
            <a:pathLst>
              <a:path w="11399365" h="6403450">
                <a:moveTo>
                  <a:pt x="1600863" y="0"/>
                </a:moveTo>
                <a:lnTo>
                  <a:pt x="11399365" y="0"/>
                </a:lnTo>
                <a:lnTo>
                  <a:pt x="9798503" y="6403450"/>
                </a:lnTo>
                <a:lnTo>
                  <a:pt x="0" y="6403450"/>
                </a:lnTo>
                <a:close/>
              </a:path>
            </a:pathLst>
          </a:custGeom>
          <a:solidFill>
            <a:schemeClr val="bg1">
              <a:lumMod val="95000"/>
            </a:schemeClr>
          </a:solidFill>
        </p:spPr>
        <p:txBody>
          <a:bodyPr wrap="square">
            <a:noAutofit/>
          </a:bodyPr>
          <a:lstStyle>
            <a:lvl1pPr>
              <a:defRPr sz="1051"/>
            </a:lvl1pPr>
          </a:lstStyle>
          <a:p>
            <a:endParaRPr lang="en-US"/>
          </a:p>
        </p:txBody>
      </p:sp>
    </p:spTree>
    <p:extLst>
      <p:ext uri="{BB962C8B-B14F-4D97-AF65-F5344CB8AC3E}">
        <p14:creationId xmlns:p14="http://schemas.microsoft.com/office/powerpoint/2010/main" val="2263520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eviderslide">
  <p:cSld name="Deviderslide">
    <p:spTree>
      <p:nvGrpSpPr>
        <p:cNvPr id="1" name="Shape 54"/>
        <p:cNvGrpSpPr/>
        <p:nvPr/>
      </p:nvGrpSpPr>
      <p:grpSpPr>
        <a:xfrm>
          <a:off x="0" y="0"/>
          <a:ext cx="0" cy="0"/>
          <a:chOff x="0" y="0"/>
          <a:chExt cx="0" cy="0"/>
        </a:xfrm>
      </p:grpSpPr>
      <p:sp>
        <p:nvSpPr>
          <p:cNvPr id="55" name="Google Shape;55;p8"/>
          <p:cNvSpPr/>
          <p:nvPr/>
        </p:nvSpPr>
        <p:spPr>
          <a:xfrm>
            <a:off x="0" y="0"/>
            <a:ext cx="12192000" cy="6858000"/>
          </a:xfrm>
          <a:prstGeom prst="rect">
            <a:avLst/>
          </a:prstGeom>
          <a:solidFill>
            <a:srgbClr val="0091C9"/>
          </a:solidFill>
          <a:ln>
            <a:noFill/>
          </a:ln>
        </p:spPr>
        <p:txBody>
          <a:bodyPr spcFirstLastPara="1" wrap="square" lIns="72000"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6" name="Google Shape;56;p8"/>
          <p:cNvSpPr txBox="1">
            <a:spLocks noGrp="1"/>
          </p:cNvSpPr>
          <p:nvPr>
            <p:ph type="body" idx="1"/>
          </p:nvPr>
        </p:nvSpPr>
        <p:spPr>
          <a:xfrm>
            <a:off x="334434" y="1340768"/>
            <a:ext cx="9313333" cy="50405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600"/>
              </a:spcBef>
              <a:spcAft>
                <a:spcPts val="0"/>
              </a:spcAft>
              <a:buClr>
                <a:schemeClr val="lt1"/>
              </a:buClr>
              <a:buSzPts val="3600"/>
              <a:buNone/>
              <a:defRPr sz="3600">
                <a:solidFill>
                  <a:schemeClr val="lt1"/>
                </a:solidFill>
                <a:latin typeface="Arial Black"/>
                <a:ea typeface="Arial Black"/>
                <a:cs typeface="Arial Black"/>
                <a:sym typeface="Arial Black"/>
              </a:defRPr>
            </a:lvl1pPr>
            <a:lvl2pPr marL="914400" lvl="1"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2pPr>
            <a:lvl3pPr marL="1371600" lvl="2"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3pPr>
            <a:lvl4pPr marL="1828800" lvl="3"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4pPr>
            <a:lvl5pPr marL="2286000" lvl="4" indent="-457200" algn="l">
              <a:lnSpc>
                <a:spcPct val="100000"/>
              </a:lnSpc>
              <a:spcBef>
                <a:spcPts val="600"/>
              </a:spcBef>
              <a:spcAft>
                <a:spcPts val="0"/>
              </a:spcAft>
              <a:buClr>
                <a:schemeClr val="lt1"/>
              </a:buClr>
              <a:buSzPts val="3600"/>
              <a:buChar char="–"/>
              <a:defRPr sz="3600">
                <a:solidFill>
                  <a:schemeClr val="lt1"/>
                </a:solidFill>
                <a:latin typeface="Arial Black"/>
                <a:ea typeface="Arial Black"/>
                <a:cs typeface="Arial Black"/>
                <a:sym typeface="Arial Black"/>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7" name="Google Shape;57;p8"/>
          <p:cNvSpPr/>
          <p:nvPr/>
        </p:nvSpPr>
        <p:spPr>
          <a:xfrm>
            <a:off x="310555" y="188912"/>
            <a:ext cx="2233051" cy="1152526"/>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US" sz="8800" b="0" i="0" u="none" strike="noStrike" cap="none">
                <a:solidFill>
                  <a:schemeClr val="lt1"/>
                </a:solidFill>
                <a:latin typeface="Arial Black"/>
                <a:ea typeface="Arial Black"/>
                <a:cs typeface="Arial Black"/>
                <a:sym typeface="Arial Black"/>
              </a:rPr>
              <a:t>01</a:t>
            </a:r>
            <a:endParaRPr sz="8800">
              <a:solidFill>
                <a:schemeClr val="lt1"/>
              </a:solidFill>
              <a:latin typeface="Arial"/>
              <a:ea typeface="Arial"/>
              <a:cs typeface="Arial"/>
              <a:sym typeface="Arial"/>
            </a:endParaRPr>
          </a:p>
        </p:txBody>
      </p:sp>
      <p:sp>
        <p:nvSpPr>
          <p:cNvPr id="58" name="Google Shape;58;p8"/>
          <p:cNvSpPr txBox="1"/>
          <p:nvPr/>
        </p:nvSpPr>
        <p:spPr>
          <a:xfrm>
            <a:off x="310555" y="6165304"/>
            <a:ext cx="1145007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1">
                <a:solidFill>
                  <a:schemeClr val="lt1"/>
                </a:solidFill>
                <a:latin typeface="Arial"/>
                <a:ea typeface="Arial"/>
                <a:cs typeface="Arial"/>
                <a:sym typeface="Arial"/>
              </a:rPr>
              <a:t>Transforming London’s health and care together</a:t>
            </a:r>
            <a:endParaRPr sz="1800" i="1">
              <a:solidFill>
                <a:schemeClr val="lt1"/>
              </a:solidFill>
              <a:latin typeface="Arial"/>
              <a:ea typeface="Arial"/>
              <a:cs typeface="Arial"/>
              <a:sym typeface="Arial"/>
            </a:endParaRPr>
          </a:p>
        </p:txBody>
      </p:sp>
      <p:cxnSp>
        <p:nvCxnSpPr>
          <p:cNvPr id="59" name="Google Shape;59;p8"/>
          <p:cNvCxnSpPr/>
          <p:nvPr/>
        </p:nvCxnSpPr>
        <p:spPr>
          <a:xfrm>
            <a:off x="310555" y="6165304"/>
            <a:ext cx="11450075" cy="0"/>
          </a:xfrm>
          <a:prstGeom prst="straightConnector1">
            <a:avLst/>
          </a:prstGeom>
          <a:noFill/>
          <a:ln w="9525" cap="flat" cmpd="sng">
            <a:solidFill>
              <a:schemeClr val="lt1"/>
            </a:solidFill>
            <a:prstDash val="solid"/>
            <a:round/>
            <a:headEnd type="none" w="sm" len="sm"/>
            <a:tailEnd type="none" w="sm" len="sm"/>
          </a:ln>
        </p:spPr>
      </p:cxnSp>
      <p:sp>
        <p:nvSpPr>
          <p:cNvPr id="60" name="Google Shape;60;p8"/>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5600"/>
            </a:lvl1pPr>
          </a:lstStyle>
          <a:p>
            <a:r>
              <a:rPr lang="en-GB"/>
              <a:t>Click to edit Master title style</a:t>
            </a:r>
            <a:endParaRPr lang="en-US"/>
          </a:p>
        </p:txBody>
      </p:sp>
      <p:sp>
        <p:nvSpPr>
          <p:cNvPr id="3" name="Subtitle 2"/>
          <p:cNvSpPr>
            <a:spLocks noGrp="1"/>
          </p:cNvSpPr>
          <p:nvPr>
            <p:ph type="subTitle" idx="1"/>
          </p:nvPr>
        </p:nvSpPr>
        <p:spPr>
          <a:xfrm>
            <a:off x="1524000" y="3602037"/>
            <a:ext cx="9144000" cy="1655763"/>
          </a:xfrm>
        </p:spPr>
        <p:txBody>
          <a:bodyPr/>
          <a:lstStyle>
            <a:lvl1pPr marL="0" indent="0" algn="ctr">
              <a:buNone/>
              <a:defRPr sz="2300"/>
            </a:lvl1pPr>
            <a:lvl2pPr marL="426848" indent="0" algn="ctr">
              <a:buNone/>
              <a:defRPr sz="1900"/>
            </a:lvl2pPr>
            <a:lvl3pPr marL="853696" indent="0" algn="ctr">
              <a:buNone/>
              <a:defRPr sz="1700"/>
            </a:lvl3pPr>
            <a:lvl4pPr marL="1280544" indent="0" algn="ctr">
              <a:buNone/>
              <a:defRPr sz="1500"/>
            </a:lvl4pPr>
            <a:lvl5pPr marL="1707392" indent="0" algn="ctr">
              <a:buNone/>
              <a:defRPr sz="1500"/>
            </a:lvl5pPr>
            <a:lvl6pPr marL="2134240" indent="0" algn="ctr">
              <a:buNone/>
              <a:defRPr sz="1500"/>
            </a:lvl6pPr>
            <a:lvl7pPr marL="2561088" indent="0" algn="ctr">
              <a:buNone/>
              <a:defRPr sz="1500"/>
            </a:lvl7pPr>
            <a:lvl8pPr marL="2987936" indent="0" algn="ctr">
              <a:buNone/>
              <a:defRPr sz="1500"/>
            </a:lvl8pPr>
            <a:lvl9pPr marL="3414784" indent="0" algn="ctr">
              <a:buNone/>
              <a:defRPr sz="15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D8CF4FFF-F3C5-644F-B246-E0EE097201C8}" type="datetimeFigureOut">
              <a:rPr lang="en-US" smtClean="0"/>
              <a:t>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D5DC7-DFF1-EB48-BA63-E452C8E02BB4}" type="slidenum">
              <a:rPr lang="en-US" smtClean="0"/>
              <a:t>‹#›</a:t>
            </a:fld>
            <a:endParaRPr lang="en-US"/>
          </a:p>
        </p:txBody>
      </p:sp>
    </p:spTree>
    <p:extLst>
      <p:ext uri="{BB962C8B-B14F-4D97-AF65-F5344CB8AC3E}">
        <p14:creationId xmlns:p14="http://schemas.microsoft.com/office/powerpoint/2010/main" val="269594659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5600"/>
            </a:lvl1pPr>
          </a:lstStyle>
          <a:p>
            <a:r>
              <a:rPr lang="en-GB"/>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200"/>
            </a:lvl1pPr>
            <a:lvl2pPr marL="426859" indent="0" algn="ctr">
              <a:buNone/>
              <a:defRPr sz="1900"/>
            </a:lvl2pPr>
            <a:lvl3pPr marL="853717" indent="0" algn="ctr">
              <a:buNone/>
              <a:defRPr sz="1700"/>
            </a:lvl3pPr>
            <a:lvl4pPr marL="1280576" indent="0" algn="ctr">
              <a:buNone/>
              <a:defRPr sz="1500"/>
            </a:lvl4pPr>
            <a:lvl5pPr marL="1707435" indent="0" algn="ctr">
              <a:buNone/>
              <a:defRPr sz="1500"/>
            </a:lvl5pPr>
            <a:lvl6pPr marL="2134293" indent="0" algn="ctr">
              <a:buNone/>
              <a:defRPr sz="1500"/>
            </a:lvl6pPr>
            <a:lvl7pPr marL="2561152" indent="0" algn="ctr">
              <a:buNone/>
              <a:defRPr sz="1500"/>
            </a:lvl7pPr>
            <a:lvl8pPr marL="2988011" indent="0" algn="ctr">
              <a:buNone/>
              <a:defRPr sz="1500"/>
            </a:lvl8pPr>
            <a:lvl9pPr marL="3414869" indent="0" algn="ctr">
              <a:buNone/>
              <a:defRPr sz="15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D8CF4FFF-F3C5-644F-B246-E0EE097201C8}" type="datetimeFigureOut">
              <a:rPr lang="en-US" smtClean="0"/>
              <a:t>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D5DC7-DFF1-EB48-BA63-E452C8E02BB4}" type="slidenum">
              <a:rPr lang="en-US" smtClean="0"/>
              <a:t>‹#›</a:t>
            </a:fld>
            <a:endParaRPr lang="en-US"/>
          </a:p>
        </p:txBody>
      </p:sp>
    </p:spTree>
    <p:extLst>
      <p:ext uri="{BB962C8B-B14F-4D97-AF65-F5344CB8AC3E}">
        <p14:creationId xmlns:p14="http://schemas.microsoft.com/office/powerpoint/2010/main" val="269594659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D8CF4FFF-F3C5-644F-B246-E0EE097201C8}" type="datetimeFigureOut">
              <a:rPr lang="en-US" smtClean="0"/>
              <a:t>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D5DC7-DFF1-EB48-BA63-E452C8E02BB4}" type="slidenum">
              <a:rPr lang="en-US" smtClean="0"/>
              <a:t>‹#›</a:t>
            </a:fld>
            <a:endParaRPr lang="en-US"/>
          </a:p>
        </p:txBody>
      </p:sp>
    </p:spTree>
    <p:extLst>
      <p:ext uri="{BB962C8B-B14F-4D97-AF65-F5344CB8AC3E}">
        <p14:creationId xmlns:p14="http://schemas.microsoft.com/office/powerpoint/2010/main" val="127972634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1"/>
            <a:ext cx="10515600" cy="2852737"/>
          </a:xfrm>
        </p:spPr>
        <p:txBody>
          <a:bodyPr anchor="b"/>
          <a:lstStyle>
            <a:lvl1pPr>
              <a:defRPr sz="5600"/>
            </a:lvl1pPr>
          </a:lstStyle>
          <a:p>
            <a:r>
              <a:rPr lang="en-GB"/>
              <a:t>Click to edit Master title style</a:t>
            </a:r>
            <a:endParaRPr lang="en-US"/>
          </a:p>
        </p:txBody>
      </p:sp>
      <p:sp>
        <p:nvSpPr>
          <p:cNvPr id="3" name="Text Placeholder 2"/>
          <p:cNvSpPr>
            <a:spLocks noGrp="1"/>
          </p:cNvSpPr>
          <p:nvPr>
            <p:ph type="body" idx="1"/>
          </p:nvPr>
        </p:nvSpPr>
        <p:spPr>
          <a:xfrm>
            <a:off x="831851" y="4589465"/>
            <a:ext cx="10515600" cy="1500187"/>
          </a:xfrm>
        </p:spPr>
        <p:txBody>
          <a:bodyPr/>
          <a:lstStyle>
            <a:lvl1pPr marL="0" indent="0">
              <a:buNone/>
              <a:defRPr sz="2300">
                <a:solidFill>
                  <a:schemeClr val="tx1">
                    <a:tint val="75000"/>
                  </a:schemeClr>
                </a:solidFill>
              </a:defRPr>
            </a:lvl1pPr>
            <a:lvl2pPr marL="426848" indent="0">
              <a:buNone/>
              <a:defRPr sz="1900">
                <a:solidFill>
                  <a:schemeClr val="tx1">
                    <a:tint val="75000"/>
                  </a:schemeClr>
                </a:solidFill>
              </a:defRPr>
            </a:lvl2pPr>
            <a:lvl3pPr marL="853696" indent="0">
              <a:buNone/>
              <a:defRPr sz="1700">
                <a:solidFill>
                  <a:schemeClr val="tx1">
                    <a:tint val="75000"/>
                  </a:schemeClr>
                </a:solidFill>
              </a:defRPr>
            </a:lvl3pPr>
            <a:lvl4pPr marL="1280544" indent="0">
              <a:buNone/>
              <a:defRPr sz="1500">
                <a:solidFill>
                  <a:schemeClr val="tx1">
                    <a:tint val="75000"/>
                  </a:schemeClr>
                </a:solidFill>
              </a:defRPr>
            </a:lvl4pPr>
            <a:lvl5pPr marL="1707392" indent="0">
              <a:buNone/>
              <a:defRPr sz="1500">
                <a:solidFill>
                  <a:schemeClr val="tx1">
                    <a:tint val="75000"/>
                  </a:schemeClr>
                </a:solidFill>
              </a:defRPr>
            </a:lvl5pPr>
            <a:lvl6pPr marL="2134240" indent="0">
              <a:buNone/>
              <a:defRPr sz="1500">
                <a:solidFill>
                  <a:schemeClr val="tx1">
                    <a:tint val="75000"/>
                  </a:schemeClr>
                </a:solidFill>
              </a:defRPr>
            </a:lvl6pPr>
            <a:lvl7pPr marL="2561088" indent="0">
              <a:buNone/>
              <a:defRPr sz="1500">
                <a:solidFill>
                  <a:schemeClr val="tx1">
                    <a:tint val="75000"/>
                  </a:schemeClr>
                </a:solidFill>
              </a:defRPr>
            </a:lvl7pPr>
            <a:lvl8pPr marL="2987936" indent="0">
              <a:buNone/>
              <a:defRPr sz="1500">
                <a:solidFill>
                  <a:schemeClr val="tx1">
                    <a:tint val="75000"/>
                  </a:schemeClr>
                </a:solidFill>
              </a:defRPr>
            </a:lvl8pPr>
            <a:lvl9pPr marL="3414784" indent="0">
              <a:buNone/>
              <a:defRPr sz="15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D8CF4FFF-F3C5-644F-B246-E0EE097201C8}" type="datetimeFigureOut">
              <a:rPr lang="en-US" smtClean="0"/>
              <a:t>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D5DC7-DFF1-EB48-BA63-E452C8E02BB4}" type="slidenum">
              <a:rPr lang="en-US" smtClean="0"/>
              <a:t>‹#›</a:t>
            </a:fld>
            <a:endParaRPr lang="en-US"/>
          </a:p>
        </p:txBody>
      </p:sp>
    </p:spTree>
    <p:extLst>
      <p:ext uri="{BB962C8B-B14F-4D97-AF65-F5344CB8AC3E}">
        <p14:creationId xmlns:p14="http://schemas.microsoft.com/office/powerpoint/2010/main" val="5874078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5600"/>
            </a:lvl1pPr>
          </a:lstStyle>
          <a:p>
            <a:r>
              <a:rPr lang="en-GB"/>
              <a:t>Click to edit Master title style</a:t>
            </a:r>
            <a:endParaRPr lang="en-US"/>
          </a:p>
        </p:txBody>
      </p:sp>
      <p:sp>
        <p:nvSpPr>
          <p:cNvPr id="3" name="Text Placeholder 2"/>
          <p:cNvSpPr>
            <a:spLocks noGrp="1"/>
          </p:cNvSpPr>
          <p:nvPr>
            <p:ph type="body" idx="1"/>
          </p:nvPr>
        </p:nvSpPr>
        <p:spPr>
          <a:xfrm>
            <a:off x="831850" y="4589464"/>
            <a:ext cx="10515600" cy="1500187"/>
          </a:xfrm>
        </p:spPr>
        <p:txBody>
          <a:bodyPr/>
          <a:lstStyle>
            <a:lvl1pPr marL="0" indent="0">
              <a:buNone/>
              <a:defRPr sz="2200">
                <a:solidFill>
                  <a:schemeClr val="tx1">
                    <a:tint val="75000"/>
                  </a:schemeClr>
                </a:solidFill>
              </a:defRPr>
            </a:lvl1pPr>
            <a:lvl2pPr marL="426859" indent="0">
              <a:buNone/>
              <a:defRPr sz="1900">
                <a:solidFill>
                  <a:schemeClr val="tx1">
                    <a:tint val="75000"/>
                  </a:schemeClr>
                </a:solidFill>
              </a:defRPr>
            </a:lvl2pPr>
            <a:lvl3pPr marL="853717" indent="0">
              <a:buNone/>
              <a:defRPr sz="1700">
                <a:solidFill>
                  <a:schemeClr val="tx1">
                    <a:tint val="75000"/>
                  </a:schemeClr>
                </a:solidFill>
              </a:defRPr>
            </a:lvl3pPr>
            <a:lvl4pPr marL="1280576" indent="0">
              <a:buNone/>
              <a:defRPr sz="1500">
                <a:solidFill>
                  <a:schemeClr val="tx1">
                    <a:tint val="75000"/>
                  </a:schemeClr>
                </a:solidFill>
              </a:defRPr>
            </a:lvl4pPr>
            <a:lvl5pPr marL="1707435" indent="0">
              <a:buNone/>
              <a:defRPr sz="1500">
                <a:solidFill>
                  <a:schemeClr val="tx1">
                    <a:tint val="75000"/>
                  </a:schemeClr>
                </a:solidFill>
              </a:defRPr>
            </a:lvl5pPr>
            <a:lvl6pPr marL="2134293" indent="0">
              <a:buNone/>
              <a:defRPr sz="1500">
                <a:solidFill>
                  <a:schemeClr val="tx1">
                    <a:tint val="75000"/>
                  </a:schemeClr>
                </a:solidFill>
              </a:defRPr>
            </a:lvl6pPr>
            <a:lvl7pPr marL="2561152" indent="0">
              <a:buNone/>
              <a:defRPr sz="1500">
                <a:solidFill>
                  <a:schemeClr val="tx1">
                    <a:tint val="75000"/>
                  </a:schemeClr>
                </a:solidFill>
              </a:defRPr>
            </a:lvl7pPr>
            <a:lvl8pPr marL="2988011" indent="0">
              <a:buNone/>
              <a:defRPr sz="1500">
                <a:solidFill>
                  <a:schemeClr val="tx1">
                    <a:tint val="75000"/>
                  </a:schemeClr>
                </a:solidFill>
              </a:defRPr>
            </a:lvl8pPr>
            <a:lvl9pPr marL="3414869" indent="0">
              <a:buNone/>
              <a:defRPr sz="15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D8CF4FFF-F3C5-644F-B246-E0EE097201C8}" type="datetimeFigureOut">
              <a:rPr lang="en-US" smtClean="0"/>
              <a:t>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D5DC7-DFF1-EB48-BA63-E452C8E02BB4}" type="slidenum">
              <a:rPr lang="en-US" smtClean="0"/>
              <a:t>‹#›</a:t>
            </a:fld>
            <a:endParaRPr lang="en-US"/>
          </a:p>
        </p:txBody>
      </p:sp>
    </p:spTree>
    <p:extLst>
      <p:ext uri="{BB962C8B-B14F-4D97-AF65-F5344CB8AC3E}">
        <p14:creationId xmlns:p14="http://schemas.microsoft.com/office/powerpoint/2010/main" val="5874078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D8CF4FFF-F3C5-644F-B246-E0EE097201C8}" type="datetimeFigureOut">
              <a:rPr lang="en-US" smtClean="0"/>
              <a:t>2/22/2022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2D5DC7-DFF1-EB48-BA63-E452C8E02BB4}" type="slidenum">
              <a:rPr lang="en-US" smtClean="0"/>
              <a:t>‹#›</a:t>
            </a:fld>
            <a:endParaRPr lang="en-US"/>
          </a:p>
        </p:txBody>
      </p:sp>
    </p:spTree>
    <p:extLst>
      <p:ext uri="{BB962C8B-B14F-4D97-AF65-F5344CB8AC3E}">
        <p14:creationId xmlns:p14="http://schemas.microsoft.com/office/powerpoint/2010/main" val="38877949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7"/>
            <a:ext cx="10515600"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300" b="1"/>
            </a:lvl1pPr>
            <a:lvl2pPr marL="426848" indent="0">
              <a:buNone/>
              <a:defRPr sz="1900" b="1"/>
            </a:lvl2pPr>
            <a:lvl3pPr marL="853696" indent="0">
              <a:buNone/>
              <a:defRPr sz="1700" b="1"/>
            </a:lvl3pPr>
            <a:lvl4pPr marL="1280544" indent="0">
              <a:buNone/>
              <a:defRPr sz="1500" b="1"/>
            </a:lvl4pPr>
            <a:lvl5pPr marL="1707392" indent="0">
              <a:buNone/>
              <a:defRPr sz="1500" b="1"/>
            </a:lvl5pPr>
            <a:lvl6pPr marL="2134240" indent="0">
              <a:buNone/>
              <a:defRPr sz="1500" b="1"/>
            </a:lvl6pPr>
            <a:lvl7pPr marL="2561088" indent="0">
              <a:buNone/>
              <a:defRPr sz="1500" b="1"/>
            </a:lvl7pPr>
            <a:lvl8pPr marL="2987936" indent="0">
              <a:buNone/>
              <a:defRPr sz="1500" b="1"/>
            </a:lvl8pPr>
            <a:lvl9pPr marL="3414784" indent="0">
              <a:buNone/>
              <a:defRPr sz="1500" b="1"/>
            </a:lvl9pPr>
          </a:lstStyle>
          <a:p>
            <a:pPr lvl="0"/>
            <a:r>
              <a:rPr lang="en-GB"/>
              <a:t>Click to edit Master text styles</a:t>
            </a:r>
          </a:p>
        </p:txBody>
      </p:sp>
      <p:sp>
        <p:nvSpPr>
          <p:cNvPr id="4" name="Content Placeholder 3"/>
          <p:cNvSpPr>
            <a:spLocks noGrp="1"/>
          </p:cNvSpPr>
          <p:nvPr>
            <p:ph sz="half" idx="2"/>
          </p:nvPr>
        </p:nvSpPr>
        <p:spPr>
          <a:xfrm>
            <a:off x="839789" y="2505077"/>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300" b="1"/>
            </a:lvl1pPr>
            <a:lvl2pPr marL="426848" indent="0">
              <a:buNone/>
              <a:defRPr sz="1900" b="1"/>
            </a:lvl2pPr>
            <a:lvl3pPr marL="853696" indent="0">
              <a:buNone/>
              <a:defRPr sz="1700" b="1"/>
            </a:lvl3pPr>
            <a:lvl4pPr marL="1280544" indent="0">
              <a:buNone/>
              <a:defRPr sz="1500" b="1"/>
            </a:lvl4pPr>
            <a:lvl5pPr marL="1707392" indent="0">
              <a:buNone/>
              <a:defRPr sz="1500" b="1"/>
            </a:lvl5pPr>
            <a:lvl6pPr marL="2134240" indent="0">
              <a:buNone/>
              <a:defRPr sz="1500" b="1"/>
            </a:lvl6pPr>
            <a:lvl7pPr marL="2561088" indent="0">
              <a:buNone/>
              <a:defRPr sz="1500" b="1"/>
            </a:lvl7pPr>
            <a:lvl8pPr marL="2987936" indent="0">
              <a:buNone/>
              <a:defRPr sz="1500" b="1"/>
            </a:lvl8pPr>
            <a:lvl9pPr marL="3414784" indent="0">
              <a:buNone/>
              <a:defRPr sz="1500" b="1"/>
            </a:lvl9pPr>
          </a:lstStyle>
          <a:p>
            <a:pPr lvl="0"/>
            <a:r>
              <a:rPr lang="en-GB"/>
              <a:t>Click to edit Master text styles</a:t>
            </a:r>
          </a:p>
        </p:txBody>
      </p:sp>
      <p:sp>
        <p:nvSpPr>
          <p:cNvPr id="6" name="Content Placeholder 5"/>
          <p:cNvSpPr>
            <a:spLocks noGrp="1"/>
          </p:cNvSpPr>
          <p:nvPr>
            <p:ph sz="quarter" idx="4"/>
          </p:nvPr>
        </p:nvSpPr>
        <p:spPr>
          <a:xfrm>
            <a:off x="6172201" y="2505077"/>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D8CF4FFF-F3C5-644F-B246-E0EE097201C8}" type="datetimeFigureOut">
              <a:rPr lang="en-US" smtClean="0"/>
              <a:t>2/22/2022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2D5DC7-DFF1-EB48-BA63-E452C8E02BB4}" type="slidenum">
              <a:rPr lang="en-US" smtClean="0"/>
              <a:t>‹#›</a:t>
            </a:fld>
            <a:endParaRPr lang="en-US"/>
          </a:p>
        </p:txBody>
      </p:sp>
    </p:spTree>
    <p:extLst>
      <p:ext uri="{BB962C8B-B14F-4D97-AF65-F5344CB8AC3E}">
        <p14:creationId xmlns:p14="http://schemas.microsoft.com/office/powerpoint/2010/main" val="5827576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200" b="1"/>
            </a:lvl1pPr>
            <a:lvl2pPr marL="426859" indent="0">
              <a:buNone/>
              <a:defRPr sz="1900" b="1"/>
            </a:lvl2pPr>
            <a:lvl3pPr marL="853717" indent="0">
              <a:buNone/>
              <a:defRPr sz="1700" b="1"/>
            </a:lvl3pPr>
            <a:lvl4pPr marL="1280576" indent="0">
              <a:buNone/>
              <a:defRPr sz="1500" b="1"/>
            </a:lvl4pPr>
            <a:lvl5pPr marL="1707435" indent="0">
              <a:buNone/>
              <a:defRPr sz="1500" b="1"/>
            </a:lvl5pPr>
            <a:lvl6pPr marL="2134293" indent="0">
              <a:buNone/>
              <a:defRPr sz="1500" b="1"/>
            </a:lvl6pPr>
            <a:lvl7pPr marL="2561152" indent="0">
              <a:buNone/>
              <a:defRPr sz="1500" b="1"/>
            </a:lvl7pPr>
            <a:lvl8pPr marL="2988011" indent="0">
              <a:buNone/>
              <a:defRPr sz="1500" b="1"/>
            </a:lvl8pPr>
            <a:lvl9pPr marL="3414869" indent="0">
              <a:buNone/>
              <a:defRPr sz="1500" b="1"/>
            </a:lvl9pPr>
          </a:lstStyle>
          <a:p>
            <a:pPr lvl="0"/>
            <a:r>
              <a:rPr lang="en-GB"/>
              <a:t>Click to edit Master text styles</a:t>
            </a:r>
          </a:p>
        </p:txBody>
      </p:sp>
      <p:sp>
        <p:nvSpPr>
          <p:cNvPr id="4" name="Content Placeholder 3"/>
          <p:cNvSpPr>
            <a:spLocks noGrp="1"/>
          </p:cNvSpPr>
          <p:nvPr>
            <p:ph sz="half" idx="2"/>
          </p:nvPr>
        </p:nvSpPr>
        <p:spPr>
          <a:xfrm>
            <a:off x="839788" y="2505076"/>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200" b="1"/>
            </a:lvl1pPr>
            <a:lvl2pPr marL="426859" indent="0">
              <a:buNone/>
              <a:defRPr sz="1900" b="1"/>
            </a:lvl2pPr>
            <a:lvl3pPr marL="853717" indent="0">
              <a:buNone/>
              <a:defRPr sz="1700" b="1"/>
            </a:lvl3pPr>
            <a:lvl4pPr marL="1280576" indent="0">
              <a:buNone/>
              <a:defRPr sz="1500" b="1"/>
            </a:lvl4pPr>
            <a:lvl5pPr marL="1707435" indent="0">
              <a:buNone/>
              <a:defRPr sz="1500" b="1"/>
            </a:lvl5pPr>
            <a:lvl6pPr marL="2134293" indent="0">
              <a:buNone/>
              <a:defRPr sz="1500" b="1"/>
            </a:lvl6pPr>
            <a:lvl7pPr marL="2561152" indent="0">
              <a:buNone/>
              <a:defRPr sz="1500" b="1"/>
            </a:lvl7pPr>
            <a:lvl8pPr marL="2988011" indent="0">
              <a:buNone/>
              <a:defRPr sz="1500" b="1"/>
            </a:lvl8pPr>
            <a:lvl9pPr marL="3414869" indent="0">
              <a:buNone/>
              <a:defRPr sz="1500" b="1"/>
            </a:lvl9pPr>
          </a:lstStyle>
          <a:p>
            <a:pPr lvl="0"/>
            <a:r>
              <a:rPr lang="en-GB"/>
              <a:t>Click to edit Master text styles</a:t>
            </a:r>
          </a:p>
        </p:txBody>
      </p:sp>
      <p:sp>
        <p:nvSpPr>
          <p:cNvPr id="6" name="Content Placeholder 5"/>
          <p:cNvSpPr>
            <a:spLocks noGrp="1"/>
          </p:cNvSpPr>
          <p:nvPr>
            <p:ph sz="quarter" idx="4"/>
          </p:nvPr>
        </p:nvSpPr>
        <p:spPr>
          <a:xfrm>
            <a:off x="6172200" y="2505076"/>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D8CF4FFF-F3C5-644F-B246-E0EE097201C8}" type="datetimeFigureOut">
              <a:rPr lang="en-US" smtClean="0"/>
              <a:t>2/22/2022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2D5DC7-DFF1-EB48-BA63-E452C8E02BB4}" type="slidenum">
              <a:rPr lang="en-US" smtClean="0"/>
              <a:t>‹#›</a:t>
            </a:fld>
            <a:endParaRPr lang="en-US"/>
          </a:p>
        </p:txBody>
      </p:sp>
    </p:spTree>
    <p:extLst>
      <p:ext uri="{BB962C8B-B14F-4D97-AF65-F5344CB8AC3E}">
        <p14:creationId xmlns:p14="http://schemas.microsoft.com/office/powerpoint/2010/main" val="58275763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D8CF4FFF-F3C5-644F-B246-E0EE097201C8}" type="datetimeFigureOut">
              <a:rPr lang="en-US" smtClean="0"/>
              <a:t>2/22/2022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2D5DC7-DFF1-EB48-BA63-E452C8E02BB4}" type="slidenum">
              <a:rPr lang="en-US" smtClean="0"/>
              <a:t>‹#›</a:t>
            </a:fld>
            <a:endParaRPr lang="en-US"/>
          </a:p>
        </p:txBody>
      </p:sp>
    </p:spTree>
    <p:extLst>
      <p:ext uri="{BB962C8B-B14F-4D97-AF65-F5344CB8AC3E}">
        <p14:creationId xmlns:p14="http://schemas.microsoft.com/office/powerpoint/2010/main" val="274903904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CF4FFF-F3C5-644F-B246-E0EE097201C8}" type="datetimeFigureOut">
              <a:rPr lang="en-US" smtClean="0"/>
              <a:t>2/22/2022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2D5DC7-DFF1-EB48-BA63-E452C8E02BB4}" type="slidenum">
              <a:rPr lang="en-US" smtClean="0"/>
              <a:t>‹#›</a:t>
            </a:fld>
            <a:endParaRPr lang="en-US"/>
          </a:p>
        </p:txBody>
      </p:sp>
    </p:spTree>
    <p:extLst>
      <p:ext uri="{BB962C8B-B14F-4D97-AF65-F5344CB8AC3E}">
        <p14:creationId xmlns:p14="http://schemas.microsoft.com/office/powerpoint/2010/main" val="1748759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61"/>
        <p:cNvGrpSpPr/>
        <p:nvPr/>
      </p:nvGrpSpPr>
      <p:grpSpPr>
        <a:xfrm>
          <a:off x="0" y="0"/>
          <a:ext cx="0" cy="0"/>
          <a:chOff x="0" y="0"/>
          <a:chExt cx="0" cy="0"/>
        </a:xfrm>
      </p:grpSpPr>
      <p:sp>
        <p:nvSpPr>
          <p:cNvPr id="62" name="Google Shape;62;p9"/>
          <p:cNvSpPr txBox="1">
            <a:spLocks noGrp="1"/>
          </p:cNvSpPr>
          <p:nvPr>
            <p:ph type="title"/>
          </p:nvPr>
        </p:nvSpPr>
        <p:spPr>
          <a:xfrm>
            <a:off x="334434" y="188914"/>
            <a:ext cx="11523133" cy="503783"/>
          </a:xfrm>
          <a:prstGeom prst="rect">
            <a:avLst/>
          </a:prstGeom>
          <a:solidFill>
            <a:srgbClr val="0091C9"/>
          </a:solidFill>
          <a:ln>
            <a:noFill/>
          </a:ln>
        </p:spPr>
        <p:txBody>
          <a:bodyPr spcFirstLastPara="1" wrap="square" lIns="91425" tIns="45700" rIns="91425" bIns="45700" anchor="t" anchorCtr="0">
            <a:noAutofit/>
          </a:bodyPr>
          <a:lstStyle>
            <a:lvl1pPr marR="0" lvl="0" algn="l" rtl="0">
              <a:spcBef>
                <a:spcPts val="600"/>
              </a:spcBef>
              <a:spcAft>
                <a:spcPts val="0"/>
              </a:spcAft>
              <a:buClr>
                <a:schemeClr val="lt1"/>
              </a:buClr>
              <a:buSzPts val="2400"/>
              <a:buFont typeface="Arial Black"/>
              <a:buNone/>
              <a:defRPr sz="24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3" name="Google Shape;63;p9"/>
          <p:cNvSpPr txBox="1">
            <a:spLocks noGrp="1"/>
          </p:cNvSpPr>
          <p:nvPr>
            <p:ph type="body" idx="1"/>
          </p:nvPr>
        </p:nvSpPr>
        <p:spPr>
          <a:xfrm>
            <a:off x="334434" y="692697"/>
            <a:ext cx="11523133" cy="432047"/>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2200"/>
              <a:buNone/>
              <a:defRPr sz="2200">
                <a:solidFill>
                  <a:schemeClr val="accent5"/>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4" name="Google Shape;64;p9"/>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5" name="Google Shape;65;p9"/>
          <p:cNvSpPr txBox="1">
            <a:spLocks noGrp="1"/>
          </p:cNvSpPr>
          <p:nvPr>
            <p:ph type="body" idx="2"/>
          </p:nvPr>
        </p:nvSpPr>
        <p:spPr>
          <a:xfrm>
            <a:off x="334434" y="1341439"/>
            <a:ext cx="11523133" cy="4967287"/>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1"/>
            <a:ext cx="3932237" cy="1600200"/>
          </a:xfrm>
        </p:spPr>
        <p:txBody>
          <a:bodyPr anchor="b"/>
          <a:lstStyle>
            <a:lvl1pPr>
              <a:defRPr sz="3100"/>
            </a:lvl1pPr>
          </a:lstStyle>
          <a:p>
            <a:r>
              <a:rPr lang="en-GB"/>
              <a:t>Click to edit Master title style</a:t>
            </a:r>
            <a:endParaRPr lang="en-US"/>
          </a:p>
        </p:txBody>
      </p:sp>
      <p:sp>
        <p:nvSpPr>
          <p:cNvPr id="3" name="Content Placeholder 2"/>
          <p:cNvSpPr>
            <a:spLocks noGrp="1"/>
          </p:cNvSpPr>
          <p:nvPr>
            <p:ph idx="1"/>
          </p:nvPr>
        </p:nvSpPr>
        <p:spPr>
          <a:xfrm>
            <a:off x="5183188" y="987426"/>
            <a:ext cx="6172200" cy="4873625"/>
          </a:xfrm>
        </p:spPr>
        <p:txBody>
          <a:bodyPr/>
          <a:lstStyle>
            <a:lvl1pPr>
              <a:defRPr sz="3100"/>
            </a:lvl1pPr>
            <a:lvl2pPr>
              <a:defRPr sz="2700"/>
            </a:lvl2pPr>
            <a:lvl3pPr>
              <a:defRPr sz="2300"/>
            </a:lvl3pPr>
            <a:lvl4pPr>
              <a:defRPr sz="1900"/>
            </a:lvl4pPr>
            <a:lvl5pPr>
              <a:defRPr sz="1900"/>
            </a:lvl5pPr>
            <a:lvl6pPr>
              <a:defRPr sz="1900"/>
            </a:lvl6pPr>
            <a:lvl7pPr>
              <a:defRPr sz="1900"/>
            </a:lvl7pPr>
            <a:lvl8pPr>
              <a:defRPr sz="1900"/>
            </a:lvl8pPr>
            <a:lvl9pPr>
              <a:defRPr sz="19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39790" y="2057402"/>
            <a:ext cx="3932237" cy="3811588"/>
          </a:xfrm>
        </p:spPr>
        <p:txBody>
          <a:bodyPr/>
          <a:lstStyle>
            <a:lvl1pPr marL="0" indent="0">
              <a:buNone/>
              <a:defRPr sz="1500"/>
            </a:lvl1pPr>
            <a:lvl2pPr marL="426848" indent="0">
              <a:buNone/>
              <a:defRPr sz="1300"/>
            </a:lvl2pPr>
            <a:lvl3pPr marL="853696" indent="0">
              <a:buNone/>
              <a:defRPr sz="1100"/>
            </a:lvl3pPr>
            <a:lvl4pPr marL="1280544" indent="0">
              <a:buNone/>
              <a:defRPr sz="900"/>
            </a:lvl4pPr>
            <a:lvl5pPr marL="1707392" indent="0">
              <a:buNone/>
              <a:defRPr sz="900"/>
            </a:lvl5pPr>
            <a:lvl6pPr marL="2134240" indent="0">
              <a:buNone/>
              <a:defRPr sz="900"/>
            </a:lvl6pPr>
            <a:lvl7pPr marL="2561088" indent="0">
              <a:buNone/>
              <a:defRPr sz="900"/>
            </a:lvl7pPr>
            <a:lvl8pPr marL="2987936" indent="0">
              <a:buNone/>
              <a:defRPr sz="900"/>
            </a:lvl8pPr>
            <a:lvl9pPr marL="3414784"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D8CF4FFF-F3C5-644F-B246-E0EE097201C8}" type="datetimeFigureOut">
              <a:rPr lang="en-US" smtClean="0"/>
              <a:t>2/22/2022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2D5DC7-DFF1-EB48-BA63-E452C8E02BB4}" type="slidenum">
              <a:rPr lang="en-US" smtClean="0"/>
              <a:t>‹#›</a:t>
            </a:fld>
            <a:endParaRPr lang="en-US"/>
          </a:p>
        </p:txBody>
      </p:sp>
    </p:spTree>
    <p:extLst>
      <p:ext uri="{BB962C8B-B14F-4D97-AF65-F5344CB8AC3E}">
        <p14:creationId xmlns:p14="http://schemas.microsoft.com/office/powerpoint/2010/main" val="75617276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1"/>
            <a:ext cx="3932237" cy="1600200"/>
          </a:xfrm>
        </p:spPr>
        <p:txBody>
          <a:bodyPr anchor="b"/>
          <a:lstStyle>
            <a:lvl1pPr>
              <a:defRPr sz="3100"/>
            </a:lvl1pPr>
          </a:lstStyle>
          <a:p>
            <a:r>
              <a:rPr lang="en-GB"/>
              <a:t>Click to edit Master title style</a:t>
            </a:r>
            <a:endParaRPr lang="en-US"/>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100"/>
            </a:lvl1pPr>
            <a:lvl2pPr marL="426848" indent="0">
              <a:buNone/>
              <a:defRPr sz="2700"/>
            </a:lvl2pPr>
            <a:lvl3pPr marL="853696" indent="0">
              <a:buNone/>
              <a:defRPr sz="2300"/>
            </a:lvl3pPr>
            <a:lvl4pPr marL="1280544" indent="0">
              <a:buNone/>
              <a:defRPr sz="1900"/>
            </a:lvl4pPr>
            <a:lvl5pPr marL="1707392" indent="0">
              <a:buNone/>
              <a:defRPr sz="1900"/>
            </a:lvl5pPr>
            <a:lvl6pPr marL="2134240" indent="0">
              <a:buNone/>
              <a:defRPr sz="1900"/>
            </a:lvl6pPr>
            <a:lvl7pPr marL="2561088" indent="0">
              <a:buNone/>
              <a:defRPr sz="1900"/>
            </a:lvl7pPr>
            <a:lvl8pPr marL="2987936" indent="0">
              <a:buNone/>
              <a:defRPr sz="1900"/>
            </a:lvl8pPr>
            <a:lvl9pPr marL="3414784" indent="0">
              <a:buNone/>
              <a:defRPr sz="1900"/>
            </a:lvl9pPr>
          </a:lstStyle>
          <a:p>
            <a:r>
              <a:rPr lang="en-GB"/>
              <a:t>Click icon to add picture</a:t>
            </a:r>
            <a:endParaRPr lang="en-US"/>
          </a:p>
        </p:txBody>
      </p:sp>
      <p:sp>
        <p:nvSpPr>
          <p:cNvPr id="4" name="Text Placeholder 3"/>
          <p:cNvSpPr>
            <a:spLocks noGrp="1"/>
          </p:cNvSpPr>
          <p:nvPr>
            <p:ph type="body" sz="half" idx="2"/>
          </p:nvPr>
        </p:nvSpPr>
        <p:spPr>
          <a:xfrm>
            <a:off x="839790" y="2057402"/>
            <a:ext cx="3932237" cy="3811588"/>
          </a:xfrm>
        </p:spPr>
        <p:txBody>
          <a:bodyPr/>
          <a:lstStyle>
            <a:lvl1pPr marL="0" indent="0">
              <a:buNone/>
              <a:defRPr sz="1500"/>
            </a:lvl1pPr>
            <a:lvl2pPr marL="426848" indent="0">
              <a:buNone/>
              <a:defRPr sz="1300"/>
            </a:lvl2pPr>
            <a:lvl3pPr marL="853696" indent="0">
              <a:buNone/>
              <a:defRPr sz="1100"/>
            </a:lvl3pPr>
            <a:lvl4pPr marL="1280544" indent="0">
              <a:buNone/>
              <a:defRPr sz="900"/>
            </a:lvl4pPr>
            <a:lvl5pPr marL="1707392" indent="0">
              <a:buNone/>
              <a:defRPr sz="900"/>
            </a:lvl5pPr>
            <a:lvl6pPr marL="2134240" indent="0">
              <a:buNone/>
              <a:defRPr sz="900"/>
            </a:lvl6pPr>
            <a:lvl7pPr marL="2561088" indent="0">
              <a:buNone/>
              <a:defRPr sz="900"/>
            </a:lvl7pPr>
            <a:lvl8pPr marL="2987936" indent="0">
              <a:buNone/>
              <a:defRPr sz="900"/>
            </a:lvl8pPr>
            <a:lvl9pPr marL="3414784"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D8CF4FFF-F3C5-644F-B246-E0EE097201C8}" type="datetimeFigureOut">
              <a:rPr lang="en-US" smtClean="0"/>
              <a:t>2/22/2022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2D5DC7-DFF1-EB48-BA63-E452C8E02BB4}" type="slidenum">
              <a:rPr lang="en-US" smtClean="0"/>
              <a:t>‹#›</a:t>
            </a:fld>
            <a:endParaRPr lang="en-US"/>
          </a:p>
        </p:txBody>
      </p:sp>
    </p:spTree>
    <p:extLst>
      <p:ext uri="{BB962C8B-B14F-4D97-AF65-F5344CB8AC3E}">
        <p14:creationId xmlns:p14="http://schemas.microsoft.com/office/powerpoint/2010/main" val="18730517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1"/>
            <a:ext cx="3932237" cy="1600200"/>
          </a:xfrm>
        </p:spPr>
        <p:txBody>
          <a:bodyPr anchor="b"/>
          <a:lstStyle>
            <a:lvl1pPr>
              <a:defRPr sz="3000"/>
            </a:lvl1pPr>
          </a:lstStyle>
          <a:p>
            <a:r>
              <a:rPr lang="en-GB"/>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000"/>
            </a:lvl1pPr>
            <a:lvl2pPr>
              <a:defRPr sz="26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39789" y="2057401"/>
            <a:ext cx="3932237" cy="3811588"/>
          </a:xfrm>
        </p:spPr>
        <p:txBody>
          <a:bodyPr/>
          <a:lstStyle>
            <a:lvl1pPr marL="0" indent="0">
              <a:buNone/>
              <a:defRPr sz="1500"/>
            </a:lvl1pPr>
            <a:lvl2pPr marL="426859" indent="0">
              <a:buNone/>
              <a:defRPr sz="1300"/>
            </a:lvl2pPr>
            <a:lvl3pPr marL="853717" indent="0">
              <a:buNone/>
              <a:defRPr sz="1100"/>
            </a:lvl3pPr>
            <a:lvl4pPr marL="1280576" indent="0">
              <a:buNone/>
              <a:defRPr sz="900"/>
            </a:lvl4pPr>
            <a:lvl5pPr marL="1707435" indent="0">
              <a:buNone/>
              <a:defRPr sz="900"/>
            </a:lvl5pPr>
            <a:lvl6pPr marL="2134293" indent="0">
              <a:buNone/>
              <a:defRPr sz="900"/>
            </a:lvl6pPr>
            <a:lvl7pPr marL="2561152" indent="0">
              <a:buNone/>
              <a:defRPr sz="900"/>
            </a:lvl7pPr>
            <a:lvl8pPr marL="2988011" indent="0">
              <a:buNone/>
              <a:defRPr sz="900"/>
            </a:lvl8pPr>
            <a:lvl9pPr marL="3414869"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D8CF4FFF-F3C5-644F-B246-E0EE097201C8}" type="datetimeFigureOut">
              <a:rPr lang="en-US" smtClean="0"/>
              <a:t>2/22/2022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2D5DC7-DFF1-EB48-BA63-E452C8E02BB4}" type="slidenum">
              <a:rPr lang="en-US" smtClean="0"/>
              <a:t>‹#›</a:t>
            </a:fld>
            <a:endParaRPr lang="en-US"/>
          </a:p>
        </p:txBody>
      </p:sp>
    </p:spTree>
    <p:extLst>
      <p:ext uri="{BB962C8B-B14F-4D97-AF65-F5344CB8AC3E}">
        <p14:creationId xmlns:p14="http://schemas.microsoft.com/office/powerpoint/2010/main" val="75617276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1"/>
            <a:ext cx="3932237" cy="1600200"/>
          </a:xfrm>
        </p:spPr>
        <p:txBody>
          <a:bodyPr anchor="b"/>
          <a:lstStyle>
            <a:lvl1pPr>
              <a:defRPr sz="3000"/>
            </a:lvl1pPr>
          </a:lstStyle>
          <a:p>
            <a:r>
              <a:rPr lang="en-GB"/>
              <a:t>Click to edit Master title style</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000"/>
            </a:lvl1pPr>
            <a:lvl2pPr marL="426859" indent="0">
              <a:buNone/>
              <a:defRPr sz="2600"/>
            </a:lvl2pPr>
            <a:lvl3pPr marL="853717" indent="0">
              <a:buNone/>
              <a:defRPr sz="2200"/>
            </a:lvl3pPr>
            <a:lvl4pPr marL="1280576" indent="0">
              <a:buNone/>
              <a:defRPr sz="1900"/>
            </a:lvl4pPr>
            <a:lvl5pPr marL="1707435" indent="0">
              <a:buNone/>
              <a:defRPr sz="1900"/>
            </a:lvl5pPr>
            <a:lvl6pPr marL="2134293" indent="0">
              <a:buNone/>
              <a:defRPr sz="1900"/>
            </a:lvl6pPr>
            <a:lvl7pPr marL="2561152" indent="0">
              <a:buNone/>
              <a:defRPr sz="1900"/>
            </a:lvl7pPr>
            <a:lvl8pPr marL="2988011" indent="0">
              <a:buNone/>
              <a:defRPr sz="1900"/>
            </a:lvl8pPr>
            <a:lvl9pPr marL="3414869" indent="0">
              <a:buNone/>
              <a:defRPr sz="1900"/>
            </a:lvl9pPr>
          </a:lstStyle>
          <a:p>
            <a:r>
              <a:rPr lang="en-GB"/>
              <a:t>Click icon to add picture</a:t>
            </a:r>
            <a:endParaRPr lang="en-US"/>
          </a:p>
        </p:txBody>
      </p:sp>
      <p:sp>
        <p:nvSpPr>
          <p:cNvPr id="4" name="Text Placeholder 3"/>
          <p:cNvSpPr>
            <a:spLocks noGrp="1"/>
          </p:cNvSpPr>
          <p:nvPr>
            <p:ph type="body" sz="half" idx="2"/>
          </p:nvPr>
        </p:nvSpPr>
        <p:spPr>
          <a:xfrm>
            <a:off x="839789" y="2057401"/>
            <a:ext cx="3932237" cy="3811588"/>
          </a:xfrm>
        </p:spPr>
        <p:txBody>
          <a:bodyPr/>
          <a:lstStyle>
            <a:lvl1pPr marL="0" indent="0">
              <a:buNone/>
              <a:defRPr sz="1500"/>
            </a:lvl1pPr>
            <a:lvl2pPr marL="426859" indent="0">
              <a:buNone/>
              <a:defRPr sz="1300"/>
            </a:lvl2pPr>
            <a:lvl3pPr marL="853717" indent="0">
              <a:buNone/>
              <a:defRPr sz="1100"/>
            </a:lvl3pPr>
            <a:lvl4pPr marL="1280576" indent="0">
              <a:buNone/>
              <a:defRPr sz="900"/>
            </a:lvl4pPr>
            <a:lvl5pPr marL="1707435" indent="0">
              <a:buNone/>
              <a:defRPr sz="900"/>
            </a:lvl5pPr>
            <a:lvl6pPr marL="2134293" indent="0">
              <a:buNone/>
              <a:defRPr sz="900"/>
            </a:lvl6pPr>
            <a:lvl7pPr marL="2561152" indent="0">
              <a:buNone/>
              <a:defRPr sz="900"/>
            </a:lvl7pPr>
            <a:lvl8pPr marL="2988011" indent="0">
              <a:buNone/>
              <a:defRPr sz="900"/>
            </a:lvl8pPr>
            <a:lvl9pPr marL="3414869"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D8CF4FFF-F3C5-644F-B246-E0EE097201C8}" type="datetimeFigureOut">
              <a:rPr lang="en-US" smtClean="0"/>
              <a:t>2/22/2022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2D5DC7-DFF1-EB48-BA63-E452C8E02BB4}" type="slidenum">
              <a:rPr lang="en-US" smtClean="0"/>
              <a:t>‹#›</a:t>
            </a:fld>
            <a:endParaRPr lang="en-US"/>
          </a:p>
        </p:txBody>
      </p:sp>
    </p:spTree>
    <p:extLst>
      <p:ext uri="{BB962C8B-B14F-4D97-AF65-F5344CB8AC3E}">
        <p14:creationId xmlns:p14="http://schemas.microsoft.com/office/powerpoint/2010/main" val="18730517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D8CF4FFF-F3C5-644F-B246-E0EE097201C8}" type="datetimeFigureOut">
              <a:rPr lang="en-US" smtClean="0"/>
              <a:t>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D5DC7-DFF1-EB48-BA63-E452C8E02BB4}" type="slidenum">
              <a:rPr lang="en-US" smtClean="0"/>
              <a:t>‹#›</a:t>
            </a:fld>
            <a:endParaRPr lang="en-US"/>
          </a:p>
        </p:txBody>
      </p:sp>
    </p:spTree>
    <p:extLst>
      <p:ext uri="{BB962C8B-B14F-4D97-AF65-F5344CB8AC3E}">
        <p14:creationId xmlns:p14="http://schemas.microsoft.com/office/powerpoint/2010/main" val="392624759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D8CF4FFF-F3C5-644F-B246-E0EE097201C8}" type="datetimeFigureOut">
              <a:rPr lang="en-US" smtClean="0"/>
              <a:t>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D5DC7-DFF1-EB48-BA63-E452C8E02BB4}" type="slidenum">
              <a:rPr lang="en-US" smtClean="0"/>
              <a:t>‹#›</a:t>
            </a:fld>
            <a:endParaRPr lang="en-US"/>
          </a:p>
        </p:txBody>
      </p:sp>
    </p:spTree>
    <p:extLst>
      <p:ext uri="{BB962C8B-B14F-4D97-AF65-F5344CB8AC3E}">
        <p14:creationId xmlns:p14="http://schemas.microsoft.com/office/powerpoint/2010/main" val="299941440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334436" y="188916"/>
            <a:ext cx="11523133" cy="503783"/>
          </a:xfrm>
          <a:prstGeom prst="rect">
            <a:avLst/>
          </a:prstGeom>
          <a:solidFill>
            <a:srgbClr val="0072C6"/>
          </a:solidFill>
          <a:ln>
            <a:noFill/>
          </a:ln>
        </p:spPr>
        <p:txBody>
          <a:bodyPr spcFirstLastPara="1" wrap="square" lIns="91425" tIns="45700" rIns="91425" bIns="45700" anchor="t" anchorCtr="0">
            <a:noAutofit/>
          </a:bodyPr>
          <a:lstStyle>
            <a:lvl1pPr marR="0" lvl="0" algn="l" rtl="0">
              <a:spcBef>
                <a:spcPts val="560"/>
              </a:spcBef>
              <a:spcAft>
                <a:spcPts val="0"/>
              </a:spcAft>
              <a:buClr>
                <a:schemeClr val="lt1"/>
              </a:buClr>
              <a:buSzPts val="2400"/>
              <a:buFont typeface="Arial Black"/>
              <a:buNone/>
              <a:defRPr sz="23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700"/>
            </a:lvl2pPr>
            <a:lvl3pPr lvl="2">
              <a:spcBef>
                <a:spcPts val="0"/>
              </a:spcBef>
              <a:spcAft>
                <a:spcPts val="0"/>
              </a:spcAft>
              <a:buSzPts val="1400"/>
              <a:buNone/>
              <a:defRPr sz="1700"/>
            </a:lvl3pPr>
            <a:lvl4pPr lvl="3">
              <a:spcBef>
                <a:spcPts val="0"/>
              </a:spcBef>
              <a:spcAft>
                <a:spcPts val="0"/>
              </a:spcAft>
              <a:buSzPts val="1400"/>
              <a:buNone/>
              <a:defRPr sz="1700"/>
            </a:lvl4pPr>
            <a:lvl5pPr lvl="4">
              <a:spcBef>
                <a:spcPts val="0"/>
              </a:spcBef>
              <a:spcAft>
                <a:spcPts val="0"/>
              </a:spcAft>
              <a:buSzPts val="1400"/>
              <a:buNone/>
              <a:defRPr sz="1700"/>
            </a:lvl5pPr>
            <a:lvl6pPr lvl="5">
              <a:spcBef>
                <a:spcPts val="0"/>
              </a:spcBef>
              <a:spcAft>
                <a:spcPts val="0"/>
              </a:spcAft>
              <a:buSzPts val="1400"/>
              <a:buNone/>
              <a:defRPr sz="1700"/>
            </a:lvl6pPr>
            <a:lvl7pPr lvl="6">
              <a:spcBef>
                <a:spcPts val="0"/>
              </a:spcBef>
              <a:spcAft>
                <a:spcPts val="0"/>
              </a:spcAft>
              <a:buSzPts val="1400"/>
              <a:buNone/>
              <a:defRPr sz="1700"/>
            </a:lvl7pPr>
            <a:lvl8pPr lvl="7">
              <a:spcBef>
                <a:spcPts val="0"/>
              </a:spcBef>
              <a:spcAft>
                <a:spcPts val="0"/>
              </a:spcAft>
              <a:buSzPts val="1400"/>
              <a:buNone/>
              <a:defRPr sz="1700"/>
            </a:lvl8pPr>
            <a:lvl9pPr lvl="8">
              <a:spcBef>
                <a:spcPts val="0"/>
              </a:spcBef>
              <a:spcAft>
                <a:spcPts val="0"/>
              </a:spcAft>
              <a:buSzPts val="1400"/>
              <a:buNone/>
              <a:defRPr sz="1700"/>
            </a:lvl9pPr>
          </a:lstStyle>
          <a:p>
            <a:endParaRPr/>
          </a:p>
        </p:txBody>
      </p:sp>
      <p:sp>
        <p:nvSpPr>
          <p:cNvPr id="11" name="Google Shape;11;p2"/>
          <p:cNvSpPr txBox="1">
            <a:spLocks noGrp="1"/>
          </p:cNvSpPr>
          <p:nvPr>
            <p:ph type="body" idx="1"/>
          </p:nvPr>
        </p:nvSpPr>
        <p:spPr>
          <a:xfrm>
            <a:off x="334436" y="692699"/>
            <a:ext cx="11523133" cy="432047"/>
          </a:xfrm>
          <a:prstGeom prst="rect">
            <a:avLst/>
          </a:prstGeom>
          <a:noFill/>
          <a:ln>
            <a:noFill/>
          </a:ln>
        </p:spPr>
        <p:txBody>
          <a:bodyPr spcFirstLastPara="1" wrap="square" lIns="0" tIns="0" rIns="0" bIns="0" anchor="t" anchorCtr="0">
            <a:normAutofit/>
          </a:bodyPr>
          <a:lstStyle>
            <a:lvl1pPr marL="426848" lvl="0" indent="-213424" algn="l">
              <a:lnSpc>
                <a:spcPct val="100000"/>
              </a:lnSpc>
              <a:spcBef>
                <a:spcPts val="560"/>
              </a:spcBef>
              <a:spcAft>
                <a:spcPts val="0"/>
              </a:spcAft>
              <a:buClr>
                <a:schemeClr val="accent5"/>
              </a:buClr>
              <a:buSzPts val="2200"/>
              <a:buNone/>
              <a:defRPr sz="2100">
                <a:solidFill>
                  <a:schemeClr val="accent5"/>
                </a:solidFill>
                <a:latin typeface="Arial"/>
                <a:ea typeface="Arial"/>
                <a:cs typeface="Arial"/>
                <a:sym typeface="Arial"/>
              </a:defRPr>
            </a:lvl1pPr>
            <a:lvl2pPr marL="853696" lvl="1" indent="-320136" algn="l">
              <a:lnSpc>
                <a:spcPct val="100000"/>
              </a:lnSpc>
              <a:spcBef>
                <a:spcPts val="560"/>
              </a:spcBef>
              <a:spcAft>
                <a:spcPts val="0"/>
              </a:spcAft>
              <a:buClr>
                <a:schemeClr val="accent5"/>
              </a:buClr>
              <a:buSzPts val="1800"/>
              <a:buChar char="•"/>
              <a:defRPr/>
            </a:lvl2pPr>
            <a:lvl3pPr marL="1280544" lvl="2" indent="-320136" algn="l">
              <a:lnSpc>
                <a:spcPct val="100000"/>
              </a:lnSpc>
              <a:spcBef>
                <a:spcPts val="560"/>
              </a:spcBef>
              <a:spcAft>
                <a:spcPts val="0"/>
              </a:spcAft>
              <a:buClr>
                <a:schemeClr val="accent5"/>
              </a:buClr>
              <a:buSzPts val="1800"/>
              <a:buChar char="–"/>
              <a:defRPr/>
            </a:lvl3pPr>
            <a:lvl4pPr marL="1707392" lvl="3" indent="-320136" algn="l">
              <a:lnSpc>
                <a:spcPct val="100000"/>
              </a:lnSpc>
              <a:spcBef>
                <a:spcPts val="560"/>
              </a:spcBef>
              <a:spcAft>
                <a:spcPts val="0"/>
              </a:spcAft>
              <a:buClr>
                <a:schemeClr val="accent5"/>
              </a:buClr>
              <a:buSzPts val="1800"/>
              <a:buChar char="•"/>
              <a:defRPr/>
            </a:lvl4pPr>
            <a:lvl5pPr marL="2134240" lvl="4" indent="-320136" algn="l">
              <a:lnSpc>
                <a:spcPct val="100000"/>
              </a:lnSpc>
              <a:spcBef>
                <a:spcPts val="560"/>
              </a:spcBef>
              <a:spcAft>
                <a:spcPts val="0"/>
              </a:spcAft>
              <a:buClr>
                <a:schemeClr val="accent5"/>
              </a:buClr>
              <a:buSzPts val="1800"/>
              <a:buChar char="–"/>
              <a:defRPr/>
            </a:lvl5pPr>
            <a:lvl6pPr marL="2561088" lvl="5" indent="-213424" algn="l">
              <a:lnSpc>
                <a:spcPct val="100000"/>
              </a:lnSpc>
              <a:spcBef>
                <a:spcPts val="560"/>
              </a:spcBef>
              <a:spcAft>
                <a:spcPts val="0"/>
              </a:spcAft>
              <a:buClr>
                <a:schemeClr val="dk2"/>
              </a:buClr>
              <a:buSzPts val="1800"/>
              <a:buNone/>
              <a:defRPr/>
            </a:lvl6pPr>
            <a:lvl7pPr marL="2987936" lvl="6" indent="-320136" algn="l">
              <a:spcBef>
                <a:spcPts val="560"/>
              </a:spcBef>
              <a:spcAft>
                <a:spcPts val="0"/>
              </a:spcAft>
              <a:buClr>
                <a:schemeClr val="dk1"/>
              </a:buClr>
              <a:buSzPts val="1800"/>
              <a:buChar char="•"/>
              <a:defRPr/>
            </a:lvl7pPr>
            <a:lvl8pPr marL="3414784" lvl="7" indent="-320136" algn="l">
              <a:spcBef>
                <a:spcPts val="336"/>
              </a:spcBef>
              <a:spcAft>
                <a:spcPts val="0"/>
              </a:spcAft>
              <a:buClr>
                <a:schemeClr val="dk1"/>
              </a:buClr>
              <a:buSzPts val="1800"/>
              <a:buChar char="•"/>
              <a:defRPr/>
            </a:lvl8pPr>
            <a:lvl9pPr marL="3841632" lvl="8" indent="-320136" algn="l">
              <a:spcBef>
                <a:spcPts val="336"/>
              </a:spcBef>
              <a:spcAft>
                <a:spcPts val="0"/>
              </a:spcAft>
              <a:buClr>
                <a:schemeClr val="dk1"/>
              </a:buClr>
              <a:buSzPts val="1800"/>
              <a:buChar char="•"/>
              <a:defRPr/>
            </a:lvl9pPr>
          </a:lstStyle>
          <a:p>
            <a:endParaRPr/>
          </a:p>
        </p:txBody>
      </p:sp>
      <p:sp>
        <p:nvSpPr>
          <p:cNvPr id="12" name="Google Shape;12;p2"/>
          <p:cNvSpPr txBox="1">
            <a:spLocks noGrp="1"/>
          </p:cNvSpPr>
          <p:nvPr>
            <p:ph type="sldNum" idx="12"/>
          </p:nvPr>
        </p:nvSpPr>
        <p:spPr>
          <a:xfrm>
            <a:off x="9011840" y="638133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
        <p:nvSpPr>
          <p:cNvPr id="13" name="Google Shape;13;p2"/>
          <p:cNvSpPr txBox="1">
            <a:spLocks noGrp="1"/>
          </p:cNvSpPr>
          <p:nvPr>
            <p:ph type="body" idx="2"/>
          </p:nvPr>
        </p:nvSpPr>
        <p:spPr>
          <a:xfrm>
            <a:off x="334436" y="1341442"/>
            <a:ext cx="11523133" cy="4967287"/>
          </a:xfrm>
          <a:prstGeom prst="rect">
            <a:avLst/>
          </a:prstGeom>
          <a:noFill/>
          <a:ln>
            <a:noFill/>
          </a:ln>
        </p:spPr>
        <p:txBody>
          <a:bodyPr spcFirstLastPara="1" wrap="square" lIns="0" tIns="0" rIns="0" bIns="0" anchor="t" anchorCtr="0">
            <a:normAutofit/>
          </a:bodyPr>
          <a:lstStyle>
            <a:lvl1pPr marL="426848" lvl="0" indent="-213424" algn="l">
              <a:lnSpc>
                <a:spcPct val="100000"/>
              </a:lnSpc>
              <a:spcBef>
                <a:spcPts val="560"/>
              </a:spcBef>
              <a:spcAft>
                <a:spcPts val="0"/>
              </a:spcAft>
              <a:buClr>
                <a:schemeClr val="accent5"/>
              </a:buClr>
              <a:buSzPts val="1800"/>
              <a:buNone/>
              <a:defRPr/>
            </a:lvl1pPr>
            <a:lvl2pPr marL="853696" lvl="1" indent="-320136" algn="l">
              <a:lnSpc>
                <a:spcPct val="100000"/>
              </a:lnSpc>
              <a:spcBef>
                <a:spcPts val="560"/>
              </a:spcBef>
              <a:spcAft>
                <a:spcPts val="0"/>
              </a:spcAft>
              <a:buClr>
                <a:schemeClr val="accent5"/>
              </a:buClr>
              <a:buSzPts val="1800"/>
              <a:buChar char="•"/>
              <a:defRPr/>
            </a:lvl2pPr>
            <a:lvl3pPr marL="1280544" lvl="2" indent="-320136" algn="l">
              <a:lnSpc>
                <a:spcPct val="100000"/>
              </a:lnSpc>
              <a:spcBef>
                <a:spcPts val="560"/>
              </a:spcBef>
              <a:spcAft>
                <a:spcPts val="0"/>
              </a:spcAft>
              <a:buClr>
                <a:schemeClr val="accent5"/>
              </a:buClr>
              <a:buSzPts val="1800"/>
              <a:buChar char="–"/>
              <a:defRPr/>
            </a:lvl3pPr>
            <a:lvl4pPr marL="1707392" lvl="3" indent="-320136" algn="l">
              <a:lnSpc>
                <a:spcPct val="100000"/>
              </a:lnSpc>
              <a:spcBef>
                <a:spcPts val="560"/>
              </a:spcBef>
              <a:spcAft>
                <a:spcPts val="0"/>
              </a:spcAft>
              <a:buClr>
                <a:schemeClr val="accent5"/>
              </a:buClr>
              <a:buSzPts val="1800"/>
              <a:buChar char="•"/>
              <a:defRPr/>
            </a:lvl4pPr>
            <a:lvl5pPr marL="2134240" lvl="4" indent="-320136" algn="l">
              <a:lnSpc>
                <a:spcPct val="100000"/>
              </a:lnSpc>
              <a:spcBef>
                <a:spcPts val="560"/>
              </a:spcBef>
              <a:spcAft>
                <a:spcPts val="0"/>
              </a:spcAft>
              <a:buClr>
                <a:schemeClr val="accent5"/>
              </a:buClr>
              <a:buSzPts val="1800"/>
              <a:buChar char="–"/>
              <a:defRPr/>
            </a:lvl5pPr>
            <a:lvl6pPr marL="2561088" lvl="5" indent="-213424" algn="l">
              <a:lnSpc>
                <a:spcPct val="100000"/>
              </a:lnSpc>
              <a:spcBef>
                <a:spcPts val="560"/>
              </a:spcBef>
              <a:spcAft>
                <a:spcPts val="0"/>
              </a:spcAft>
              <a:buClr>
                <a:schemeClr val="dk2"/>
              </a:buClr>
              <a:buSzPts val="1800"/>
              <a:buNone/>
              <a:defRPr/>
            </a:lvl6pPr>
            <a:lvl7pPr marL="2987936" lvl="6" indent="-320136" algn="l">
              <a:spcBef>
                <a:spcPts val="560"/>
              </a:spcBef>
              <a:spcAft>
                <a:spcPts val="0"/>
              </a:spcAft>
              <a:buClr>
                <a:schemeClr val="dk1"/>
              </a:buClr>
              <a:buSzPts val="1800"/>
              <a:buChar char="•"/>
              <a:defRPr/>
            </a:lvl7pPr>
            <a:lvl8pPr marL="3414784" lvl="7" indent="-320136" algn="l">
              <a:spcBef>
                <a:spcPts val="336"/>
              </a:spcBef>
              <a:spcAft>
                <a:spcPts val="0"/>
              </a:spcAft>
              <a:buClr>
                <a:schemeClr val="dk1"/>
              </a:buClr>
              <a:buSzPts val="1800"/>
              <a:buChar char="•"/>
              <a:defRPr/>
            </a:lvl8pPr>
            <a:lvl9pPr marL="3841632" lvl="8" indent="-320136" algn="l">
              <a:spcBef>
                <a:spcPts val="336"/>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92993017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334435" y="188915"/>
            <a:ext cx="11523133" cy="503783"/>
          </a:xfrm>
          <a:prstGeom prst="rect">
            <a:avLst/>
          </a:prstGeom>
          <a:solidFill>
            <a:srgbClr val="0072C6"/>
          </a:solidFill>
          <a:ln>
            <a:noFill/>
          </a:ln>
        </p:spPr>
        <p:txBody>
          <a:bodyPr spcFirstLastPara="1" wrap="square" lIns="91425" tIns="45700" rIns="91425" bIns="45700" anchor="t" anchorCtr="0">
            <a:noAutofit/>
          </a:bodyPr>
          <a:lstStyle>
            <a:lvl1pPr marR="0" lvl="0" algn="l" rtl="0">
              <a:spcBef>
                <a:spcPts val="560"/>
              </a:spcBef>
              <a:spcAft>
                <a:spcPts val="0"/>
              </a:spcAft>
              <a:buClr>
                <a:schemeClr val="lt1"/>
              </a:buClr>
              <a:buSzPts val="2400"/>
              <a:buFont typeface="Arial Black"/>
              <a:buNone/>
              <a:defRPr sz="22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700"/>
            </a:lvl2pPr>
            <a:lvl3pPr lvl="2">
              <a:spcBef>
                <a:spcPts val="0"/>
              </a:spcBef>
              <a:spcAft>
                <a:spcPts val="0"/>
              </a:spcAft>
              <a:buSzPts val="1400"/>
              <a:buNone/>
              <a:defRPr sz="1700"/>
            </a:lvl3pPr>
            <a:lvl4pPr lvl="3">
              <a:spcBef>
                <a:spcPts val="0"/>
              </a:spcBef>
              <a:spcAft>
                <a:spcPts val="0"/>
              </a:spcAft>
              <a:buSzPts val="1400"/>
              <a:buNone/>
              <a:defRPr sz="1700"/>
            </a:lvl4pPr>
            <a:lvl5pPr lvl="4">
              <a:spcBef>
                <a:spcPts val="0"/>
              </a:spcBef>
              <a:spcAft>
                <a:spcPts val="0"/>
              </a:spcAft>
              <a:buSzPts val="1400"/>
              <a:buNone/>
              <a:defRPr sz="1700"/>
            </a:lvl5pPr>
            <a:lvl6pPr lvl="5">
              <a:spcBef>
                <a:spcPts val="0"/>
              </a:spcBef>
              <a:spcAft>
                <a:spcPts val="0"/>
              </a:spcAft>
              <a:buSzPts val="1400"/>
              <a:buNone/>
              <a:defRPr sz="1700"/>
            </a:lvl6pPr>
            <a:lvl7pPr lvl="6">
              <a:spcBef>
                <a:spcPts val="0"/>
              </a:spcBef>
              <a:spcAft>
                <a:spcPts val="0"/>
              </a:spcAft>
              <a:buSzPts val="1400"/>
              <a:buNone/>
              <a:defRPr sz="1700"/>
            </a:lvl7pPr>
            <a:lvl8pPr lvl="7">
              <a:spcBef>
                <a:spcPts val="0"/>
              </a:spcBef>
              <a:spcAft>
                <a:spcPts val="0"/>
              </a:spcAft>
              <a:buSzPts val="1400"/>
              <a:buNone/>
              <a:defRPr sz="1700"/>
            </a:lvl8pPr>
            <a:lvl9pPr lvl="8">
              <a:spcBef>
                <a:spcPts val="0"/>
              </a:spcBef>
              <a:spcAft>
                <a:spcPts val="0"/>
              </a:spcAft>
              <a:buSzPts val="1400"/>
              <a:buNone/>
              <a:defRPr sz="1700"/>
            </a:lvl9pPr>
          </a:lstStyle>
          <a:p>
            <a:endParaRPr/>
          </a:p>
        </p:txBody>
      </p:sp>
      <p:sp>
        <p:nvSpPr>
          <p:cNvPr id="11" name="Google Shape;11;p2"/>
          <p:cNvSpPr txBox="1">
            <a:spLocks noGrp="1"/>
          </p:cNvSpPr>
          <p:nvPr>
            <p:ph type="body" idx="1"/>
          </p:nvPr>
        </p:nvSpPr>
        <p:spPr>
          <a:xfrm>
            <a:off x="334435" y="692698"/>
            <a:ext cx="11523133" cy="432047"/>
          </a:xfrm>
          <a:prstGeom prst="rect">
            <a:avLst/>
          </a:prstGeom>
          <a:noFill/>
          <a:ln>
            <a:noFill/>
          </a:ln>
        </p:spPr>
        <p:txBody>
          <a:bodyPr spcFirstLastPara="1" wrap="square" lIns="0" tIns="0" rIns="0" bIns="0" anchor="t" anchorCtr="0">
            <a:normAutofit/>
          </a:bodyPr>
          <a:lstStyle>
            <a:lvl1pPr marL="426859" lvl="0" indent="-213429" algn="l">
              <a:lnSpc>
                <a:spcPct val="100000"/>
              </a:lnSpc>
              <a:spcBef>
                <a:spcPts val="560"/>
              </a:spcBef>
              <a:spcAft>
                <a:spcPts val="0"/>
              </a:spcAft>
              <a:buClr>
                <a:schemeClr val="accent5"/>
              </a:buClr>
              <a:buSzPts val="2200"/>
              <a:buNone/>
              <a:defRPr sz="2100">
                <a:solidFill>
                  <a:schemeClr val="accent5"/>
                </a:solidFill>
                <a:latin typeface="Arial"/>
                <a:ea typeface="Arial"/>
                <a:cs typeface="Arial"/>
                <a:sym typeface="Arial"/>
              </a:defRPr>
            </a:lvl1pPr>
            <a:lvl2pPr marL="853717" lvl="1" indent="-320144" algn="l">
              <a:lnSpc>
                <a:spcPct val="100000"/>
              </a:lnSpc>
              <a:spcBef>
                <a:spcPts val="560"/>
              </a:spcBef>
              <a:spcAft>
                <a:spcPts val="0"/>
              </a:spcAft>
              <a:buClr>
                <a:schemeClr val="accent5"/>
              </a:buClr>
              <a:buSzPts val="1800"/>
              <a:buChar char="•"/>
              <a:defRPr/>
            </a:lvl2pPr>
            <a:lvl3pPr marL="1280576" lvl="2" indent="-320144" algn="l">
              <a:lnSpc>
                <a:spcPct val="100000"/>
              </a:lnSpc>
              <a:spcBef>
                <a:spcPts val="560"/>
              </a:spcBef>
              <a:spcAft>
                <a:spcPts val="0"/>
              </a:spcAft>
              <a:buClr>
                <a:schemeClr val="accent5"/>
              </a:buClr>
              <a:buSzPts val="1800"/>
              <a:buChar char="–"/>
              <a:defRPr/>
            </a:lvl3pPr>
            <a:lvl4pPr marL="1707435" lvl="3" indent="-320144" algn="l">
              <a:lnSpc>
                <a:spcPct val="100000"/>
              </a:lnSpc>
              <a:spcBef>
                <a:spcPts val="560"/>
              </a:spcBef>
              <a:spcAft>
                <a:spcPts val="0"/>
              </a:spcAft>
              <a:buClr>
                <a:schemeClr val="accent5"/>
              </a:buClr>
              <a:buSzPts val="1800"/>
              <a:buChar char="•"/>
              <a:defRPr/>
            </a:lvl4pPr>
            <a:lvl5pPr marL="2134293" lvl="4" indent="-320144" algn="l">
              <a:lnSpc>
                <a:spcPct val="100000"/>
              </a:lnSpc>
              <a:spcBef>
                <a:spcPts val="560"/>
              </a:spcBef>
              <a:spcAft>
                <a:spcPts val="0"/>
              </a:spcAft>
              <a:buClr>
                <a:schemeClr val="accent5"/>
              </a:buClr>
              <a:buSzPts val="1800"/>
              <a:buChar char="–"/>
              <a:defRPr/>
            </a:lvl5pPr>
            <a:lvl6pPr marL="2561152" lvl="5" indent="-213429" algn="l">
              <a:lnSpc>
                <a:spcPct val="100000"/>
              </a:lnSpc>
              <a:spcBef>
                <a:spcPts val="560"/>
              </a:spcBef>
              <a:spcAft>
                <a:spcPts val="0"/>
              </a:spcAft>
              <a:buClr>
                <a:schemeClr val="dk2"/>
              </a:buClr>
              <a:buSzPts val="1800"/>
              <a:buNone/>
              <a:defRPr/>
            </a:lvl6pPr>
            <a:lvl7pPr marL="2988011" lvl="6" indent="-320144" algn="l">
              <a:spcBef>
                <a:spcPts val="560"/>
              </a:spcBef>
              <a:spcAft>
                <a:spcPts val="0"/>
              </a:spcAft>
              <a:buClr>
                <a:schemeClr val="dk1"/>
              </a:buClr>
              <a:buSzPts val="1800"/>
              <a:buChar char="•"/>
              <a:defRPr/>
            </a:lvl7pPr>
            <a:lvl8pPr marL="3414869" lvl="7" indent="-320144" algn="l">
              <a:spcBef>
                <a:spcPts val="336"/>
              </a:spcBef>
              <a:spcAft>
                <a:spcPts val="0"/>
              </a:spcAft>
              <a:buClr>
                <a:schemeClr val="dk1"/>
              </a:buClr>
              <a:buSzPts val="1800"/>
              <a:buChar char="•"/>
              <a:defRPr/>
            </a:lvl8pPr>
            <a:lvl9pPr marL="3841728" lvl="8" indent="-320144" algn="l">
              <a:spcBef>
                <a:spcPts val="336"/>
              </a:spcBef>
              <a:spcAft>
                <a:spcPts val="0"/>
              </a:spcAft>
              <a:buClr>
                <a:schemeClr val="dk1"/>
              </a:buClr>
              <a:buSzPts val="1800"/>
              <a:buChar char="•"/>
              <a:defRPr/>
            </a:lvl9pPr>
          </a:lstStyle>
          <a:p>
            <a:endParaRPr/>
          </a:p>
        </p:txBody>
      </p:sp>
      <p:sp>
        <p:nvSpPr>
          <p:cNvPr id="12" name="Google Shape;12;p2"/>
          <p:cNvSpPr txBox="1">
            <a:spLocks noGrp="1"/>
          </p:cNvSpPr>
          <p:nvPr>
            <p:ph type="sldNum" idx="12"/>
          </p:nvPr>
        </p:nvSpPr>
        <p:spPr>
          <a:xfrm>
            <a:off x="9011840" y="6381330"/>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
        <p:nvSpPr>
          <p:cNvPr id="13" name="Google Shape;13;p2"/>
          <p:cNvSpPr txBox="1">
            <a:spLocks noGrp="1"/>
          </p:cNvSpPr>
          <p:nvPr>
            <p:ph type="body" idx="2"/>
          </p:nvPr>
        </p:nvSpPr>
        <p:spPr>
          <a:xfrm>
            <a:off x="334435" y="1341440"/>
            <a:ext cx="11523133" cy="4967287"/>
          </a:xfrm>
          <a:prstGeom prst="rect">
            <a:avLst/>
          </a:prstGeom>
          <a:noFill/>
          <a:ln>
            <a:noFill/>
          </a:ln>
        </p:spPr>
        <p:txBody>
          <a:bodyPr spcFirstLastPara="1" wrap="square" lIns="0" tIns="0" rIns="0" bIns="0" anchor="t" anchorCtr="0">
            <a:normAutofit/>
          </a:bodyPr>
          <a:lstStyle>
            <a:lvl1pPr marL="426859" lvl="0" indent="-213429" algn="l">
              <a:lnSpc>
                <a:spcPct val="100000"/>
              </a:lnSpc>
              <a:spcBef>
                <a:spcPts val="560"/>
              </a:spcBef>
              <a:spcAft>
                <a:spcPts val="0"/>
              </a:spcAft>
              <a:buClr>
                <a:schemeClr val="accent5"/>
              </a:buClr>
              <a:buSzPts val="1800"/>
              <a:buNone/>
              <a:defRPr/>
            </a:lvl1pPr>
            <a:lvl2pPr marL="853717" lvl="1" indent="-320144" algn="l">
              <a:lnSpc>
                <a:spcPct val="100000"/>
              </a:lnSpc>
              <a:spcBef>
                <a:spcPts val="560"/>
              </a:spcBef>
              <a:spcAft>
                <a:spcPts val="0"/>
              </a:spcAft>
              <a:buClr>
                <a:schemeClr val="accent5"/>
              </a:buClr>
              <a:buSzPts val="1800"/>
              <a:buChar char="•"/>
              <a:defRPr/>
            </a:lvl2pPr>
            <a:lvl3pPr marL="1280576" lvl="2" indent="-320144" algn="l">
              <a:lnSpc>
                <a:spcPct val="100000"/>
              </a:lnSpc>
              <a:spcBef>
                <a:spcPts val="560"/>
              </a:spcBef>
              <a:spcAft>
                <a:spcPts val="0"/>
              </a:spcAft>
              <a:buClr>
                <a:schemeClr val="accent5"/>
              </a:buClr>
              <a:buSzPts val="1800"/>
              <a:buChar char="–"/>
              <a:defRPr/>
            </a:lvl3pPr>
            <a:lvl4pPr marL="1707435" lvl="3" indent="-320144" algn="l">
              <a:lnSpc>
                <a:spcPct val="100000"/>
              </a:lnSpc>
              <a:spcBef>
                <a:spcPts val="560"/>
              </a:spcBef>
              <a:spcAft>
                <a:spcPts val="0"/>
              </a:spcAft>
              <a:buClr>
                <a:schemeClr val="accent5"/>
              </a:buClr>
              <a:buSzPts val="1800"/>
              <a:buChar char="•"/>
              <a:defRPr/>
            </a:lvl4pPr>
            <a:lvl5pPr marL="2134293" lvl="4" indent="-320144" algn="l">
              <a:lnSpc>
                <a:spcPct val="100000"/>
              </a:lnSpc>
              <a:spcBef>
                <a:spcPts val="560"/>
              </a:spcBef>
              <a:spcAft>
                <a:spcPts val="0"/>
              </a:spcAft>
              <a:buClr>
                <a:schemeClr val="accent5"/>
              </a:buClr>
              <a:buSzPts val="1800"/>
              <a:buChar char="–"/>
              <a:defRPr/>
            </a:lvl5pPr>
            <a:lvl6pPr marL="2561152" lvl="5" indent="-213429" algn="l">
              <a:lnSpc>
                <a:spcPct val="100000"/>
              </a:lnSpc>
              <a:spcBef>
                <a:spcPts val="560"/>
              </a:spcBef>
              <a:spcAft>
                <a:spcPts val="0"/>
              </a:spcAft>
              <a:buClr>
                <a:schemeClr val="dk2"/>
              </a:buClr>
              <a:buSzPts val="1800"/>
              <a:buNone/>
              <a:defRPr/>
            </a:lvl6pPr>
            <a:lvl7pPr marL="2988011" lvl="6" indent="-320144" algn="l">
              <a:spcBef>
                <a:spcPts val="560"/>
              </a:spcBef>
              <a:spcAft>
                <a:spcPts val="0"/>
              </a:spcAft>
              <a:buClr>
                <a:schemeClr val="dk1"/>
              </a:buClr>
              <a:buSzPts val="1800"/>
              <a:buChar char="•"/>
              <a:defRPr/>
            </a:lvl7pPr>
            <a:lvl8pPr marL="3414869" lvl="7" indent="-320144" algn="l">
              <a:spcBef>
                <a:spcPts val="336"/>
              </a:spcBef>
              <a:spcAft>
                <a:spcPts val="0"/>
              </a:spcAft>
              <a:buClr>
                <a:schemeClr val="dk1"/>
              </a:buClr>
              <a:buSzPts val="1800"/>
              <a:buChar char="•"/>
              <a:defRPr/>
            </a:lvl8pPr>
            <a:lvl9pPr marL="3841728" lvl="8" indent="-320144" algn="l">
              <a:spcBef>
                <a:spcPts val="336"/>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929930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Content and Two Column">
  <p:cSld name="1_Content and Two Column">
    <p:spTree>
      <p:nvGrpSpPr>
        <p:cNvPr id="1" name="Shape 66"/>
        <p:cNvGrpSpPr/>
        <p:nvPr/>
      </p:nvGrpSpPr>
      <p:grpSpPr>
        <a:xfrm>
          <a:off x="0" y="0"/>
          <a:ext cx="0" cy="0"/>
          <a:chOff x="0" y="0"/>
          <a:chExt cx="0" cy="0"/>
        </a:xfrm>
      </p:grpSpPr>
      <p:sp>
        <p:nvSpPr>
          <p:cNvPr id="67" name="Google Shape;67;p10"/>
          <p:cNvSpPr txBox="1">
            <a:spLocks noGrp="1"/>
          </p:cNvSpPr>
          <p:nvPr>
            <p:ph type="title"/>
          </p:nvPr>
        </p:nvSpPr>
        <p:spPr>
          <a:xfrm>
            <a:off x="334434" y="188914"/>
            <a:ext cx="11523133" cy="503783"/>
          </a:xfrm>
          <a:prstGeom prst="rect">
            <a:avLst/>
          </a:prstGeom>
          <a:solidFill>
            <a:srgbClr val="0091C9"/>
          </a:solidFill>
          <a:ln>
            <a:noFill/>
          </a:ln>
        </p:spPr>
        <p:txBody>
          <a:bodyPr spcFirstLastPara="1" wrap="square" lIns="91425" tIns="45700" rIns="91425" bIns="45700" anchor="t" anchorCtr="0">
            <a:noAutofit/>
          </a:bodyPr>
          <a:lstStyle>
            <a:lvl1pPr marR="0" lvl="0" algn="l" rtl="0">
              <a:spcBef>
                <a:spcPts val="600"/>
              </a:spcBef>
              <a:spcAft>
                <a:spcPts val="0"/>
              </a:spcAft>
              <a:buClr>
                <a:schemeClr val="lt1"/>
              </a:buClr>
              <a:buSzPts val="2400"/>
              <a:buFont typeface="Arial Black"/>
              <a:buNone/>
              <a:defRPr sz="24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8" name="Google Shape;68;p10"/>
          <p:cNvSpPr txBox="1">
            <a:spLocks noGrp="1"/>
          </p:cNvSpPr>
          <p:nvPr>
            <p:ph type="body" idx="1"/>
          </p:nvPr>
        </p:nvSpPr>
        <p:spPr>
          <a:xfrm>
            <a:off x="334434" y="692697"/>
            <a:ext cx="11523133" cy="360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2200"/>
              <a:buNone/>
              <a:defRPr sz="2200">
                <a:solidFill>
                  <a:schemeClr val="accent5"/>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9" name="Google Shape;69;p10"/>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0" name="Google Shape;70;p10"/>
          <p:cNvSpPr txBox="1">
            <a:spLocks noGrp="1"/>
          </p:cNvSpPr>
          <p:nvPr>
            <p:ph type="body" idx="2"/>
          </p:nvPr>
        </p:nvSpPr>
        <p:spPr>
          <a:xfrm>
            <a:off x="334434" y="1342801"/>
            <a:ext cx="5666317" cy="5113337"/>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0"/>
          <p:cNvSpPr txBox="1">
            <a:spLocks noGrp="1"/>
          </p:cNvSpPr>
          <p:nvPr>
            <p:ph type="body" idx="3"/>
          </p:nvPr>
        </p:nvSpPr>
        <p:spPr>
          <a:xfrm>
            <a:off x="6096001" y="1341438"/>
            <a:ext cx="5760640" cy="511175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and Three Column">
  <p:cSld name="1_Title and Three Column">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334434" y="188914"/>
            <a:ext cx="11523133" cy="503783"/>
          </a:xfrm>
          <a:prstGeom prst="rect">
            <a:avLst/>
          </a:prstGeom>
          <a:noFill/>
          <a:ln>
            <a:noFill/>
          </a:ln>
        </p:spPr>
        <p:txBody>
          <a:bodyPr spcFirstLastPara="1" wrap="square" lIns="91425" tIns="45700" rIns="91425" bIns="45700" anchor="t" anchorCtr="0">
            <a:noAutofit/>
          </a:bodyPr>
          <a:lstStyle>
            <a:lvl1pPr marR="0" lvl="0" algn="l" rtl="0">
              <a:spcBef>
                <a:spcPts val="600"/>
              </a:spcBef>
              <a:spcAft>
                <a:spcPts val="0"/>
              </a:spcAft>
              <a:buClr>
                <a:schemeClr val="lt1"/>
              </a:buClr>
              <a:buSzPts val="2400"/>
              <a:buFont typeface="Arial Black"/>
              <a:buNone/>
              <a:defRPr sz="2400" b="0" i="0" u="none" strike="noStrike" cap="none">
                <a:solidFill>
                  <a:schemeClr val="l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 name="Google Shape;74;p11"/>
          <p:cNvSpPr txBox="1">
            <a:spLocks noGrp="1"/>
          </p:cNvSpPr>
          <p:nvPr>
            <p:ph type="body" idx="1"/>
          </p:nvPr>
        </p:nvSpPr>
        <p:spPr>
          <a:xfrm>
            <a:off x="334433" y="1341438"/>
            <a:ext cx="3744384"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body" idx="2"/>
          </p:nvPr>
        </p:nvSpPr>
        <p:spPr>
          <a:xfrm>
            <a:off x="4271434" y="1341438"/>
            <a:ext cx="3649133"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6" name="Google Shape;76;p11"/>
          <p:cNvSpPr txBox="1">
            <a:spLocks noGrp="1"/>
          </p:cNvSpPr>
          <p:nvPr>
            <p:ph type="body" idx="3"/>
          </p:nvPr>
        </p:nvSpPr>
        <p:spPr>
          <a:xfrm>
            <a:off x="8113185" y="1341438"/>
            <a:ext cx="3744383" cy="504031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1800"/>
              <a:buNone/>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1"/>
          <p:cNvSpPr txBox="1">
            <a:spLocks noGrp="1"/>
          </p:cNvSpPr>
          <p:nvPr>
            <p:ph type="body" idx="4"/>
          </p:nvPr>
        </p:nvSpPr>
        <p:spPr>
          <a:xfrm>
            <a:off x="334434" y="692697"/>
            <a:ext cx="11523133" cy="360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Clr>
                <a:schemeClr val="accent5"/>
              </a:buClr>
              <a:buSzPts val="2200"/>
              <a:buNone/>
              <a:defRPr sz="2200">
                <a:solidFill>
                  <a:schemeClr val="accent5"/>
                </a:solidFill>
                <a:latin typeface="Arial"/>
                <a:ea typeface="Arial"/>
                <a:cs typeface="Arial"/>
                <a:sym typeface="Arial"/>
              </a:defRPr>
            </a:lvl1pPr>
            <a:lvl2pPr marL="914400" lvl="1" indent="-342900" algn="l">
              <a:lnSpc>
                <a:spcPct val="100000"/>
              </a:lnSpc>
              <a:spcBef>
                <a:spcPts val="600"/>
              </a:spcBef>
              <a:spcAft>
                <a:spcPts val="0"/>
              </a:spcAft>
              <a:buClr>
                <a:schemeClr val="accent5"/>
              </a:buClr>
              <a:buSzPts val="1800"/>
              <a:buChar char="•"/>
              <a:defRPr/>
            </a:lvl2pPr>
            <a:lvl3pPr marL="1371600" lvl="2" indent="-342900" algn="l">
              <a:lnSpc>
                <a:spcPct val="100000"/>
              </a:lnSpc>
              <a:spcBef>
                <a:spcPts val="600"/>
              </a:spcBef>
              <a:spcAft>
                <a:spcPts val="0"/>
              </a:spcAft>
              <a:buClr>
                <a:schemeClr val="accent5"/>
              </a:buClr>
              <a:buSzPts val="1800"/>
              <a:buChar char="–"/>
              <a:defRPr/>
            </a:lvl3pPr>
            <a:lvl4pPr marL="1828800" lvl="3" indent="-342900" algn="l">
              <a:lnSpc>
                <a:spcPct val="100000"/>
              </a:lnSpc>
              <a:spcBef>
                <a:spcPts val="600"/>
              </a:spcBef>
              <a:spcAft>
                <a:spcPts val="0"/>
              </a:spcAft>
              <a:buClr>
                <a:schemeClr val="accent5"/>
              </a:buClr>
              <a:buSzPts val="1800"/>
              <a:buChar char="•"/>
              <a:defRPr/>
            </a:lvl4pPr>
            <a:lvl5pPr marL="2286000" lvl="4" indent="-342900" algn="l">
              <a:lnSpc>
                <a:spcPct val="100000"/>
              </a:lnSpc>
              <a:spcBef>
                <a:spcPts val="600"/>
              </a:spcBef>
              <a:spcAft>
                <a:spcPts val="0"/>
              </a:spcAft>
              <a:buClr>
                <a:schemeClr val="accent5"/>
              </a:buClr>
              <a:buSzPts val="1800"/>
              <a:buChar char="–"/>
              <a:defRPr/>
            </a:lvl5pPr>
            <a:lvl6pPr marL="2743200" lvl="5" indent="-228600" algn="l">
              <a:lnSpc>
                <a:spcPct val="100000"/>
              </a:lnSpc>
              <a:spcBef>
                <a:spcPts val="600"/>
              </a:spcBef>
              <a:spcAft>
                <a:spcPts val="0"/>
              </a:spcAft>
              <a:buClr>
                <a:schemeClr val="dk2"/>
              </a:buClr>
              <a:buSzPts val="1800"/>
              <a:buNone/>
              <a:defRPr/>
            </a:lvl6pPr>
            <a:lvl7pPr marL="3200400" lvl="6" indent="-342900" algn="l">
              <a:spcBef>
                <a:spcPts val="60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8" name="Google Shape;78;p11"/>
          <p:cNvSpPr txBox="1"/>
          <p:nvPr/>
        </p:nvSpPr>
        <p:spPr>
          <a:xfrm>
            <a:off x="336000" y="190801"/>
            <a:ext cx="11523133" cy="503783"/>
          </a:xfrm>
          <a:prstGeom prst="rect">
            <a:avLst/>
          </a:prstGeom>
          <a:solidFill>
            <a:srgbClr val="0091C9"/>
          </a:solidFill>
          <a:ln>
            <a:noFill/>
          </a:ln>
        </p:spPr>
        <p:txBody>
          <a:bodyPr spcFirstLastPara="1" wrap="square" lIns="91425" tIns="45700" rIns="91425" bIns="45700" anchor="t" anchorCtr="0">
            <a:noAutofit/>
          </a:bodyPr>
          <a:lstStyle/>
          <a:p>
            <a:pPr marL="95250" marR="0" lvl="0" indent="0" algn="l" rtl="0">
              <a:spcBef>
                <a:spcPts val="0"/>
              </a:spcBef>
              <a:spcAft>
                <a:spcPts val="0"/>
              </a:spcAft>
              <a:buClr>
                <a:schemeClr val="lt1"/>
              </a:buClr>
              <a:buSzPts val="2400"/>
              <a:buFont typeface="Arial Black"/>
              <a:buNone/>
            </a:pPr>
            <a:r>
              <a:rPr lang="en-US" sz="2400">
                <a:solidFill>
                  <a:schemeClr val="lt1"/>
                </a:solidFill>
                <a:latin typeface="Arial Black"/>
                <a:ea typeface="Arial Black"/>
                <a:cs typeface="Arial Black"/>
                <a:sym typeface="Arial Black"/>
              </a:rPr>
              <a:t>Click to edit Master title style</a:t>
            </a:r>
            <a:endParaRPr sz="2400">
              <a:solidFill>
                <a:schemeClr val="lt1"/>
              </a:solidFill>
              <a:latin typeface="Arial Black"/>
              <a:ea typeface="Arial Black"/>
              <a:cs typeface="Arial Black"/>
              <a:sym typeface="Arial Black"/>
            </a:endParaRPr>
          </a:p>
        </p:txBody>
      </p:sp>
      <p:sp>
        <p:nvSpPr>
          <p:cNvPr id="79" name="Google Shape;79;p11"/>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3" Type="http://schemas.openxmlformats.org/officeDocument/2006/relationships/slideLayout" Target="../slideLayouts/slideLayout41.xml"/><Relationship Id="rId21" Type="http://schemas.openxmlformats.org/officeDocument/2006/relationships/slideLayout" Target="../slideLayouts/slideLayout59.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slideLayout" Target="../slideLayouts/slideLayout58.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18" Type="http://schemas.openxmlformats.org/officeDocument/2006/relationships/slideLayout" Target="../slideLayouts/slideLayout7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10" Type="http://schemas.openxmlformats.org/officeDocument/2006/relationships/slideLayout" Target="../slideLayouts/slideLayout69.xml"/><Relationship Id="rId19" Type="http://schemas.openxmlformats.org/officeDocument/2006/relationships/theme" Target="../theme/theme3.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334434" y="908050"/>
            <a:ext cx="11523133" cy="5473700"/>
          </a:xfrm>
          <a:prstGeom prst="rect">
            <a:avLst/>
          </a:prstGeom>
          <a:noFill/>
          <a:ln>
            <a:noFill/>
          </a:ln>
        </p:spPr>
        <p:txBody>
          <a:bodyPr spcFirstLastPara="1" wrap="square" lIns="0" tIns="0" rIns="0" bIns="0" anchor="t" anchorCtr="0">
            <a:normAutofit/>
          </a:bodyPr>
          <a:lstStyle>
            <a:lvl1pPr marL="457200" marR="0" lvl="0" indent="-228600" algn="l" rtl="0">
              <a:lnSpc>
                <a:spcPct val="100000"/>
              </a:lnSpc>
              <a:spcBef>
                <a:spcPts val="600"/>
              </a:spcBef>
              <a:spcAft>
                <a:spcPts val="0"/>
              </a:spcAft>
              <a:buClr>
                <a:schemeClr val="accent5"/>
              </a:buClr>
              <a:buSzPts val="1800"/>
              <a:buFont typeface="Arial"/>
              <a:buNone/>
              <a:defRPr sz="1800" b="0" i="0" u="none" strike="noStrike" cap="none">
                <a:solidFill>
                  <a:schemeClr val="accent5"/>
                </a:solidFill>
                <a:latin typeface="Arial"/>
                <a:ea typeface="Arial"/>
                <a:cs typeface="Arial"/>
                <a:sym typeface="Arial"/>
              </a:defRPr>
            </a:lvl1pPr>
            <a:lvl2pPr marL="914400" marR="0" lvl="1" indent="-342900" algn="l" rtl="0">
              <a:lnSpc>
                <a:spcPct val="100000"/>
              </a:lnSpc>
              <a:spcBef>
                <a:spcPts val="600"/>
              </a:spcBef>
              <a:spcAft>
                <a:spcPts val="0"/>
              </a:spcAft>
              <a:buClr>
                <a:schemeClr val="accent5"/>
              </a:buClr>
              <a:buSzPts val="1800"/>
              <a:buFont typeface="Arial"/>
              <a:buChar char="•"/>
              <a:defRPr sz="1800" b="0" i="0" u="none" strike="noStrike" cap="none">
                <a:solidFill>
                  <a:schemeClr val="accent5"/>
                </a:solidFill>
                <a:latin typeface="Arial"/>
                <a:ea typeface="Arial"/>
                <a:cs typeface="Arial"/>
                <a:sym typeface="Arial"/>
              </a:defRPr>
            </a:lvl2pPr>
            <a:lvl3pPr marL="1371600" marR="0" lvl="2" indent="-342900" algn="l" rtl="0">
              <a:lnSpc>
                <a:spcPct val="100000"/>
              </a:lnSpc>
              <a:spcBef>
                <a:spcPts val="600"/>
              </a:spcBef>
              <a:spcAft>
                <a:spcPts val="0"/>
              </a:spcAft>
              <a:buClr>
                <a:schemeClr val="accent5"/>
              </a:buClr>
              <a:buSzPts val="1800"/>
              <a:buFont typeface="Arial"/>
              <a:buChar char="–"/>
              <a:defRPr sz="1800" b="0" i="0" u="none" strike="noStrike" cap="none">
                <a:solidFill>
                  <a:schemeClr val="accent5"/>
                </a:solidFill>
                <a:latin typeface="Arial"/>
                <a:ea typeface="Arial"/>
                <a:cs typeface="Arial"/>
                <a:sym typeface="Arial"/>
              </a:defRPr>
            </a:lvl3pPr>
            <a:lvl4pPr marL="1828800" marR="0" lvl="3" indent="-342900" algn="l" rtl="0">
              <a:lnSpc>
                <a:spcPct val="100000"/>
              </a:lnSpc>
              <a:spcBef>
                <a:spcPts val="600"/>
              </a:spcBef>
              <a:spcAft>
                <a:spcPts val="0"/>
              </a:spcAft>
              <a:buClr>
                <a:schemeClr val="accent5"/>
              </a:buClr>
              <a:buSzPts val="1800"/>
              <a:buFont typeface="Arial"/>
              <a:buChar char="•"/>
              <a:defRPr sz="1800" b="0" i="0" u="none" strike="noStrike" cap="none">
                <a:solidFill>
                  <a:schemeClr val="accent5"/>
                </a:solidFill>
                <a:latin typeface="Arial"/>
                <a:ea typeface="Arial"/>
                <a:cs typeface="Arial"/>
                <a:sym typeface="Arial"/>
              </a:defRPr>
            </a:lvl4pPr>
            <a:lvl5pPr marL="2286000" marR="0" lvl="4" indent="-342900" algn="l" rtl="0">
              <a:lnSpc>
                <a:spcPct val="100000"/>
              </a:lnSpc>
              <a:spcBef>
                <a:spcPts val="600"/>
              </a:spcBef>
              <a:spcAft>
                <a:spcPts val="0"/>
              </a:spcAft>
              <a:buClr>
                <a:schemeClr val="accent5"/>
              </a:buClr>
              <a:buSzPts val="1800"/>
              <a:buFont typeface="Arial"/>
              <a:buChar char="–"/>
              <a:defRPr sz="1800" b="0" i="0" u="none" strike="noStrike" cap="none">
                <a:solidFill>
                  <a:schemeClr val="accent5"/>
                </a:solidFill>
                <a:latin typeface="Arial"/>
                <a:ea typeface="Arial"/>
                <a:cs typeface="Arial"/>
                <a:sym typeface="Arial"/>
              </a:defRPr>
            </a:lvl5pPr>
            <a:lvl6pPr marL="2743200" marR="0" lvl="5" indent="-228600" algn="l" rtl="0">
              <a:lnSpc>
                <a:spcPct val="100000"/>
              </a:lnSpc>
              <a:spcBef>
                <a:spcPts val="60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6pPr>
            <a:lvl7pPr marL="3200400" marR="0" lvl="6" indent="-355600" algn="l" rtl="0">
              <a:spcBef>
                <a:spcPts val="6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1F1F1F"/>
                </a:solidFill>
                <a:latin typeface="Arial"/>
                <a:ea typeface="Arial"/>
                <a:cs typeface="Arial"/>
                <a:sym typeface="Arial"/>
              </a:defRPr>
            </a:lvl1pPr>
            <a:lvl2pPr marL="0" marR="0" lvl="1" indent="0" algn="r" rtl="0">
              <a:spcBef>
                <a:spcPts val="0"/>
              </a:spcBef>
              <a:buNone/>
              <a:defRPr sz="1200" b="0" i="0" u="none" strike="noStrike" cap="none">
                <a:solidFill>
                  <a:srgbClr val="1F1F1F"/>
                </a:solidFill>
                <a:latin typeface="Arial"/>
                <a:ea typeface="Arial"/>
                <a:cs typeface="Arial"/>
                <a:sym typeface="Arial"/>
              </a:defRPr>
            </a:lvl2pPr>
            <a:lvl3pPr marL="0" marR="0" lvl="2" indent="0" algn="r" rtl="0">
              <a:spcBef>
                <a:spcPts val="0"/>
              </a:spcBef>
              <a:buNone/>
              <a:defRPr sz="1200" b="0" i="0" u="none" strike="noStrike" cap="none">
                <a:solidFill>
                  <a:srgbClr val="1F1F1F"/>
                </a:solidFill>
                <a:latin typeface="Arial"/>
                <a:ea typeface="Arial"/>
                <a:cs typeface="Arial"/>
                <a:sym typeface="Arial"/>
              </a:defRPr>
            </a:lvl3pPr>
            <a:lvl4pPr marL="0" marR="0" lvl="3" indent="0" algn="r" rtl="0">
              <a:spcBef>
                <a:spcPts val="0"/>
              </a:spcBef>
              <a:buNone/>
              <a:defRPr sz="1200" b="0" i="0" u="none" strike="noStrike" cap="none">
                <a:solidFill>
                  <a:srgbClr val="1F1F1F"/>
                </a:solidFill>
                <a:latin typeface="Arial"/>
                <a:ea typeface="Arial"/>
                <a:cs typeface="Arial"/>
                <a:sym typeface="Arial"/>
              </a:defRPr>
            </a:lvl4pPr>
            <a:lvl5pPr marL="0" marR="0" lvl="4" indent="0" algn="r" rtl="0">
              <a:spcBef>
                <a:spcPts val="0"/>
              </a:spcBef>
              <a:buNone/>
              <a:defRPr sz="1200" b="0" i="0" u="none" strike="noStrike" cap="none">
                <a:solidFill>
                  <a:srgbClr val="1F1F1F"/>
                </a:solidFill>
                <a:latin typeface="Arial"/>
                <a:ea typeface="Arial"/>
                <a:cs typeface="Arial"/>
                <a:sym typeface="Arial"/>
              </a:defRPr>
            </a:lvl5pPr>
            <a:lvl6pPr marL="0" marR="0" lvl="5" indent="0" algn="r" rtl="0">
              <a:spcBef>
                <a:spcPts val="0"/>
              </a:spcBef>
              <a:buNone/>
              <a:defRPr sz="1200" b="0" i="0" u="none" strike="noStrike" cap="none">
                <a:solidFill>
                  <a:srgbClr val="1F1F1F"/>
                </a:solidFill>
                <a:latin typeface="Arial"/>
                <a:ea typeface="Arial"/>
                <a:cs typeface="Arial"/>
                <a:sym typeface="Arial"/>
              </a:defRPr>
            </a:lvl6pPr>
            <a:lvl7pPr marL="0" marR="0" lvl="6" indent="0" algn="r" rtl="0">
              <a:spcBef>
                <a:spcPts val="0"/>
              </a:spcBef>
              <a:buNone/>
              <a:defRPr sz="1200" b="0" i="0" u="none" strike="noStrike" cap="none">
                <a:solidFill>
                  <a:srgbClr val="1F1F1F"/>
                </a:solidFill>
                <a:latin typeface="Arial"/>
                <a:ea typeface="Arial"/>
                <a:cs typeface="Arial"/>
                <a:sym typeface="Arial"/>
              </a:defRPr>
            </a:lvl7pPr>
            <a:lvl8pPr marL="0" marR="0" lvl="7" indent="0" algn="r" rtl="0">
              <a:spcBef>
                <a:spcPts val="0"/>
              </a:spcBef>
              <a:buNone/>
              <a:defRPr sz="1200" b="0" i="0" u="none" strike="noStrike" cap="none">
                <a:solidFill>
                  <a:srgbClr val="1F1F1F"/>
                </a:solidFill>
                <a:latin typeface="Arial"/>
                <a:ea typeface="Arial"/>
                <a:cs typeface="Arial"/>
                <a:sym typeface="Arial"/>
              </a:defRPr>
            </a:lvl8pPr>
            <a:lvl9pPr marL="0" marR="0" lvl="8" indent="0" algn="r" rtl="0">
              <a:spcBef>
                <a:spcPts val="0"/>
              </a:spcBef>
              <a:buNone/>
              <a:defRPr sz="1200" b="0" i="0" u="none" strike="noStrike" cap="none">
                <a:solidFill>
                  <a:srgbClr val="1F1F1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8" name="Google Shape;8;p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909090"/>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 id="2147483705" r:id="rId20"/>
    <p:sldLayoutId id="2147483706" r:id="rId21"/>
    <p:sldLayoutId id="2147483707" r:id="rId22"/>
    <p:sldLayoutId id="2147483708" r:id="rId23"/>
    <p:sldLayoutId id="2147483721" r:id="rId24"/>
    <p:sldLayoutId id="2147483722" r:id="rId25"/>
    <p:sldLayoutId id="2147483723" r:id="rId26"/>
    <p:sldLayoutId id="2147483724" r:id="rId27"/>
    <p:sldLayoutId id="2147483725" r:id="rId28"/>
    <p:sldLayoutId id="2147483726" r:id="rId29"/>
    <p:sldLayoutId id="2147483727" r:id="rId30"/>
    <p:sldLayoutId id="2147483728" r:id="rId31"/>
    <p:sldLayoutId id="2147483729" r:id="rId32"/>
    <p:sldLayoutId id="2147483730" r:id="rId33"/>
    <p:sldLayoutId id="2147483682" r:id="rId34"/>
    <p:sldLayoutId id="2147483684" r:id="rId35"/>
    <p:sldLayoutId id="2147483685" r:id="rId36"/>
    <p:sldLayoutId id="2147483686" r:id="rId37"/>
    <p:sldLayoutId id="2147483687" r:id="rId3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2/22/2022</a:t>
            </a:fld>
            <a:endParaRPr lang="en-US"/>
          </a:p>
        </p:txBody>
      </p:sp>
      <p:sp>
        <p:nvSpPr>
          <p:cNvPr id="5" name="Footer Placeholder 4"/>
          <p:cNvSpPr>
            <a:spLocks noGrp="1"/>
          </p:cNvSpPr>
          <p:nvPr>
            <p:ph type="ftr" sz="quarter" idx="3"/>
          </p:nvPr>
        </p:nvSpPr>
        <p:spPr>
          <a:xfrm>
            <a:off x="4038601"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28255125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hf hdr="0" ftr="0" dt="0"/>
  <p:txStyles>
    <p:titleStyle>
      <a:lvl1pPr algn="l" defTabSz="914172"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0" indent="0" algn="l" defTabSz="914172"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086" indent="0" algn="l" defTabSz="914172"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172" indent="0" algn="l" defTabSz="914172"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257" indent="0" algn="l" defTabSz="914172"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343" indent="0" algn="l" defTabSz="914172"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3972"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057"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43"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229"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172" rtl="0" eaLnBrk="1" latinLnBrk="0" hangingPunct="1">
        <a:defRPr sz="1800" kern="1200">
          <a:solidFill>
            <a:schemeClr val="tx1"/>
          </a:solidFill>
          <a:latin typeface="+mn-lt"/>
          <a:ea typeface="+mn-ea"/>
          <a:cs typeface="+mn-cs"/>
        </a:defRPr>
      </a:lvl1pPr>
      <a:lvl2pPr marL="457086" algn="l" defTabSz="914172" rtl="0" eaLnBrk="1" latinLnBrk="0" hangingPunct="1">
        <a:defRPr sz="1800" kern="1200">
          <a:solidFill>
            <a:schemeClr val="tx1"/>
          </a:solidFill>
          <a:latin typeface="+mn-lt"/>
          <a:ea typeface="+mn-ea"/>
          <a:cs typeface="+mn-cs"/>
        </a:defRPr>
      </a:lvl2pPr>
      <a:lvl3pPr marL="914172" algn="l" defTabSz="914172" rtl="0" eaLnBrk="1" latinLnBrk="0" hangingPunct="1">
        <a:defRPr sz="1800" kern="1200">
          <a:solidFill>
            <a:schemeClr val="tx1"/>
          </a:solidFill>
          <a:latin typeface="+mn-lt"/>
          <a:ea typeface="+mn-ea"/>
          <a:cs typeface="+mn-cs"/>
        </a:defRPr>
      </a:lvl3pPr>
      <a:lvl4pPr marL="1371257" algn="l" defTabSz="914172" rtl="0" eaLnBrk="1" latinLnBrk="0" hangingPunct="1">
        <a:defRPr sz="1800" kern="1200">
          <a:solidFill>
            <a:schemeClr val="tx1"/>
          </a:solidFill>
          <a:latin typeface="+mn-lt"/>
          <a:ea typeface="+mn-ea"/>
          <a:cs typeface="+mn-cs"/>
        </a:defRPr>
      </a:lvl4pPr>
      <a:lvl5pPr marL="1828343" algn="l" defTabSz="914172" rtl="0" eaLnBrk="1" latinLnBrk="0" hangingPunct="1">
        <a:defRPr sz="1800" kern="1200">
          <a:solidFill>
            <a:schemeClr val="tx1"/>
          </a:solidFill>
          <a:latin typeface="+mn-lt"/>
          <a:ea typeface="+mn-ea"/>
          <a:cs typeface="+mn-cs"/>
        </a:defRPr>
      </a:lvl5pPr>
      <a:lvl6pPr marL="2285429" algn="l" defTabSz="914172" rtl="0" eaLnBrk="1" latinLnBrk="0" hangingPunct="1">
        <a:defRPr sz="1800" kern="1200">
          <a:solidFill>
            <a:schemeClr val="tx1"/>
          </a:solidFill>
          <a:latin typeface="+mn-lt"/>
          <a:ea typeface="+mn-ea"/>
          <a:cs typeface="+mn-cs"/>
        </a:defRPr>
      </a:lvl6pPr>
      <a:lvl7pPr marL="2742514" algn="l" defTabSz="914172" rtl="0" eaLnBrk="1" latinLnBrk="0" hangingPunct="1">
        <a:defRPr sz="1800" kern="1200">
          <a:solidFill>
            <a:schemeClr val="tx1"/>
          </a:solidFill>
          <a:latin typeface="+mn-lt"/>
          <a:ea typeface="+mn-ea"/>
          <a:cs typeface="+mn-cs"/>
        </a:defRPr>
      </a:lvl7pPr>
      <a:lvl8pPr marL="3199600" algn="l" defTabSz="914172" rtl="0" eaLnBrk="1" latinLnBrk="0" hangingPunct="1">
        <a:defRPr sz="1800" kern="1200">
          <a:solidFill>
            <a:schemeClr val="tx1"/>
          </a:solidFill>
          <a:latin typeface="+mn-lt"/>
          <a:ea typeface="+mn-ea"/>
          <a:cs typeface="+mn-cs"/>
        </a:defRPr>
      </a:lvl8pPr>
      <a:lvl9pPr marL="3656686" algn="l" defTabSz="914172"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D8CF4FFF-F3C5-644F-B246-E0EE097201C8}" type="datetimeFigureOut">
              <a:rPr lang="en-US" smtClean="0"/>
              <a:t>2/22/2022</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1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902D5DC7-DFF1-EB48-BA63-E452C8E02BB4}" type="slidenum">
              <a:rPr lang="en-US" smtClean="0"/>
              <a:t>‹#›</a:t>
            </a:fld>
            <a:endParaRPr lang="en-US"/>
          </a:p>
        </p:txBody>
      </p:sp>
    </p:spTree>
    <p:extLst>
      <p:ext uri="{BB962C8B-B14F-4D97-AF65-F5344CB8AC3E}">
        <p14:creationId xmlns:p14="http://schemas.microsoft.com/office/powerpoint/2010/main" val="3046256903"/>
      </p:ext>
    </p:extLst>
  </p:cSld>
  <p:clrMap bg1="lt1" tx1="dk1" bg2="lt2" tx2="dk2" accent1="accent1" accent2="accent2" accent3="accent3" accent4="accent4" accent5="accent5" accent6="accent6" hlink="hlink" folHlink="folHlink"/>
  <p:sldLayoutIdLst>
    <p:sldLayoutId id="2147483744" r:id="rId1"/>
    <p:sldLayoutId id="2147483732" r:id="rId2"/>
    <p:sldLayoutId id="2147483733" r:id="rId3"/>
    <p:sldLayoutId id="2147483745" r:id="rId4"/>
    <p:sldLayoutId id="2147483734" r:id="rId5"/>
    <p:sldLayoutId id="2147483735" r:id="rId6"/>
    <p:sldLayoutId id="2147483746" r:id="rId7"/>
    <p:sldLayoutId id="2147483736" r:id="rId8"/>
    <p:sldLayoutId id="2147483737" r:id="rId9"/>
    <p:sldLayoutId id="2147483738" r:id="rId10"/>
    <p:sldLayoutId id="2147483747" r:id="rId11"/>
    <p:sldLayoutId id="2147483748" r:id="rId12"/>
    <p:sldLayoutId id="2147483739" r:id="rId13"/>
    <p:sldLayoutId id="2147483740" r:id="rId14"/>
    <p:sldLayoutId id="2147483741" r:id="rId15"/>
    <p:sldLayoutId id="2147483742" r:id="rId16"/>
    <p:sldLayoutId id="2147483749" r:id="rId17"/>
    <p:sldLayoutId id="2147483743" r:id="rId18"/>
  </p:sldLayoutIdLst>
  <p:txStyles>
    <p:titleStyle>
      <a:lvl1pPr algn="l" defTabSz="853717" rtl="0" eaLnBrk="1" latinLnBrk="0" hangingPunct="1">
        <a:lnSpc>
          <a:spcPct val="90000"/>
        </a:lnSpc>
        <a:spcBef>
          <a:spcPct val="0"/>
        </a:spcBef>
        <a:buNone/>
        <a:defRPr sz="4100" kern="1200">
          <a:solidFill>
            <a:schemeClr val="tx1"/>
          </a:solidFill>
          <a:latin typeface="+mj-lt"/>
          <a:ea typeface="+mj-ea"/>
          <a:cs typeface="+mj-cs"/>
        </a:defRPr>
      </a:lvl1pPr>
    </p:titleStyle>
    <p:bodyStyle>
      <a:lvl1pPr marL="213429" indent="-213429" algn="l" defTabSz="853717" rtl="0" eaLnBrk="1" latinLnBrk="0" hangingPunct="1">
        <a:lnSpc>
          <a:spcPct val="90000"/>
        </a:lnSpc>
        <a:spcBef>
          <a:spcPts val="934"/>
        </a:spcBef>
        <a:buFont typeface="Arial" panose="020B0604020202020204" pitchFamily="34" charset="0"/>
        <a:buChar char="•"/>
        <a:defRPr sz="2600" kern="1200">
          <a:solidFill>
            <a:schemeClr val="tx1"/>
          </a:solidFill>
          <a:latin typeface="+mn-lt"/>
          <a:ea typeface="+mn-ea"/>
          <a:cs typeface="+mn-cs"/>
        </a:defRPr>
      </a:lvl1pPr>
      <a:lvl2pPr marL="640288" indent="-213429" algn="l" defTabSz="853717" rtl="0" eaLnBrk="1" latinLnBrk="0" hangingPunct="1">
        <a:lnSpc>
          <a:spcPct val="90000"/>
        </a:lnSpc>
        <a:spcBef>
          <a:spcPts val="466"/>
        </a:spcBef>
        <a:buFont typeface="Arial" panose="020B0604020202020204" pitchFamily="34" charset="0"/>
        <a:buChar char="•"/>
        <a:defRPr sz="2200" kern="1200">
          <a:solidFill>
            <a:schemeClr val="tx1"/>
          </a:solidFill>
          <a:latin typeface="+mn-lt"/>
          <a:ea typeface="+mn-ea"/>
          <a:cs typeface="+mn-cs"/>
        </a:defRPr>
      </a:lvl2pPr>
      <a:lvl3pPr marL="1067147" indent="-213429" algn="l" defTabSz="853717" rtl="0" eaLnBrk="1" latinLnBrk="0" hangingPunct="1">
        <a:lnSpc>
          <a:spcPct val="90000"/>
        </a:lnSpc>
        <a:spcBef>
          <a:spcPts val="466"/>
        </a:spcBef>
        <a:buFont typeface="Arial" panose="020B0604020202020204" pitchFamily="34" charset="0"/>
        <a:buChar char="•"/>
        <a:defRPr sz="1900" kern="1200">
          <a:solidFill>
            <a:schemeClr val="tx1"/>
          </a:solidFill>
          <a:latin typeface="+mn-lt"/>
          <a:ea typeface="+mn-ea"/>
          <a:cs typeface="+mn-cs"/>
        </a:defRPr>
      </a:lvl3pPr>
      <a:lvl4pPr marL="1494005" indent="-213429" algn="l" defTabSz="853717" rtl="0" eaLnBrk="1" latinLnBrk="0" hangingPunct="1">
        <a:lnSpc>
          <a:spcPct val="90000"/>
        </a:lnSpc>
        <a:spcBef>
          <a:spcPts val="466"/>
        </a:spcBef>
        <a:buFont typeface="Arial" panose="020B0604020202020204" pitchFamily="34" charset="0"/>
        <a:buChar char="•"/>
        <a:defRPr sz="1700" kern="1200">
          <a:solidFill>
            <a:schemeClr val="tx1"/>
          </a:solidFill>
          <a:latin typeface="+mn-lt"/>
          <a:ea typeface="+mn-ea"/>
          <a:cs typeface="+mn-cs"/>
        </a:defRPr>
      </a:lvl4pPr>
      <a:lvl5pPr marL="1920864" indent="-213429" algn="l" defTabSz="853717" rtl="0" eaLnBrk="1" latinLnBrk="0" hangingPunct="1">
        <a:lnSpc>
          <a:spcPct val="90000"/>
        </a:lnSpc>
        <a:spcBef>
          <a:spcPts val="466"/>
        </a:spcBef>
        <a:buFont typeface="Arial" panose="020B0604020202020204" pitchFamily="34" charset="0"/>
        <a:buChar char="•"/>
        <a:defRPr sz="1700" kern="1200">
          <a:solidFill>
            <a:schemeClr val="tx1"/>
          </a:solidFill>
          <a:latin typeface="+mn-lt"/>
          <a:ea typeface="+mn-ea"/>
          <a:cs typeface="+mn-cs"/>
        </a:defRPr>
      </a:lvl5pPr>
      <a:lvl6pPr marL="2347723" indent="-213429" algn="l" defTabSz="853717" rtl="0" eaLnBrk="1" latinLnBrk="0" hangingPunct="1">
        <a:lnSpc>
          <a:spcPct val="90000"/>
        </a:lnSpc>
        <a:spcBef>
          <a:spcPts val="466"/>
        </a:spcBef>
        <a:buFont typeface="Arial" panose="020B0604020202020204" pitchFamily="34" charset="0"/>
        <a:buChar char="•"/>
        <a:defRPr sz="1700" kern="1200">
          <a:solidFill>
            <a:schemeClr val="tx1"/>
          </a:solidFill>
          <a:latin typeface="+mn-lt"/>
          <a:ea typeface="+mn-ea"/>
          <a:cs typeface="+mn-cs"/>
        </a:defRPr>
      </a:lvl6pPr>
      <a:lvl7pPr marL="2774581" indent="-213429" algn="l" defTabSz="853717" rtl="0" eaLnBrk="1" latinLnBrk="0" hangingPunct="1">
        <a:lnSpc>
          <a:spcPct val="90000"/>
        </a:lnSpc>
        <a:spcBef>
          <a:spcPts val="466"/>
        </a:spcBef>
        <a:buFont typeface="Arial" panose="020B0604020202020204" pitchFamily="34" charset="0"/>
        <a:buChar char="•"/>
        <a:defRPr sz="1700" kern="1200">
          <a:solidFill>
            <a:schemeClr val="tx1"/>
          </a:solidFill>
          <a:latin typeface="+mn-lt"/>
          <a:ea typeface="+mn-ea"/>
          <a:cs typeface="+mn-cs"/>
        </a:defRPr>
      </a:lvl7pPr>
      <a:lvl8pPr marL="3201440" indent="-213429" algn="l" defTabSz="853717" rtl="0" eaLnBrk="1" latinLnBrk="0" hangingPunct="1">
        <a:lnSpc>
          <a:spcPct val="90000"/>
        </a:lnSpc>
        <a:spcBef>
          <a:spcPts val="466"/>
        </a:spcBef>
        <a:buFont typeface="Arial" panose="020B0604020202020204" pitchFamily="34" charset="0"/>
        <a:buChar char="•"/>
        <a:defRPr sz="1700" kern="1200">
          <a:solidFill>
            <a:schemeClr val="tx1"/>
          </a:solidFill>
          <a:latin typeface="+mn-lt"/>
          <a:ea typeface="+mn-ea"/>
          <a:cs typeface="+mn-cs"/>
        </a:defRPr>
      </a:lvl8pPr>
      <a:lvl9pPr marL="3628299" indent="-213429" algn="l" defTabSz="853717" rtl="0" eaLnBrk="1" latinLnBrk="0" hangingPunct="1">
        <a:lnSpc>
          <a:spcPct val="90000"/>
        </a:lnSpc>
        <a:spcBef>
          <a:spcPts val="466"/>
        </a:spcBef>
        <a:buFont typeface="Arial" panose="020B0604020202020204" pitchFamily="34" charset="0"/>
        <a:buChar char="•"/>
        <a:defRPr sz="1700" kern="1200">
          <a:solidFill>
            <a:schemeClr val="tx1"/>
          </a:solidFill>
          <a:latin typeface="+mn-lt"/>
          <a:ea typeface="+mn-ea"/>
          <a:cs typeface="+mn-cs"/>
        </a:defRPr>
      </a:lvl9pPr>
    </p:bodyStyle>
    <p:otherStyle>
      <a:defPPr>
        <a:defRPr lang="en-US"/>
      </a:defPPr>
      <a:lvl1pPr marL="0" algn="l" defTabSz="853717" rtl="0" eaLnBrk="1" latinLnBrk="0" hangingPunct="1">
        <a:defRPr sz="1700" kern="1200">
          <a:solidFill>
            <a:schemeClr val="tx1"/>
          </a:solidFill>
          <a:latin typeface="+mn-lt"/>
          <a:ea typeface="+mn-ea"/>
          <a:cs typeface="+mn-cs"/>
        </a:defRPr>
      </a:lvl1pPr>
      <a:lvl2pPr marL="426859" algn="l" defTabSz="853717" rtl="0" eaLnBrk="1" latinLnBrk="0" hangingPunct="1">
        <a:defRPr sz="1700" kern="1200">
          <a:solidFill>
            <a:schemeClr val="tx1"/>
          </a:solidFill>
          <a:latin typeface="+mn-lt"/>
          <a:ea typeface="+mn-ea"/>
          <a:cs typeface="+mn-cs"/>
        </a:defRPr>
      </a:lvl2pPr>
      <a:lvl3pPr marL="853717" algn="l" defTabSz="853717" rtl="0" eaLnBrk="1" latinLnBrk="0" hangingPunct="1">
        <a:defRPr sz="1700" kern="1200">
          <a:solidFill>
            <a:schemeClr val="tx1"/>
          </a:solidFill>
          <a:latin typeface="+mn-lt"/>
          <a:ea typeface="+mn-ea"/>
          <a:cs typeface="+mn-cs"/>
        </a:defRPr>
      </a:lvl3pPr>
      <a:lvl4pPr marL="1280576" algn="l" defTabSz="853717" rtl="0" eaLnBrk="1" latinLnBrk="0" hangingPunct="1">
        <a:defRPr sz="1700" kern="1200">
          <a:solidFill>
            <a:schemeClr val="tx1"/>
          </a:solidFill>
          <a:latin typeface="+mn-lt"/>
          <a:ea typeface="+mn-ea"/>
          <a:cs typeface="+mn-cs"/>
        </a:defRPr>
      </a:lvl4pPr>
      <a:lvl5pPr marL="1707435" algn="l" defTabSz="853717" rtl="0" eaLnBrk="1" latinLnBrk="0" hangingPunct="1">
        <a:defRPr sz="1700" kern="1200">
          <a:solidFill>
            <a:schemeClr val="tx1"/>
          </a:solidFill>
          <a:latin typeface="+mn-lt"/>
          <a:ea typeface="+mn-ea"/>
          <a:cs typeface="+mn-cs"/>
        </a:defRPr>
      </a:lvl5pPr>
      <a:lvl6pPr marL="2134293" algn="l" defTabSz="853717" rtl="0" eaLnBrk="1" latinLnBrk="0" hangingPunct="1">
        <a:defRPr sz="1700" kern="1200">
          <a:solidFill>
            <a:schemeClr val="tx1"/>
          </a:solidFill>
          <a:latin typeface="+mn-lt"/>
          <a:ea typeface="+mn-ea"/>
          <a:cs typeface="+mn-cs"/>
        </a:defRPr>
      </a:lvl6pPr>
      <a:lvl7pPr marL="2561152" algn="l" defTabSz="853717" rtl="0" eaLnBrk="1" latinLnBrk="0" hangingPunct="1">
        <a:defRPr sz="1700" kern="1200">
          <a:solidFill>
            <a:schemeClr val="tx1"/>
          </a:solidFill>
          <a:latin typeface="+mn-lt"/>
          <a:ea typeface="+mn-ea"/>
          <a:cs typeface="+mn-cs"/>
        </a:defRPr>
      </a:lvl7pPr>
      <a:lvl8pPr marL="2988011" algn="l" defTabSz="853717" rtl="0" eaLnBrk="1" latinLnBrk="0" hangingPunct="1">
        <a:defRPr sz="1700" kern="1200">
          <a:solidFill>
            <a:schemeClr val="tx1"/>
          </a:solidFill>
          <a:latin typeface="+mn-lt"/>
          <a:ea typeface="+mn-ea"/>
          <a:cs typeface="+mn-cs"/>
        </a:defRPr>
      </a:lvl8pPr>
      <a:lvl9pPr marL="3414869" algn="l" defTabSz="853717"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6.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7.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8.png"/><Relationship Id="rId7" Type="http://schemas.openxmlformats.org/officeDocument/2006/relationships/diagramData" Target="../diagrams/data1.xml"/><Relationship Id="rId2" Type="http://schemas.openxmlformats.org/officeDocument/2006/relationships/notesSlide" Target="../notesSlides/notesSlide12.xml"/><Relationship Id="rId1" Type="http://schemas.openxmlformats.org/officeDocument/2006/relationships/slideLayout" Target="../slideLayouts/slideLayout77.xml"/><Relationship Id="rId6" Type="http://schemas.openxmlformats.org/officeDocument/2006/relationships/image" Target="../media/image6.png"/><Relationship Id="rId11" Type="http://schemas.microsoft.com/office/2007/relationships/diagramDrawing" Target="../diagrams/drawing1.xml"/><Relationship Id="rId5" Type="http://schemas.openxmlformats.org/officeDocument/2006/relationships/image" Target="../media/image7.png"/><Relationship Id="rId10" Type="http://schemas.openxmlformats.org/officeDocument/2006/relationships/diagramColors" Target="../diagrams/colors1.xml"/><Relationship Id="rId4" Type="http://schemas.openxmlformats.org/officeDocument/2006/relationships/image" Target="../media/image9.png"/><Relationship Id="rId9"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7.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77.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77.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77.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77.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77.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mailto:hina.shahid1@nhs.net" TargetMode="External"/><Relationship Id="rId2" Type="http://schemas.openxmlformats.org/officeDocument/2006/relationships/notesSlide" Target="../notesSlides/notesSlide19.xml"/><Relationship Id="rId1" Type="http://schemas.openxmlformats.org/officeDocument/2006/relationships/slideLayout" Target="../slideLayouts/slideLayout77.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7.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77.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8" Type="http://schemas.openxmlformats.org/officeDocument/2006/relationships/hyperlink" Target="https://www.england.nhs.uk/publication/primary-care-networks-plans-for-2021-22-and-2022-23/" TargetMode="External"/><Relationship Id="rId13" Type="http://schemas.openxmlformats.org/officeDocument/2006/relationships/hyperlink" Target="https://future.nhs.uk/PCCN/grouphome" TargetMode="External"/><Relationship Id="rId18" Type="http://schemas.openxmlformats.org/officeDocument/2006/relationships/hyperlink" Target="https://www.bma.org.uk/media/1496/bma-social-prescribing-guidance-2019.pdf" TargetMode="External"/><Relationship Id="rId3" Type="http://schemas.openxmlformats.org/officeDocument/2006/relationships/image" Target="../media/image8.png"/><Relationship Id="rId21" Type="http://schemas.openxmlformats.org/officeDocument/2006/relationships/hyperlink" Target="https://forms.office.com/pages/responsepage.aspx?id=MaNsD_Fg90ixEw0g9ty7xVQNYbFfIDxPgpQeStLdHxNUN0kxVUxDTUdNRDRTS0FGSTdFRExER05ERS4u" TargetMode="External"/><Relationship Id="rId7" Type="http://schemas.openxmlformats.org/officeDocument/2006/relationships/hyperlink" Target="https://www.longtermplan.nhs.uk/areas-of-work/personalised-care/" TargetMode="External"/><Relationship Id="rId12" Type="http://schemas.openxmlformats.org/officeDocument/2006/relationships/hyperlink" Target="https://www.bma.org.uk/media/4222/bma-pcn-handbook-2021.pdf" TargetMode="External"/><Relationship Id="rId17" Type="http://schemas.openxmlformats.org/officeDocument/2006/relationships/hyperlink" Target="https://www.youtube.com/watch?v=meOKIQmUm0I&amp;t=94s" TargetMode="External"/><Relationship Id="rId2" Type="http://schemas.openxmlformats.org/officeDocument/2006/relationships/notesSlide" Target="../notesSlides/notesSlide21.xml"/><Relationship Id="rId16" Type="http://schemas.openxmlformats.org/officeDocument/2006/relationships/hyperlink" Target="https://www.healthylondon.org/our-work/personalised_care/social-prescribing-films/" TargetMode="External"/><Relationship Id="rId20" Type="http://schemas.openxmlformats.org/officeDocument/2006/relationships/hyperlink" Target="https://www.valueinhealthjournal.com/article/S1098-3015(19)30036-1/fulltext" TargetMode="External"/><Relationship Id="rId1" Type="http://schemas.openxmlformats.org/officeDocument/2006/relationships/slideLayout" Target="../slideLayouts/slideLayout77.xml"/><Relationship Id="rId6" Type="http://schemas.openxmlformats.org/officeDocument/2006/relationships/image" Target="../media/image6.png"/><Relationship Id="rId11" Type="http://schemas.openxmlformats.org/officeDocument/2006/relationships/hyperlink" Target="https://thehealthcreationalliance.org/wp-content/uploads/2021/04/PCNs-and-place-based-working-_addressing-health-inequalities-in-a-COVID-19-world_FINAL_1-April-2021.pdf" TargetMode="External"/><Relationship Id="rId5" Type="http://schemas.openxmlformats.org/officeDocument/2006/relationships/image" Target="../media/image7.png"/><Relationship Id="rId15" Type="http://schemas.openxmlformats.org/officeDocument/2006/relationships/hyperlink" Target="https://future.nhs.uk/socialprescribing/viewdatastore?datViewMode=list&amp;pageMode=&amp;nextURL=&amp;sortDir1=asc&amp;showSingleItem=N&amp;sourcedsid=&amp;dsid=723780&amp;objectId=723780&amp;showAllColumns=N&amp;sortCol1=col_9&amp;AJAXMODE=&amp;sortCol2=col_0&amp;cardColNo=&amp;sort=&amp;showNum=10&amp;sortDir3=asc&amp;sortCol3=col_0&amp;sortDir2=asc&amp;showAdvancedSearch=N&amp;adv=&amp;rowId=&amp;action=&amp;sel=&amp;search=014&amp;btn_search=" TargetMode="External"/><Relationship Id="rId10" Type="http://schemas.openxmlformats.org/officeDocument/2006/relationships/hyperlink" Target="https://www.england.nhs.uk/wp-content/uploads/2021/03/B0951_iii_Specification-document-Network-Contract-Directed-Enhanced-Service-update-2021-22_300921.pdf" TargetMode="External"/><Relationship Id="rId19" Type="http://schemas.openxmlformats.org/officeDocument/2006/relationships/hyperlink" Target="https://repository.uel.ac.uk/download/7302de286252b90e6dbf1cd99583036c3519b33a21f72732b488c26bde483d12/759615/Evaluation%20of%20social%20prescribing%20in%20Hackney%20and%20City%20-%20UEL%20final%20sub%20.pdf" TargetMode="External"/><Relationship Id="rId4" Type="http://schemas.openxmlformats.org/officeDocument/2006/relationships/image" Target="../media/image9.png"/><Relationship Id="rId9" Type="http://schemas.openxmlformats.org/officeDocument/2006/relationships/hyperlink" Target="https://www.england.nhs.uk/wp-content/uploads/2020/09/IIF-Implementation-Guidance-2020-21-Final.pdf" TargetMode="External"/><Relationship Id="rId14" Type="http://schemas.openxmlformats.org/officeDocument/2006/relationships/hyperlink" Target="https://future.nhs.uk/LRpcncdSG/view?objectId=30907056"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www.england.nhs.uk/publication/social-prescribing-link-workers/" TargetMode="External"/><Relationship Id="rId13" Type="http://schemas.openxmlformats.org/officeDocument/2006/relationships/hyperlink" Target="mailto:lianna.martin@nhs.net" TargetMode="External"/><Relationship Id="rId18" Type="http://schemas.openxmlformats.org/officeDocument/2006/relationships/hyperlink" Target="https://www.e-lfh.org.uk/programmes/social-prescribing/" TargetMode="External"/><Relationship Id="rId26" Type="http://schemas.openxmlformats.org/officeDocument/2006/relationships/hyperlink" Target="https://future.nhs.uk/connect.ti/system/login" TargetMode="External"/><Relationship Id="rId3" Type="http://schemas.openxmlformats.org/officeDocument/2006/relationships/image" Target="../media/image8.png"/><Relationship Id="rId21" Type="http://schemas.openxmlformats.org/officeDocument/2006/relationships/hyperlink" Target="https://www.england.nhs.uk/publication/network-contract-des-specification-2021-22/" TargetMode="External"/><Relationship Id="rId7" Type="http://schemas.openxmlformats.org/officeDocument/2006/relationships/hyperlink" Target="https://www.england.nhs.uk/publication/social-prescribing-and-community-based-support-summary-guide/" TargetMode="External"/><Relationship Id="rId12" Type="http://schemas.openxmlformats.org/officeDocument/2006/relationships/hyperlink" Target="https://teams.microsoft.com/l/file/E43FF0E6-FC42-44EC-829C-52AA2DAB69E5?tenantId=03159e92-72c6-4b23-a64a-af50e790adbf&amp;fileType=pptx&amp;objectUrl=https%3A%2F%2Fnhsengland.sharepoint.com%2Fsites%2FSocialPrescribingRegionalLearningCoordinators%2FShared%20Documents%2FRegional%20Learning%20Coordinators%2FRegional%20Learning%20Coordinators%20-%20Social%20Prescribing.pptx&amp;baseUrl=https%3A%2F%2Fnhsengland.sharepoint.com%2Fsites%2FSocialPrescribingRegionalLearningCoordinators&amp;serviceName=teams&amp;threadId=19:31cfff5760ad4bb08aa3ca1262b89cc1@thread.tacv2&amp;groupId=aa54d55d-8730-4d54-ac84-8b43c477f6dc" TargetMode="External"/><Relationship Id="rId17" Type="http://schemas.openxmlformats.org/officeDocument/2006/relationships/hyperlink" Target="mailto:hina.shahid1@nhs.net" TargetMode="External"/><Relationship Id="rId25" Type="http://schemas.openxmlformats.org/officeDocument/2006/relationships/hyperlink" Target="https://teams.microsoft.com/l/file/202190BB-02CB-4017-B69E-0F73994D4783?tenantId=03159e92-72c6-4b23-a64a-af50e790adbf&amp;fileType=pptx&amp;objectUrl=https%3A%2F%2Fnhsengland.sharepoint.com%2Fsites%2FSocialPrescribingRegionalLearningCoordinators%2FShared%20Documents%2FGeneral%2FKey%20DES-IIF%20and%20operating%20changes%202021.pptx&amp;baseUrl=https%3A%2F%2Fnhsengland.sharepoint.com%2Fsites%2FSocialPrescribingRegionalLearningCoordinators&amp;serviceName=teams&amp;threadId=19:074ae720cd184d8b966e8bf3fe34a415@thread.tacv2&amp;groupId=aa54d55d-8730-4d54-ac84-8b43c477f6dc" TargetMode="External"/><Relationship Id="rId2" Type="http://schemas.openxmlformats.org/officeDocument/2006/relationships/notesSlide" Target="../notesSlides/notesSlide22.xml"/><Relationship Id="rId16" Type="http://schemas.openxmlformats.org/officeDocument/2006/relationships/hyperlink" Target="mailto:lianna.mrtin@nhs.net" TargetMode="External"/><Relationship Id="rId20" Type="http://schemas.openxmlformats.org/officeDocument/2006/relationships/hyperlink" Target="https://teams.microsoft.com/l/file/5F427AFB-F34B-4CE7-B780-0B61A050E3F3?tenantId=03159e92-72c6-4b23-a64a-af50e790adbf&amp;fileType=pptx&amp;objectUrl=https%3A%2F%2Fnhsengland.sharepoint.com%2Fsites%2FSocialPrescribingRegionalLearningCoordinators%2FShared%20Documents%2FGeneral%2FSP%20-%20generic%20slide%20set%20v5a.pptx&amp;baseUrl=https%3A%2F%2Fnhsengland.sharepoint.com%2Fsites%2FSocialPrescribingRegionalLearningCoordinators&amp;serviceName=teams&amp;threadId=19:074ae720cd184d8b966e8bf3fe34a415@thread.tacv2&amp;groupId=aa54d55d-8730-4d54-ac84-8b43c477f6dc" TargetMode="External"/><Relationship Id="rId1" Type="http://schemas.openxmlformats.org/officeDocument/2006/relationships/slideLayout" Target="../slideLayouts/slideLayout77.xml"/><Relationship Id="rId6" Type="http://schemas.openxmlformats.org/officeDocument/2006/relationships/image" Target="../media/image6.png"/><Relationship Id="rId11" Type="http://schemas.openxmlformats.org/officeDocument/2006/relationships/hyperlink" Target="https://www.england.nhs.uk/personalisedcare/social-prescribing/support-and-resources/#webinars" TargetMode="External"/><Relationship Id="rId24" Type="http://schemas.openxmlformats.org/officeDocument/2006/relationships/hyperlink" Target="https://www.england.nhs.uk/publication/investment-and-impact-fund-2021-22-implementation-guidance/" TargetMode="External"/><Relationship Id="rId5" Type="http://schemas.openxmlformats.org/officeDocument/2006/relationships/image" Target="../media/image7.png"/><Relationship Id="rId15" Type="http://schemas.openxmlformats.org/officeDocument/2006/relationships/hyperlink" Target="https://teams.microsoft.com/l/file/D31E575A-71C1-44BB-922D-C612913A3E81?tenantId=03159e92-72c6-4b23-a64a-af50e790adbf&amp;fileType=pptx&amp;objectUrl=https%3A%2F%2Fnhsengland.sharepoint.com%2Fsites%2FSocialPrescribingRegionalLearningCoordinators%2FShared%20Documents%2FRegional%20PCN%20Advisors%2FPersonalised%20Care%20-%20PCN%20Advisors%20v1.0.pptx&amp;baseUrl=https%3A%2F%2Fnhsengland.sharepoint.com%2Fsites%2FSocialPrescribingRegionalLearningCoordinators&amp;serviceName=teams&amp;threadId=19:c432269990da4aeb978ed39c0414644b@thread.tacv2&amp;groupId=aa54d55d-8730-4d54-ac84-8b43c477f6dc" TargetMode="External"/><Relationship Id="rId23" Type="http://schemas.openxmlformats.org/officeDocument/2006/relationships/hyperlink" Target="https://www.england.nhs.uk/publication/the-network-contract-des-and-vat-information-note/" TargetMode="External"/><Relationship Id="rId10" Type="http://schemas.openxmlformats.org/officeDocument/2006/relationships/hyperlink" Target="https://www.england.nhs.uk/wp-content/uploads/2019/09/social-prescribing-link-worker-A5.pdf" TargetMode="External"/><Relationship Id="rId19" Type="http://schemas.openxmlformats.org/officeDocument/2006/relationships/hyperlink" Target="https://www.personalisedcareinstitute.org.uk/your-learning-options/" TargetMode="External"/><Relationship Id="rId4" Type="http://schemas.openxmlformats.org/officeDocument/2006/relationships/image" Target="../media/image9.png"/><Relationship Id="rId9" Type="http://schemas.openxmlformats.org/officeDocument/2006/relationships/hyperlink" Target="https://www.england.nhs.uk/publication/social-prescribing-link-worker-welcome-pack/" TargetMode="External"/><Relationship Id="rId14" Type="http://schemas.openxmlformats.org/officeDocument/2006/relationships/hyperlink" Target="https://teams.microsoft.com/l/file/BAA56A09-3258-4FB1-8C9A-0B080F3DEFF4?tenantId=03159e92-72c6-4b23-a64a-af50e790adbf&amp;fileType=pptx&amp;objectUrl=https%3A%2F%2Fnhsengland.sharepoint.com%2Fsites%2FSocialPrescribingRegionalLearningCoordinators%2FShared%20Documents%2FRegional%20Facilitators%2FRegional%20Facilitators%20-%20Social%20Prescribing.pptx&amp;baseUrl=https%3A%2F%2Fnhsengland.sharepoint.com%2Fsites%2FSocialPrescribingRegionalLearningCoordinators&amp;serviceName=teams&amp;threadId=19:24a6f7ff345f40bd938b085782f196e1@thread.tacv2&amp;groupId=aa54d55d-8730-4d54-ac84-8b43c477f6dc" TargetMode="External"/><Relationship Id="rId22" Type="http://schemas.openxmlformats.org/officeDocument/2006/relationships/hyperlink" Target="https://www.england.nhs.uk/gp/investment/gp-contract/#des-21-22" TargetMode="External"/><Relationship Id="rId27" Type="http://schemas.openxmlformats.org/officeDocument/2006/relationships/hyperlink" Target="mailto:england.socialprescribing@nhs.net"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www.england.nhs.uk/publication/health-coaching-and-care-coordination-welcome-packs/" TargetMode="External"/><Relationship Id="rId13" Type="http://schemas.openxmlformats.org/officeDocument/2006/relationships/hyperlink" Target="https://future.nhs.uk/SupportedSelfManagement/view?objectId=25974064" TargetMode="External"/><Relationship Id="rId3" Type="http://schemas.openxmlformats.org/officeDocument/2006/relationships/image" Target="../media/image8.png"/><Relationship Id="rId7" Type="http://schemas.openxmlformats.org/officeDocument/2006/relationships/hyperlink" Target="https://future.nhs.uk/SupportedSelfManagement/browseFolder?fid=29331056&amp;sort=objecttype&amp;dir=asc&amp;viewmode=S&amp;done=OBJChangesSaved" TargetMode="External"/><Relationship Id="rId12" Type="http://schemas.openxmlformats.org/officeDocument/2006/relationships/hyperlink" Target="https://future.nhs.uk/SupportedSelfManagement/view?objectId=95924709" TargetMode="External"/><Relationship Id="rId2" Type="http://schemas.openxmlformats.org/officeDocument/2006/relationships/notesSlide" Target="../notesSlides/notesSlide23.xml"/><Relationship Id="rId1" Type="http://schemas.openxmlformats.org/officeDocument/2006/relationships/slideLayout" Target="../slideLayouts/slideLayout77.xml"/><Relationship Id="rId6" Type="http://schemas.openxmlformats.org/officeDocument/2006/relationships/image" Target="../media/image6.png"/><Relationship Id="rId11" Type="http://schemas.openxmlformats.org/officeDocument/2006/relationships/hyperlink" Target="https://future.nhs.uk/SupportedSelfManagement/view?objectId=27618288" TargetMode="External"/><Relationship Id="rId5" Type="http://schemas.openxmlformats.org/officeDocument/2006/relationships/image" Target="../media/image7.png"/><Relationship Id="rId15" Type="http://schemas.openxmlformats.org/officeDocument/2006/relationships/hyperlink" Target="https://future.nhs.uk/connect.ti/system/login" TargetMode="External"/><Relationship Id="rId10" Type="http://schemas.openxmlformats.org/officeDocument/2006/relationships/hyperlink" Target="https://future.nhs.uk/SupportedSelfManagement/view?objectId=27618672" TargetMode="External"/><Relationship Id="rId4" Type="http://schemas.openxmlformats.org/officeDocument/2006/relationships/image" Target="../media/image9.png"/><Relationship Id="rId9" Type="http://schemas.openxmlformats.org/officeDocument/2006/relationships/hyperlink" Target="https://www.england.nhs.uk/publication/health-coaching-summary-guide-and-technical-annexes/" TargetMode="External"/><Relationship Id="rId14" Type="http://schemas.openxmlformats.org/officeDocument/2006/relationships/hyperlink" Target="https://future.nhs.uk/SupportedSelfManagement/viewdocument?docid=110611333"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7.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hyperlink" Target="https://www.longtermplan.nhs.uk/areas-of-work/personalised-care/" TargetMode="External"/><Relationship Id="rId3" Type="http://schemas.openxmlformats.org/officeDocument/2006/relationships/image" Target="../media/image8.png"/><Relationship Id="rId7" Type="http://schemas.openxmlformats.org/officeDocument/2006/relationships/hyperlink" Target="https://www.england.nhs.uk/personalisedcare/what-is-personalised-care/" TargetMode="External"/><Relationship Id="rId2" Type="http://schemas.openxmlformats.org/officeDocument/2006/relationships/notesSlide" Target="../notesSlides/notesSlide4.xml"/><Relationship Id="rId1" Type="http://schemas.openxmlformats.org/officeDocument/2006/relationships/slideLayout" Target="../slideLayouts/slideLayout77.xml"/><Relationship Id="rId6" Type="http://schemas.openxmlformats.org/officeDocument/2006/relationships/image" Target="../media/image6.png"/><Relationship Id="rId5" Type="http://schemas.openxmlformats.org/officeDocument/2006/relationships/image" Target="../media/image7.png"/><Relationship Id="rId10" Type="http://schemas.openxmlformats.org/officeDocument/2006/relationships/hyperlink" Target="https://www.london.gov.uk/sites/default/files/recovery_programme_overview.pdf" TargetMode="External"/><Relationship Id="rId4" Type="http://schemas.openxmlformats.org/officeDocument/2006/relationships/image" Target="../media/image9.png"/><Relationship Id="rId9" Type="http://schemas.openxmlformats.org/officeDocument/2006/relationships/hyperlink" Target="https://www.england.nhs.uk/london/wp-content/uploads/sites/8/2019/10/London-Vision-2019-FULL-VERSION-1.pdf"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www.longtermplan.nhs.uk/" TargetMode="External"/><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7.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7.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7.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77.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7.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7"/>
          <p:cNvSpPr txBox="1">
            <a:spLocks noGrp="1"/>
          </p:cNvSpPr>
          <p:nvPr>
            <p:ph type="sldNum" idx="12"/>
          </p:nvPr>
        </p:nvSpPr>
        <p:spPr>
          <a:xfrm>
            <a:off x="9011840" y="6381329"/>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a:t>
            </a:fld>
            <a:endParaRPr/>
          </a:p>
        </p:txBody>
      </p:sp>
      <p:sp>
        <p:nvSpPr>
          <p:cNvPr id="250" name="Google Shape;250;p37"/>
          <p:cNvSpPr/>
          <p:nvPr/>
        </p:nvSpPr>
        <p:spPr>
          <a:xfrm>
            <a:off x="-1" y="-5483"/>
            <a:ext cx="12192000" cy="5300636"/>
          </a:xfrm>
          <a:prstGeom prst="rect">
            <a:avLst/>
          </a:prstGeom>
          <a:solidFill>
            <a:srgbClr val="0070C0"/>
          </a:solidFill>
          <a:ln>
            <a:solidFill>
              <a:srgbClr val="4472C4"/>
            </a:solidFill>
          </a:ln>
        </p:spPr>
        <p:txBody>
          <a:bodyPr spcFirstLastPara="1" wrap="square" lIns="121900" tIns="60925" rIns="121900" bIns="60925" anchor="ctr" anchorCtr="0">
            <a:noAutofit/>
          </a:bodyPr>
          <a:lstStyle/>
          <a:p>
            <a:pPr marL="0" marR="0" lvl="0" indent="0" algn="ctr" rtl="0">
              <a:spcBef>
                <a:spcPts val="0"/>
              </a:spcBef>
              <a:spcAft>
                <a:spcPts val="0"/>
              </a:spcAft>
              <a:buNone/>
            </a:pPr>
            <a:endParaRPr sz="1867" b="0" i="0" u="none" strike="noStrike" cap="none">
              <a:solidFill>
                <a:schemeClr val="lt1"/>
              </a:solidFill>
              <a:latin typeface="Arial"/>
              <a:ea typeface="Arial"/>
              <a:cs typeface="Arial"/>
              <a:sym typeface="Arial"/>
            </a:endParaRPr>
          </a:p>
        </p:txBody>
      </p:sp>
      <p:sp>
        <p:nvSpPr>
          <p:cNvPr id="251" name="Google Shape;251;p37"/>
          <p:cNvSpPr txBox="1"/>
          <p:nvPr/>
        </p:nvSpPr>
        <p:spPr>
          <a:xfrm>
            <a:off x="761999" y="651126"/>
            <a:ext cx="10668000" cy="3635348"/>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GB" sz="3200" i="0" u="none" strike="noStrike" cap="none">
                <a:solidFill>
                  <a:schemeClr val="lt1"/>
                </a:solidFill>
                <a:latin typeface="+mn-lt"/>
                <a:cs typeface="Calibri"/>
                <a:sym typeface="Arial"/>
              </a:rPr>
              <a:t>PERSONALISED CARE </a:t>
            </a:r>
            <a:r>
              <a:rPr lang="en-GB" sz="3200">
                <a:solidFill>
                  <a:schemeClr val="lt1"/>
                </a:solidFill>
                <a:latin typeface="+mn-lt"/>
                <a:cs typeface="Calibri"/>
              </a:rPr>
              <a:t>FOR</a:t>
            </a:r>
            <a:r>
              <a:rPr lang="en-GB" sz="3200" i="0" u="none" strike="noStrike" cap="none">
                <a:solidFill>
                  <a:schemeClr val="lt1"/>
                </a:solidFill>
                <a:latin typeface="+mn-lt"/>
                <a:cs typeface="Calibri"/>
                <a:sym typeface="Arial"/>
              </a:rPr>
              <a:t> LONDON</a:t>
            </a:r>
            <a:endParaRPr sz="3200">
              <a:solidFill>
                <a:schemeClr val="lt1"/>
              </a:solidFill>
              <a:latin typeface="+mn-lt"/>
              <a:cs typeface="Calibri"/>
            </a:endParaRPr>
          </a:p>
          <a:p>
            <a:pPr marL="0" marR="0" lvl="0" indent="0" algn="ctr" rtl="0">
              <a:spcBef>
                <a:spcPts val="0"/>
              </a:spcBef>
              <a:spcAft>
                <a:spcPts val="0"/>
              </a:spcAft>
              <a:buNone/>
            </a:pPr>
            <a:endParaRPr sz="2400" b="1" i="0" u="none" strike="noStrike" cap="none">
              <a:solidFill>
                <a:schemeClr val="lt1"/>
              </a:solidFill>
              <a:latin typeface="+mn-lt"/>
              <a:ea typeface="Arial"/>
              <a:cs typeface="Arial"/>
              <a:sym typeface="Arial"/>
            </a:endParaRPr>
          </a:p>
          <a:p>
            <a:pPr marL="0" marR="0" lvl="0" indent="0" algn="ctr" rtl="0">
              <a:spcBef>
                <a:spcPts val="0"/>
              </a:spcBef>
              <a:spcAft>
                <a:spcPts val="0"/>
              </a:spcAft>
              <a:buNone/>
            </a:pPr>
            <a:endParaRPr sz="2400" b="0" i="0" u="none" strike="noStrike" cap="none">
              <a:solidFill>
                <a:schemeClr val="lt1"/>
              </a:solidFill>
              <a:latin typeface="+mn-lt"/>
              <a:ea typeface="Arial"/>
              <a:cs typeface="Arial"/>
              <a:sym typeface="Arial"/>
            </a:endParaRPr>
          </a:p>
          <a:p>
            <a:pPr algn="ctr"/>
            <a:r>
              <a:rPr lang="en-US" sz="4800" b="1" i="1">
                <a:solidFill>
                  <a:schemeClr val="lt1"/>
                </a:solidFill>
                <a:cs typeface="Calibri"/>
              </a:rPr>
              <a:t>Embedding the 3 </a:t>
            </a:r>
            <a:r>
              <a:rPr lang="en-US" sz="4800" b="1" i="1" err="1">
                <a:solidFill>
                  <a:schemeClr val="lt1"/>
                </a:solidFill>
                <a:cs typeface="Calibri"/>
              </a:rPr>
              <a:t>personalised</a:t>
            </a:r>
            <a:r>
              <a:rPr lang="en-US" sz="4800" b="1" i="1">
                <a:solidFill>
                  <a:schemeClr val="lt1"/>
                </a:solidFill>
                <a:cs typeface="Calibri"/>
              </a:rPr>
              <a:t> care ARRS roles </a:t>
            </a:r>
          </a:p>
          <a:p>
            <a:pPr marL="0" marR="0" lvl="0" indent="0" algn="ctr" rtl="0">
              <a:spcBef>
                <a:spcPts val="0"/>
              </a:spcBef>
              <a:spcAft>
                <a:spcPts val="0"/>
              </a:spcAft>
              <a:buNone/>
            </a:pPr>
            <a:endParaRPr sz="2400" b="1" i="0" u="sng" strike="noStrike" cap="none">
              <a:solidFill>
                <a:schemeClr val="lt1"/>
              </a:solidFill>
              <a:latin typeface="+mn-lt"/>
              <a:cs typeface="Calibri" panose="020F0502020204030204" pitchFamily="34" charset="0"/>
              <a:sym typeface="Arial"/>
            </a:endParaRPr>
          </a:p>
        </p:txBody>
      </p:sp>
      <p:grpSp>
        <p:nvGrpSpPr>
          <p:cNvPr id="252" name="Google Shape;252;p37"/>
          <p:cNvGrpSpPr/>
          <p:nvPr/>
        </p:nvGrpSpPr>
        <p:grpSpPr>
          <a:xfrm>
            <a:off x="232884" y="5382000"/>
            <a:ext cx="11726231" cy="1476000"/>
            <a:chOff x="302757" y="4270976"/>
            <a:chExt cx="8809985" cy="1107000"/>
          </a:xfrm>
        </p:grpSpPr>
        <p:pic>
          <p:nvPicPr>
            <p:cNvPr id="253" name="Google Shape;253;p37"/>
            <p:cNvPicPr preferRelativeResize="0">
              <a:picLocks noChangeAspect="1"/>
            </p:cNvPicPr>
            <p:nvPr/>
          </p:nvPicPr>
          <p:blipFill rotWithShape="1">
            <a:blip r:embed="rId3">
              <a:alphaModFix/>
            </a:blip>
            <a:srcRect/>
            <a:stretch/>
          </p:blipFill>
          <p:spPr>
            <a:xfrm>
              <a:off x="7929323" y="4405976"/>
              <a:ext cx="1183419" cy="837000"/>
            </a:xfrm>
            <a:prstGeom prst="rect">
              <a:avLst/>
            </a:prstGeom>
            <a:noFill/>
            <a:ln>
              <a:noFill/>
            </a:ln>
          </p:spPr>
        </p:pic>
        <p:pic>
          <p:nvPicPr>
            <p:cNvPr id="254" name="Google Shape;254;p37"/>
            <p:cNvPicPr preferRelativeResize="0">
              <a:picLocks noChangeAspect="1"/>
            </p:cNvPicPr>
            <p:nvPr/>
          </p:nvPicPr>
          <p:blipFill rotWithShape="1">
            <a:blip r:embed="rId4">
              <a:alphaModFix/>
            </a:blip>
            <a:srcRect/>
            <a:stretch/>
          </p:blipFill>
          <p:spPr>
            <a:xfrm>
              <a:off x="302757" y="4270976"/>
              <a:ext cx="3000839" cy="1107000"/>
            </a:xfrm>
            <a:prstGeom prst="rect">
              <a:avLst/>
            </a:prstGeom>
            <a:noFill/>
            <a:ln>
              <a:noFill/>
            </a:ln>
          </p:spPr>
        </p:pic>
      </p:grpSp>
      <p:sp>
        <p:nvSpPr>
          <p:cNvPr id="8" name="TextBox 7">
            <a:extLst>
              <a:ext uri="{FF2B5EF4-FFF2-40B4-BE49-F238E27FC236}">
                <a16:creationId xmlns:a16="http://schemas.microsoft.com/office/drawing/2014/main" id="{7E8E12BF-86F2-4B3F-91CB-1E54E323E5B2}"/>
              </a:ext>
            </a:extLst>
          </p:cNvPr>
          <p:cNvSpPr txBox="1"/>
          <p:nvPr/>
        </p:nvSpPr>
        <p:spPr>
          <a:xfrm>
            <a:off x="935421" y="4337279"/>
            <a:ext cx="3471377" cy="830997"/>
          </a:xfrm>
          <a:prstGeom prst="rect">
            <a:avLst/>
          </a:prstGeom>
          <a:noFill/>
        </p:spPr>
        <p:txBody>
          <a:bodyPr wrap="square">
            <a:spAutoFit/>
          </a:bodyPr>
          <a:lstStyle/>
          <a:p>
            <a:r>
              <a:rPr lang="en-GB" sz="1800">
                <a:solidFill>
                  <a:schemeClr val="bg1"/>
                </a:solidFill>
              </a:rPr>
              <a:t>@SP_LDN</a:t>
            </a:r>
          </a:p>
          <a:p>
            <a:endParaRPr lang="en-GB" sz="200">
              <a:solidFill>
                <a:schemeClr val="bg1"/>
              </a:solidFill>
            </a:endParaRPr>
          </a:p>
          <a:p>
            <a:endParaRPr lang="en-GB" sz="200">
              <a:solidFill>
                <a:schemeClr val="bg1"/>
              </a:solidFill>
            </a:endParaRPr>
          </a:p>
          <a:p>
            <a:endParaRPr lang="en-GB" sz="200">
              <a:solidFill>
                <a:schemeClr val="bg1"/>
              </a:solidFill>
            </a:endParaRPr>
          </a:p>
          <a:p>
            <a:endParaRPr lang="en-GB" sz="200">
              <a:solidFill>
                <a:schemeClr val="bg1"/>
              </a:solidFill>
            </a:endParaRPr>
          </a:p>
          <a:p>
            <a:endParaRPr lang="en-GB" sz="200">
              <a:solidFill>
                <a:schemeClr val="bg1"/>
              </a:solidFill>
            </a:endParaRPr>
          </a:p>
          <a:p>
            <a:endParaRPr lang="en-GB" sz="200">
              <a:solidFill>
                <a:schemeClr val="bg1"/>
              </a:solidFill>
            </a:endParaRPr>
          </a:p>
          <a:p>
            <a:r>
              <a:rPr lang="en-GB" sz="1800">
                <a:solidFill>
                  <a:schemeClr val="bg1"/>
                </a:solidFill>
              </a:rPr>
              <a:t>hlp.socialprescribing@nhs.net</a:t>
            </a:r>
          </a:p>
        </p:txBody>
      </p:sp>
      <p:pic>
        <p:nvPicPr>
          <p:cNvPr id="3" name="Picture 2" descr="A white circle with a black background&#10;&#10;Description automatically generated with low confidence">
            <a:extLst>
              <a:ext uri="{FF2B5EF4-FFF2-40B4-BE49-F238E27FC236}">
                <a16:creationId xmlns:a16="http://schemas.microsoft.com/office/drawing/2014/main" id="{3BD8A884-3281-4C42-82A7-D17C083DFE26}"/>
              </a:ext>
            </a:extLst>
          </p:cNvPr>
          <p:cNvPicPr>
            <a:picLocks noChangeAspect="1"/>
          </p:cNvPicPr>
          <p:nvPr/>
        </p:nvPicPr>
        <p:blipFill>
          <a:blip r:embed="rId5"/>
          <a:stretch>
            <a:fillRect/>
          </a:stretch>
        </p:blipFill>
        <p:spPr>
          <a:xfrm>
            <a:off x="512607" y="4373321"/>
            <a:ext cx="435807" cy="369399"/>
          </a:xfrm>
          <a:prstGeom prst="rect">
            <a:avLst/>
          </a:prstGeom>
        </p:spPr>
      </p:pic>
      <p:pic>
        <p:nvPicPr>
          <p:cNvPr id="5" name="Picture 4" descr="Icon&#10;&#10;Description automatically generated">
            <a:extLst>
              <a:ext uri="{FF2B5EF4-FFF2-40B4-BE49-F238E27FC236}">
                <a16:creationId xmlns:a16="http://schemas.microsoft.com/office/drawing/2014/main" id="{268F73BF-7824-4779-9486-4DA107006B5C}"/>
              </a:ext>
            </a:extLst>
          </p:cNvPr>
          <p:cNvPicPr>
            <a:picLocks noChangeAspect="1"/>
          </p:cNvPicPr>
          <p:nvPr/>
        </p:nvPicPr>
        <p:blipFill>
          <a:blip r:embed="rId6"/>
          <a:stretch>
            <a:fillRect/>
          </a:stretch>
        </p:blipFill>
        <p:spPr>
          <a:xfrm>
            <a:off x="490849" y="4825616"/>
            <a:ext cx="435807" cy="341770"/>
          </a:xfrm>
          <a:prstGeom prst="rect">
            <a:avLst/>
          </a:prstGeom>
        </p:spPr>
      </p:pic>
    </p:spTree>
    <p:extLst>
      <p:ext uri="{BB962C8B-B14F-4D97-AF65-F5344CB8AC3E}">
        <p14:creationId xmlns:p14="http://schemas.microsoft.com/office/powerpoint/2010/main" val="775657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9"/>
          <p:cNvSpPr txBox="1">
            <a:spLocks noGrp="1"/>
          </p:cNvSpPr>
          <p:nvPr>
            <p:ph type="sldNum" idx="12"/>
          </p:nvPr>
        </p:nvSpPr>
        <p:spPr>
          <a:xfrm>
            <a:off x="8818275" y="6185341"/>
            <a:ext cx="2656044" cy="340864"/>
          </a:xfrm>
          <a:prstGeom prst="rect">
            <a:avLst/>
          </a:prstGeom>
          <a:noFill/>
          <a:ln>
            <a:noFill/>
          </a:ln>
        </p:spPr>
        <p:txBody>
          <a:bodyPr spcFirstLastPara="1" vert="horz" wrap="square" lIns="85356" tIns="42667" rIns="85356" bIns="42667" rtlCol="0" anchor="ctr" anchorCtr="0">
            <a:noAutofit/>
          </a:bodyPr>
          <a:lstStyle/>
          <a:p>
            <a:fld id="{00000000-1234-1234-1234-123412341234}" type="slidenum">
              <a:rPr lang="en-US"/>
              <a:pPr/>
              <a:t>10</a:t>
            </a:fld>
            <a:endParaRPr/>
          </a:p>
        </p:txBody>
      </p:sp>
      <p:sp>
        <p:nvSpPr>
          <p:cNvPr id="274" name="Google Shape;274;p39"/>
          <p:cNvSpPr/>
          <p:nvPr/>
        </p:nvSpPr>
        <p:spPr>
          <a:xfrm>
            <a:off x="0" y="6117831"/>
            <a:ext cx="12192000" cy="741055"/>
          </a:xfrm>
          <a:prstGeom prst="rect">
            <a:avLst/>
          </a:prstGeom>
          <a:solidFill>
            <a:schemeClr val="accent5">
              <a:lumMod val="75000"/>
            </a:schemeClr>
          </a:solidFill>
          <a:ln>
            <a:noFill/>
          </a:ln>
        </p:spPr>
        <p:txBody>
          <a:bodyPr spcFirstLastPara="1" wrap="square" lIns="113808" tIns="56880" rIns="113808" bIns="56880" anchor="ctr" anchorCtr="0">
            <a:noAutofit/>
          </a:bodyPr>
          <a:lstStyle/>
          <a:p>
            <a:pPr algn="r"/>
            <a:endParaRPr lang="en-GB" sz="2700" b="1">
              <a:solidFill>
                <a:schemeClr val="lt1"/>
              </a:solidFill>
              <a:ea typeface="Calibri"/>
              <a:cs typeface="Calibri"/>
              <a:sym typeface="Calibri"/>
            </a:endParaRPr>
          </a:p>
        </p:txBody>
      </p:sp>
      <p:sp>
        <p:nvSpPr>
          <p:cNvPr id="275" name="Google Shape;275;p39"/>
          <p:cNvSpPr txBox="1">
            <a:spLocks noGrp="1"/>
          </p:cNvSpPr>
          <p:nvPr>
            <p:ph type="title"/>
          </p:nvPr>
        </p:nvSpPr>
        <p:spPr>
          <a:xfrm>
            <a:off x="231673" y="130467"/>
            <a:ext cx="11693347" cy="470263"/>
          </a:xfrm>
          <a:prstGeom prst="rect">
            <a:avLst/>
          </a:prstGeom>
          <a:solidFill>
            <a:schemeClr val="accent5">
              <a:lumMod val="75000"/>
            </a:schemeClr>
          </a:solidFill>
          <a:ln w="9525" cap="flat" cmpd="sng">
            <a:noFill/>
            <a:prstDash val="solid"/>
            <a:round/>
            <a:headEnd type="none" w="sm" len="sm"/>
            <a:tailEnd type="none" w="sm" len="sm"/>
          </a:ln>
        </p:spPr>
        <p:txBody>
          <a:bodyPr spcFirstLastPara="1" vert="horz" wrap="square" lIns="85356" tIns="42667" rIns="85356" bIns="42667" rtlCol="0" anchor="ctr" anchorCtr="0">
            <a:noAutofit/>
          </a:bodyPr>
          <a:lstStyle/>
          <a:p>
            <a:pPr algn="ctr">
              <a:spcBef>
                <a:spcPts val="0"/>
              </a:spcBef>
            </a:pPr>
            <a:r>
              <a:rPr lang="en-GB" sz="2700" b="1" dirty="0">
                <a:latin typeface="+mn-lt"/>
              </a:rPr>
              <a:t>What the roles do...</a:t>
            </a:r>
            <a:endParaRPr lang="en-US" b="1" dirty="0"/>
          </a:p>
        </p:txBody>
      </p:sp>
      <p:sp>
        <p:nvSpPr>
          <p:cNvPr id="6" name="TextBox 5">
            <a:extLst>
              <a:ext uri="{FF2B5EF4-FFF2-40B4-BE49-F238E27FC236}">
                <a16:creationId xmlns:a16="http://schemas.microsoft.com/office/drawing/2014/main" id="{0D456A07-8A38-4A47-805C-E6E3BF0E30CF}"/>
              </a:ext>
            </a:extLst>
          </p:cNvPr>
          <p:cNvSpPr txBox="1"/>
          <p:nvPr/>
        </p:nvSpPr>
        <p:spPr>
          <a:xfrm>
            <a:off x="846263" y="6120716"/>
            <a:ext cx="3601235" cy="692497"/>
          </a:xfrm>
          <a:prstGeom prst="rect">
            <a:avLst/>
          </a:prstGeom>
          <a:noFill/>
        </p:spPr>
        <p:txBody>
          <a:bodyPr wrap="square" lIns="91440" tIns="45720" rIns="91440" bIns="45720" rtlCol="0" anchor="t">
            <a:spAutoFit/>
          </a:bodyPr>
          <a:lstStyle/>
          <a:p>
            <a:pPr>
              <a:spcAft>
                <a:spcPts val="560"/>
              </a:spcAft>
            </a:pPr>
            <a:r>
              <a:rPr lang="en-GB" sz="1700" b="1">
                <a:solidFill>
                  <a:schemeClr val="bg1"/>
                </a:solidFill>
                <a:latin typeface="Calibri"/>
                <a:ea typeface="ヒラギノ角ゴ Pro W3"/>
              </a:rPr>
              <a:t>@SP_LDN</a:t>
            </a:r>
          </a:p>
          <a:p>
            <a:pPr>
              <a:spcAft>
                <a:spcPts val="560"/>
              </a:spcAft>
            </a:pPr>
            <a:r>
              <a:rPr lang="en-GB" sz="1700" b="1">
                <a:solidFill>
                  <a:schemeClr val="bg1"/>
                </a:solidFill>
                <a:latin typeface="Calibri"/>
                <a:ea typeface="ヒラギノ角ゴ Pro W3"/>
              </a:rPr>
              <a:t>hlp.socialprescribing@nhs.net</a:t>
            </a:r>
          </a:p>
        </p:txBody>
      </p:sp>
      <p:pic>
        <p:nvPicPr>
          <p:cNvPr id="10" name="Picture 9" descr="A white circle with a black background&#10;&#10;Description automatically generated with low confidence">
            <a:extLst>
              <a:ext uri="{FF2B5EF4-FFF2-40B4-BE49-F238E27FC236}">
                <a16:creationId xmlns:a16="http://schemas.microsoft.com/office/drawing/2014/main" id="{95A5704D-404D-423E-BD3D-3EE80A153342}"/>
              </a:ext>
            </a:extLst>
          </p:cNvPr>
          <p:cNvPicPr>
            <a:picLocks noChangeAspect="1"/>
          </p:cNvPicPr>
          <p:nvPr/>
        </p:nvPicPr>
        <p:blipFill>
          <a:blip r:embed="rId3"/>
          <a:stretch>
            <a:fillRect/>
          </a:stretch>
        </p:blipFill>
        <p:spPr>
          <a:xfrm>
            <a:off x="543071" y="6188870"/>
            <a:ext cx="258736" cy="219311"/>
          </a:xfrm>
          <a:prstGeom prst="rect">
            <a:avLst/>
          </a:prstGeom>
        </p:spPr>
      </p:pic>
      <p:pic>
        <p:nvPicPr>
          <p:cNvPr id="11" name="Picture 10" descr="Icon&#10;&#10;Description automatically generated">
            <a:extLst>
              <a:ext uri="{FF2B5EF4-FFF2-40B4-BE49-F238E27FC236}">
                <a16:creationId xmlns:a16="http://schemas.microsoft.com/office/drawing/2014/main" id="{6687AF67-52BC-4426-ABBF-31F3028731D3}"/>
              </a:ext>
            </a:extLst>
          </p:cNvPr>
          <p:cNvPicPr>
            <a:picLocks noChangeAspect="1"/>
          </p:cNvPicPr>
          <p:nvPr/>
        </p:nvPicPr>
        <p:blipFill>
          <a:blip r:embed="rId4"/>
          <a:stretch>
            <a:fillRect/>
          </a:stretch>
        </p:blipFill>
        <p:spPr>
          <a:xfrm>
            <a:off x="555609" y="6538900"/>
            <a:ext cx="233663" cy="183243"/>
          </a:xfrm>
          <a:prstGeom prst="rect">
            <a:avLst/>
          </a:prstGeom>
        </p:spPr>
      </p:pic>
      <p:pic>
        <p:nvPicPr>
          <p:cNvPr id="13" name="Google Shape;254;p37">
            <a:extLst>
              <a:ext uri="{FF2B5EF4-FFF2-40B4-BE49-F238E27FC236}">
                <a16:creationId xmlns:a16="http://schemas.microsoft.com/office/drawing/2014/main" id="{B698D69A-16E6-4411-9613-47533BB0F867}"/>
              </a:ext>
            </a:extLst>
          </p:cNvPr>
          <p:cNvPicPr preferRelativeResize="0">
            <a:picLocks noChangeAspect="1"/>
          </p:cNvPicPr>
          <p:nvPr/>
        </p:nvPicPr>
        <p:blipFill rotWithShape="1">
          <a:blip r:embed="rId5">
            <a:alphaModFix/>
          </a:blip>
          <a:srcRect t="-1161" b="11763"/>
          <a:stretch/>
        </p:blipFill>
        <p:spPr>
          <a:xfrm>
            <a:off x="9895934" y="6160147"/>
            <a:ext cx="2020612" cy="659047"/>
          </a:xfrm>
          <a:prstGeom prst="rect">
            <a:avLst/>
          </a:prstGeom>
          <a:noFill/>
          <a:ln>
            <a:noFill/>
          </a:ln>
        </p:spPr>
      </p:pic>
      <p:graphicFrame>
        <p:nvGraphicFramePr>
          <p:cNvPr id="2" name="Table 1">
            <a:extLst>
              <a:ext uri="{FF2B5EF4-FFF2-40B4-BE49-F238E27FC236}">
                <a16:creationId xmlns:a16="http://schemas.microsoft.com/office/drawing/2014/main" id="{C25F69A8-D7A3-4151-82A6-57FF173D3E97}"/>
              </a:ext>
            </a:extLst>
          </p:cNvPr>
          <p:cNvGraphicFramePr>
            <a:graphicFrameLocks noGrp="1"/>
          </p:cNvGraphicFramePr>
          <p:nvPr>
            <p:extLst>
              <p:ext uri="{D42A27DB-BD31-4B8C-83A1-F6EECF244321}">
                <p14:modId xmlns:p14="http://schemas.microsoft.com/office/powerpoint/2010/main" val="1930972223"/>
              </p:ext>
            </p:extLst>
          </p:nvPr>
        </p:nvGraphicFramePr>
        <p:xfrm>
          <a:off x="231673" y="655503"/>
          <a:ext cx="11693338" cy="5347736"/>
        </p:xfrm>
        <a:graphic>
          <a:graphicData uri="http://schemas.openxmlformats.org/drawingml/2006/table">
            <a:tbl>
              <a:tblPr firstRow="1" bandRow="1">
                <a:tableStyleId>{93296810-A885-4BE3-A3E7-6D5BEEA58F35}</a:tableStyleId>
              </a:tblPr>
              <a:tblGrid>
                <a:gridCol w="4202905">
                  <a:extLst>
                    <a:ext uri="{9D8B030D-6E8A-4147-A177-3AD203B41FA5}">
                      <a16:colId xmlns:a16="http://schemas.microsoft.com/office/drawing/2014/main" val="3765461475"/>
                    </a:ext>
                  </a:extLst>
                </a:gridCol>
                <a:gridCol w="3344512">
                  <a:extLst>
                    <a:ext uri="{9D8B030D-6E8A-4147-A177-3AD203B41FA5}">
                      <a16:colId xmlns:a16="http://schemas.microsoft.com/office/drawing/2014/main" val="2244288024"/>
                    </a:ext>
                  </a:extLst>
                </a:gridCol>
                <a:gridCol w="4145921">
                  <a:extLst>
                    <a:ext uri="{9D8B030D-6E8A-4147-A177-3AD203B41FA5}">
                      <a16:colId xmlns:a16="http://schemas.microsoft.com/office/drawing/2014/main" val="673554403"/>
                    </a:ext>
                  </a:extLst>
                </a:gridCol>
              </a:tblGrid>
              <a:tr h="304048">
                <a:tc>
                  <a:txBody>
                    <a:bodyPr/>
                    <a:lstStyle/>
                    <a:p>
                      <a:pPr algn="ctr">
                        <a:spcBef>
                          <a:spcPts val="400"/>
                        </a:spcBef>
                        <a:spcAft>
                          <a:spcPts val="400"/>
                        </a:spcAft>
                      </a:pPr>
                      <a:r>
                        <a:rPr lang="en-GB" sz="1500" dirty="0"/>
                        <a:t>Social Prescribing Link Workers</a:t>
                      </a:r>
                    </a:p>
                  </a:txBody>
                  <a:tcPr marL="60397" marR="60397" marT="40264" marB="40264"/>
                </a:tc>
                <a:tc>
                  <a:txBody>
                    <a:bodyPr/>
                    <a:lstStyle/>
                    <a:p>
                      <a:pPr algn="ctr">
                        <a:spcBef>
                          <a:spcPts val="400"/>
                        </a:spcBef>
                        <a:spcAft>
                          <a:spcPts val="400"/>
                        </a:spcAft>
                      </a:pPr>
                      <a:r>
                        <a:rPr lang="en-GB" sz="1500" dirty="0"/>
                        <a:t>Health &amp; Wellbeing Coaches</a:t>
                      </a:r>
                    </a:p>
                  </a:txBody>
                  <a:tcPr marL="60397" marR="60397" marT="40264" marB="40264"/>
                </a:tc>
                <a:tc>
                  <a:txBody>
                    <a:bodyPr/>
                    <a:lstStyle/>
                    <a:p>
                      <a:pPr algn="ctr">
                        <a:spcBef>
                          <a:spcPts val="400"/>
                        </a:spcBef>
                        <a:spcAft>
                          <a:spcPts val="400"/>
                        </a:spcAft>
                      </a:pPr>
                      <a:r>
                        <a:rPr lang="en-GB" sz="1500" dirty="0"/>
                        <a:t>Care Coordinators</a:t>
                      </a:r>
                    </a:p>
                  </a:txBody>
                  <a:tcPr marL="60397" marR="60397" marT="40264" marB="40264"/>
                </a:tc>
                <a:extLst>
                  <a:ext uri="{0D108BD9-81ED-4DB2-BD59-A6C34878D82A}">
                    <a16:rowId xmlns:a16="http://schemas.microsoft.com/office/drawing/2014/main" val="3112582303"/>
                  </a:ext>
                </a:extLst>
              </a:tr>
              <a:tr h="5038608">
                <a:tc>
                  <a:txBody>
                    <a:bodyPr/>
                    <a:lstStyle/>
                    <a:p>
                      <a:pPr>
                        <a:spcBef>
                          <a:spcPts val="0"/>
                        </a:spcBef>
                        <a:spcAft>
                          <a:spcPts val="0"/>
                        </a:spcAft>
                      </a:pPr>
                      <a:endParaRPr lang="en-GB" sz="100" kern="1200" dirty="0">
                        <a:effectLst/>
                      </a:endParaRPr>
                    </a:p>
                    <a:p>
                      <a:pPr>
                        <a:spcBef>
                          <a:spcPts val="600"/>
                        </a:spcBef>
                        <a:spcAft>
                          <a:spcPts val="1200"/>
                        </a:spcAft>
                      </a:pPr>
                      <a:r>
                        <a:rPr lang="en-GB" sz="1500" b="1" kern="1200" dirty="0">
                          <a:effectLst/>
                        </a:rPr>
                        <a:t>Address wider issues (social determinants of health) </a:t>
                      </a:r>
                      <a:r>
                        <a:rPr lang="en-GB" sz="1500" kern="1200" dirty="0">
                          <a:effectLst/>
                        </a:rPr>
                        <a:t>that impact people’s health &amp; wellbeing.</a:t>
                      </a:r>
                    </a:p>
                    <a:p>
                      <a:pPr>
                        <a:spcBef>
                          <a:spcPts val="600"/>
                        </a:spcBef>
                        <a:spcAft>
                          <a:spcPts val="1200"/>
                        </a:spcAft>
                      </a:pPr>
                      <a:r>
                        <a:rPr lang="en-GB" sz="1500" b="1" kern="1200" dirty="0">
                          <a:effectLst/>
                        </a:rPr>
                        <a:t>Take time with patient</a:t>
                      </a:r>
                      <a:r>
                        <a:rPr lang="en-GB" sz="1500" b="0" kern="1200" dirty="0">
                          <a:effectLst/>
                        </a:rPr>
                        <a:t>, using personalised care support planning, motivational interviewing &amp; health coaching approaches</a:t>
                      </a:r>
                      <a:r>
                        <a:rPr lang="en-GB" sz="1500" kern="1200" dirty="0">
                          <a:effectLst/>
                        </a:rPr>
                        <a:t>,</a:t>
                      </a:r>
                      <a:r>
                        <a:rPr lang="en-GB" sz="1500" b="1" kern="1200" dirty="0">
                          <a:effectLst/>
                        </a:rPr>
                        <a:t> over several sessions to identify what matters to the person and connect them with</a:t>
                      </a:r>
                      <a:r>
                        <a:rPr lang="en-GB" sz="1500" kern="1200" dirty="0">
                          <a:effectLst/>
                        </a:rPr>
                        <a:t>;</a:t>
                      </a:r>
                    </a:p>
                    <a:p>
                      <a:pPr marL="215900" lvl="0" indent="-215900">
                        <a:spcAft>
                          <a:spcPts val="600"/>
                        </a:spcAft>
                        <a:buFont typeface="Arial" panose="020B0604020202020204" pitchFamily="34" charset="0"/>
                        <a:buChar char="•"/>
                      </a:pPr>
                      <a:r>
                        <a:rPr lang="en-GB" sz="1500" kern="1200" dirty="0">
                          <a:effectLst/>
                        </a:rPr>
                        <a:t>practical, social and emotional support within their community</a:t>
                      </a:r>
                    </a:p>
                    <a:p>
                      <a:pPr marL="215900" lvl="0" indent="-215900">
                        <a:spcAft>
                          <a:spcPts val="1200"/>
                        </a:spcAft>
                        <a:buFont typeface="Arial" panose="020B0604020202020204" pitchFamily="34" charset="0"/>
                        <a:buChar char="•"/>
                      </a:pPr>
                      <a:r>
                        <a:rPr lang="en-GB" sz="1500" kern="1200" dirty="0">
                          <a:effectLst/>
                        </a:rPr>
                        <a:t>activities that promote wellbeing e.g.  arts, sports, natural environment.</a:t>
                      </a:r>
                    </a:p>
                    <a:p>
                      <a:pPr marL="0" marR="0" lvl="0" indent="0" algn="l" rtl="0" eaLnBrk="1" fontAlgn="auto" latinLnBrk="0" hangingPunct="1">
                        <a:lnSpc>
                          <a:spcPct val="100000"/>
                        </a:lnSpc>
                        <a:spcBef>
                          <a:spcPts val="0"/>
                        </a:spcBef>
                        <a:spcAft>
                          <a:spcPts val="1200"/>
                        </a:spcAft>
                        <a:buClrTx/>
                        <a:buSzTx/>
                        <a:buFont typeface="Arial" panose="020B0604020202020204" pitchFamily="34" charset="0"/>
                        <a:buNone/>
                      </a:pPr>
                      <a:r>
                        <a:rPr lang="en-GB" sz="1500" b="1" kern="1200" dirty="0">
                          <a:effectLst/>
                        </a:rPr>
                        <a:t>Act as a bridge between primary care and the community</a:t>
                      </a:r>
                      <a:r>
                        <a:rPr lang="en-GB" sz="1500" kern="1200" dirty="0">
                          <a:effectLst/>
                        </a:rPr>
                        <a:t> - Identify and nurture community assets by working with partners such as VCSE, LA and NHS.</a:t>
                      </a:r>
                    </a:p>
                    <a:p>
                      <a:pPr>
                        <a:spcAft>
                          <a:spcPts val="1200"/>
                        </a:spcAft>
                      </a:pPr>
                      <a:r>
                        <a:rPr lang="en-GB" sz="1500" b="1" kern="1200" dirty="0">
                          <a:effectLst/>
                        </a:rPr>
                        <a:t>Tend to support people</a:t>
                      </a:r>
                      <a:r>
                        <a:rPr lang="en-GB" sz="1500" kern="1200" dirty="0">
                          <a:effectLst/>
                        </a:rPr>
                        <a:t> experiencing loneliness, complex social needs, mental health needs or multiple LTCs.</a:t>
                      </a:r>
                    </a:p>
                  </a:txBody>
                  <a:tcPr marL="95112" marR="60397" marT="40264" marB="40264"/>
                </a:tc>
                <a:tc>
                  <a:txBody>
                    <a:bodyPr/>
                    <a:lstStyle/>
                    <a:p>
                      <a:endParaRPr lang="en-GB" sz="700" kern="1200" dirty="0">
                        <a:effectLst/>
                      </a:endParaRPr>
                    </a:p>
                    <a:p>
                      <a:pPr>
                        <a:spcAft>
                          <a:spcPts val="1200"/>
                        </a:spcAft>
                      </a:pPr>
                      <a:r>
                        <a:rPr lang="en-GB" sz="1500" b="1" kern="1200" dirty="0">
                          <a:effectLst/>
                        </a:rPr>
                        <a:t>Work with patients </a:t>
                      </a:r>
                      <a:r>
                        <a:rPr lang="en-GB" sz="1500" kern="1200" dirty="0">
                          <a:effectLst/>
                        </a:rPr>
                        <a:t>who will benefit from and provide:</a:t>
                      </a:r>
                    </a:p>
                    <a:p>
                      <a:pPr marL="171450" lvl="0" indent="-171450">
                        <a:spcAft>
                          <a:spcPts val="1200"/>
                        </a:spcAft>
                        <a:buFont typeface="Arial"/>
                        <a:buChar char="•"/>
                      </a:pPr>
                      <a:r>
                        <a:rPr lang="en-GB" sz="1500" b="1" kern="1200" dirty="0">
                          <a:effectLst/>
                        </a:rPr>
                        <a:t>Goal setting</a:t>
                      </a:r>
                      <a:r>
                        <a:rPr lang="en-GB" sz="1500" kern="1200" dirty="0">
                          <a:effectLst/>
                        </a:rPr>
                        <a:t> - Guide and support people with LTCs to set self-identified health and wellbeing goals</a:t>
                      </a:r>
                    </a:p>
                    <a:p>
                      <a:pPr marL="171450" marR="0" lvl="0" indent="-171450" algn="l" rtl="0" eaLnBrk="1" fontAlgn="auto" latinLnBrk="0" hangingPunct="1">
                        <a:lnSpc>
                          <a:spcPct val="100000"/>
                        </a:lnSpc>
                        <a:spcBef>
                          <a:spcPts val="0"/>
                        </a:spcBef>
                        <a:spcAft>
                          <a:spcPts val="1200"/>
                        </a:spcAft>
                        <a:buClrTx/>
                        <a:buSzTx/>
                        <a:buFont typeface="Arial"/>
                        <a:buChar char="•"/>
                      </a:pPr>
                      <a:r>
                        <a:rPr lang="en-GB" sz="1500" b="1" kern="1200" dirty="0">
                          <a:effectLst/>
                        </a:rPr>
                        <a:t>Behaviour change </a:t>
                      </a:r>
                      <a:r>
                        <a:rPr lang="en-GB" sz="1500" kern="1200" dirty="0">
                          <a:effectLst/>
                        </a:rPr>
                        <a:t>- Use specialist coaching and behaviour change techniques, usually over a number of sessions</a:t>
                      </a:r>
                    </a:p>
                    <a:p>
                      <a:pPr marL="0" marR="0" lvl="0" indent="0" algn="l" rtl="0" eaLnBrk="1" fontAlgn="auto" latinLnBrk="0" hangingPunct="1">
                        <a:lnSpc>
                          <a:spcPct val="100000"/>
                        </a:lnSpc>
                        <a:spcBef>
                          <a:spcPts val="0"/>
                        </a:spcBef>
                        <a:spcAft>
                          <a:spcPts val="1200"/>
                        </a:spcAft>
                        <a:buClrTx/>
                        <a:buSzTx/>
                        <a:buFontTx/>
                        <a:buNone/>
                      </a:pPr>
                      <a:r>
                        <a:rPr lang="en-GB" sz="1500" b="1" kern="1200" dirty="0">
                          <a:effectLst/>
                        </a:rPr>
                        <a:t>Tend to support</a:t>
                      </a:r>
                      <a:r>
                        <a:rPr lang="en-GB" sz="1500" kern="1200" dirty="0">
                          <a:effectLst/>
                        </a:rPr>
                        <a:t> with physical and mental health conditions, and with one or more LTCs such as type 2 diabetes, COPD, or those at risk of developing a LTC.</a:t>
                      </a:r>
                    </a:p>
                    <a:p>
                      <a:pPr>
                        <a:spcAft>
                          <a:spcPts val="1200"/>
                        </a:spcAft>
                      </a:pPr>
                      <a:endParaRPr lang="en-GB" sz="1500" kern="1200" dirty="0">
                        <a:effectLst/>
                      </a:endParaRPr>
                    </a:p>
                  </a:txBody>
                  <a:tcPr marL="95112" marR="60397" marT="40264" marB="40264"/>
                </a:tc>
                <a:tc>
                  <a:txBody>
                    <a:bodyPr/>
                    <a:lstStyle/>
                    <a:p>
                      <a:endParaRPr lang="en-GB" sz="700" kern="1200" dirty="0">
                        <a:effectLst/>
                      </a:endParaRPr>
                    </a:p>
                    <a:p>
                      <a:pPr>
                        <a:spcAft>
                          <a:spcPts val="600"/>
                        </a:spcAft>
                      </a:pPr>
                      <a:r>
                        <a:rPr lang="en-GB" sz="1500" b="1" kern="1200" dirty="0">
                          <a:effectLst/>
                        </a:rPr>
                        <a:t>Work with patients</a:t>
                      </a:r>
                      <a:r>
                        <a:rPr lang="en-GB" sz="1500" kern="1200" dirty="0">
                          <a:effectLst/>
                        </a:rPr>
                        <a:t> who will benefit from, and provide:</a:t>
                      </a:r>
                      <a:endParaRPr lang="en-GB" sz="1300"/>
                    </a:p>
                    <a:p>
                      <a:pPr marL="171450" indent="-171450">
                        <a:spcAft>
                          <a:spcPts val="600"/>
                        </a:spcAft>
                        <a:buFont typeface="Arial"/>
                        <a:buChar char="•"/>
                      </a:pPr>
                      <a:r>
                        <a:rPr lang="en-GB" sz="1500" b="1" kern="1200" dirty="0">
                          <a:effectLst/>
                        </a:rPr>
                        <a:t>Support in navigating the health system</a:t>
                      </a:r>
                      <a:r>
                        <a:rPr lang="en-GB" sz="1500" kern="1200" dirty="0">
                          <a:effectLst/>
                        </a:rPr>
                        <a:t> and connecting with the right people</a:t>
                      </a:r>
                    </a:p>
                    <a:p>
                      <a:pPr marL="171450" lvl="0" indent="-171450">
                        <a:spcAft>
                          <a:spcPts val="1200"/>
                        </a:spcAft>
                        <a:buFont typeface="Arial"/>
                        <a:buChar char="•"/>
                      </a:pPr>
                      <a:r>
                        <a:rPr lang="en-GB" sz="1500" b="1" u="none" strike="noStrike" kern="1200" noProof="0" dirty="0">
                          <a:effectLst/>
                        </a:rPr>
                        <a:t>Continuity of care</a:t>
                      </a:r>
                      <a:r>
                        <a:rPr lang="en-GB" sz="1500" u="none" strike="noStrike" kern="1200" noProof="0" dirty="0">
                          <a:effectLst/>
                        </a:rPr>
                        <a:t> – a point of contact alongside busy clinicians</a:t>
                      </a:r>
                    </a:p>
                    <a:p>
                      <a:pPr marL="171450" lvl="0" indent="-171450">
                        <a:spcAft>
                          <a:spcPts val="1200"/>
                        </a:spcAft>
                        <a:buFont typeface="Arial"/>
                        <a:buChar char="•"/>
                      </a:pPr>
                      <a:r>
                        <a:rPr lang="en-GB" sz="1500" b="1" u="none" strike="noStrike" kern="1200" noProof="0" dirty="0">
                          <a:effectLst/>
                        </a:rPr>
                        <a:t>Allyship and advocacy </a:t>
                      </a:r>
                      <a:r>
                        <a:rPr lang="en-GB" sz="1500" u="none" strike="noStrike" kern="1200" noProof="0" dirty="0">
                          <a:effectLst/>
                        </a:rPr>
                        <a:t>- post appointment follow-up conversations, support in understanding health conditions, creating space to reflect on choices right for individual ensuring changing needs are addressed</a:t>
                      </a:r>
                    </a:p>
                    <a:p>
                      <a:r>
                        <a:rPr lang="en-GB" sz="1500" b="1" kern="1200" dirty="0">
                          <a:effectLst/>
                        </a:rPr>
                        <a:t>Provide coordination and access</a:t>
                      </a:r>
                      <a:r>
                        <a:rPr lang="en-GB" sz="1500" kern="1200" dirty="0">
                          <a:effectLst/>
                        </a:rPr>
                        <a:t> to other appropriate services and support.</a:t>
                      </a:r>
                    </a:p>
                    <a:p>
                      <a:pPr lvl="0">
                        <a:buNone/>
                      </a:pPr>
                      <a:endParaRPr lang="en-GB" sz="1500" kern="1200" dirty="0">
                        <a:effectLst/>
                      </a:endParaRPr>
                    </a:p>
                    <a:p>
                      <a:pPr lvl="0">
                        <a:buNone/>
                      </a:pPr>
                      <a:r>
                        <a:rPr lang="en-GB" sz="1500" b="1" kern="1200" dirty="0">
                          <a:effectLst/>
                        </a:rPr>
                        <a:t>Can be main point of contact for care homes</a:t>
                      </a:r>
                    </a:p>
                    <a:p>
                      <a:endParaRPr lang="en-GB" sz="1500" kern="1200" dirty="0">
                        <a:effectLst/>
                      </a:endParaRPr>
                    </a:p>
                    <a:p>
                      <a:r>
                        <a:rPr lang="en-GB" sz="1500" b="1" kern="1200" dirty="0">
                          <a:effectLst/>
                        </a:rPr>
                        <a:t>Tend to support</a:t>
                      </a:r>
                      <a:r>
                        <a:rPr lang="en-GB" sz="1500" kern="1200" dirty="0">
                          <a:effectLst/>
                        </a:rPr>
                        <a:t> those with multiple appointments, chronic conditions, frail/elderly and particularly vulnerable people often with LTCs.</a:t>
                      </a:r>
                    </a:p>
                  </a:txBody>
                  <a:tcPr marL="95112" marR="60397" marT="40264" marB="40264"/>
                </a:tc>
                <a:extLst>
                  <a:ext uri="{0D108BD9-81ED-4DB2-BD59-A6C34878D82A}">
                    <a16:rowId xmlns:a16="http://schemas.microsoft.com/office/drawing/2014/main" val="1551614752"/>
                  </a:ext>
                </a:extLst>
              </a:tr>
            </a:tbl>
          </a:graphicData>
        </a:graphic>
      </p:graphicFrame>
      <p:pic>
        <p:nvPicPr>
          <p:cNvPr id="3" name="Google Shape;302;p52">
            <a:extLst>
              <a:ext uri="{FF2B5EF4-FFF2-40B4-BE49-F238E27FC236}">
                <a16:creationId xmlns:a16="http://schemas.microsoft.com/office/drawing/2014/main" id="{08E34870-7AAF-4355-A2F1-6E1F78D3A449}"/>
              </a:ext>
            </a:extLst>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8894828" y="6164087"/>
            <a:ext cx="938248" cy="648040"/>
          </a:xfrm>
          <a:prstGeom prst="rect">
            <a:avLst/>
          </a:prstGeom>
          <a:noFill/>
          <a:ln>
            <a:noFill/>
          </a:ln>
        </p:spPr>
      </p:pic>
    </p:spTree>
    <p:extLst>
      <p:ext uri="{BB962C8B-B14F-4D97-AF65-F5344CB8AC3E}">
        <p14:creationId xmlns:p14="http://schemas.microsoft.com/office/powerpoint/2010/main" val="2547057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9"/>
          <p:cNvSpPr txBox="1">
            <a:spLocks noGrp="1"/>
          </p:cNvSpPr>
          <p:nvPr>
            <p:ph type="sldNum" idx="12"/>
          </p:nvPr>
        </p:nvSpPr>
        <p:spPr>
          <a:xfrm>
            <a:off x="8818274" y="6185341"/>
            <a:ext cx="2656044" cy="340864"/>
          </a:xfrm>
          <a:prstGeom prst="rect">
            <a:avLst/>
          </a:prstGeom>
          <a:noFill/>
          <a:ln>
            <a:noFill/>
          </a:ln>
        </p:spPr>
        <p:txBody>
          <a:bodyPr spcFirstLastPara="1" vert="horz" wrap="square" lIns="85356" tIns="42666" rIns="85356" bIns="42666" rtlCol="0" anchor="ctr" anchorCtr="0">
            <a:noAutofit/>
          </a:bodyPr>
          <a:lstStyle/>
          <a:p>
            <a:fld id="{00000000-1234-1234-1234-123412341234}" type="slidenum">
              <a:rPr lang="en-US"/>
              <a:pPr/>
              <a:t>11</a:t>
            </a:fld>
            <a:endParaRPr/>
          </a:p>
        </p:txBody>
      </p:sp>
      <p:sp>
        <p:nvSpPr>
          <p:cNvPr id="274" name="Google Shape;274;p39"/>
          <p:cNvSpPr/>
          <p:nvPr/>
        </p:nvSpPr>
        <p:spPr>
          <a:xfrm>
            <a:off x="0" y="6008267"/>
            <a:ext cx="12192000" cy="850617"/>
          </a:xfrm>
          <a:prstGeom prst="rect">
            <a:avLst/>
          </a:prstGeom>
          <a:solidFill>
            <a:schemeClr val="accent5">
              <a:lumMod val="75000"/>
            </a:schemeClr>
          </a:solidFill>
          <a:ln>
            <a:noFill/>
          </a:ln>
        </p:spPr>
        <p:txBody>
          <a:bodyPr spcFirstLastPara="1" wrap="square" lIns="113808" tIns="56880" rIns="113808" bIns="56880" anchor="ctr" anchorCtr="0">
            <a:noAutofit/>
          </a:bodyPr>
          <a:lstStyle/>
          <a:p>
            <a:pPr algn="r"/>
            <a:endParaRPr lang="en-GB" sz="2600" b="1">
              <a:solidFill>
                <a:schemeClr val="lt1"/>
              </a:solidFill>
              <a:ea typeface="Calibri"/>
              <a:cs typeface="Calibri"/>
              <a:sym typeface="Calibri"/>
            </a:endParaRPr>
          </a:p>
        </p:txBody>
      </p:sp>
      <p:sp>
        <p:nvSpPr>
          <p:cNvPr id="275" name="Google Shape;275;p39"/>
          <p:cNvSpPr txBox="1">
            <a:spLocks noGrp="1"/>
          </p:cNvSpPr>
          <p:nvPr>
            <p:ph type="title"/>
          </p:nvPr>
        </p:nvSpPr>
        <p:spPr>
          <a:xfrm>
            <a:off x="231673" y="130466"/>
            <a:ext cx="11693346" cy="470263"/>
          </a:xfrm>
          <a:prstGeom prst="rect">
            <a:avLst/>
          </a:prstGeom>
          <a:solidFill>
            <a:schemeClr val="accent5">
              <a:lumMod val="75000"/>
            </a:schemeClr>
          </a:solidFill>
          <a:ln w="9525" cap="flat" cmpd="sng">
            <a:noFill/>
            <a:prstDash val="solid"/>
            <a:round/>
            <a:headEnd type="none" w="sm" len="sm"/>
            <a:tailEnd type="none" w="sm" len="sm"/>
          </a:ln>
        </p:spPr>
        <p:txBody>
          <a:bodyPr spcFirstLastPara="1" vert="horz" wrap="square" lIns="85356" tIns="42666" rIns="85356" bIns="42666" rtlCol="0" anchor="ctr" anchorCtr="0">
            <a:noAutofit/>
          </a:bodyPr>
          <a:lstStyle/>
          <a:p>
            <a:pPr algn="ctr">
              <a:spcBef>
                <a:spcPts val="0"/>
              </a:spcBef>
            </a:pPr>
            <a:r>
              <a:rPr lang="en-GB" sz="2600" b="1">
                <a:latin typeface="+mn-lt"/>
              </a:rPr>
              <a:t>Ensuring the personalised care roles work effectively together</a:t>
            </a:r>
            <a:endParaRPr lang="en-GB" sz="2600" b="1">
              <a:latin typeface="+mn-lt"/>
              <a:ea typeface="Calibri"/>
              <a:cs typeface="Calibri"/>
              <a:sym typeface="Calibri"/>
            </a:endParaRPr>
          </a:p>
        </p:txBody>
      </p:sp>
      <p:sp>
        <p:nvSpPr>
          <p:cNvPr id="6" name="TextBox 5">
            <a:extLst>
              <a:ext uri="{FF2B5EF4-FFF2-40B4-BE49-F238E27FC236}">
                <a16:creationId xmlns:a16="http://schemas.microsoft.com/office/drawing/2014/main" id="{0D456A07-8A38-4A47-805C-E6E3BF0E30CF}"/>
              </a:ext>
            </a:extLst>
          </p:cNvPr>
          <p:cNvSpPr txBox="1"/>
          <p:nvPr/>
        </p:nvSpPr>
        <p:spPr>
          <a:xfrm>
            <a:off x="846263" y="6120715"/>
            <a:ext cx="3601234" cy="692497"/>
          </a:xfrm>
          <a:prstGeom prst="rect">
            <a:avLst/>
          </a:prstGeom>
          <a:noFill/>
        </p:spPr>
        <p:txBody>
          <a:bodyPr wrap="square" lIns="91440" tIns="45720" rIns="91440" bIns="45720" rtlCol="0" anchor="t">
            <a:spAutoFit/>
          </a:bodyPr>
          <a:lstStyle/>
          <a:p>
            <a:pPr>
              <a:spcAft>
                <a:spcPts val="560"/>
              </a:spcAft>
            </a:pPr>
            <a:r>
              <a:rPr lang="en-GB" sz="1700" b="1">
                <a:solidFill>
                  <a:schemeClr val="bg1"/>
                </a:solidFill>
              </a:rPr>
              <a:t>@SP_LDN</a:t>
            </a:r>
          </a:p>
          <a:p>
            <a:pPr>
              <a:spcAft>
                <a:spcPts val="560"/>
              </a:spcAft>
            </a:pPr>
            <a:r>
              <a:rPr lang="en-GB" sz="1700" b="1">
                <a:solidFill>
                  <a:schemeClr val="bg1"/>
                </a:solidFill>
              </a:rPr>
              <a:t>hlp.socialprescribing@nhs.net</a:t>
            </a:r>
          </a:p>
        </p:txBody>
      </p:sp>
      <p:pic>
        <p:nvPicPr>
          <p:cNvPr id="10" name="Picture 9" descr="A white circle with a black background&#10;&#10;Description automatically generated with low confidence">
            <a:extLst>
              <a:ext uri="{FF2B5EF4-FFF2-40B4-BE49-F238E27FC236}">
                <a16:creationId xmlns:a16="http://schemas.microsoft.com/office/drawing/2014/main" id="{95A5704D-404D-423E-BD3D-3EE80A153342}"/>
              </a:ext>
            </a:extLst>
          </p:cNvPr>
          <p:cNvPicPr>
            <a:picLocks noChangeAspect="1"/>
          </p:cNvPicPr>
          <p:nvPr/>
        </p:nvPicPr>
        <p:blipFill>
          <a:blip r:embed="rId3"/>
          <a:stretch>
            <a:fillRect/>
          </a:stretch>
        </p:blipFill>
        <p:spPr>
          <a:xfrm>
            <a:off x="543070" y="6188870"/>
            <a:ext cx="258736" cy="219310"/>
          </a:xfrm>
          <a:prstGeom prst="rect">
            <a:avLst/>
          </a:prstGeom>
        </p:spPr>
      </p:pic>
      <p:pic>
        <p:nvPicPr>
          <p:cNvPr id="11" name="Picture 10" descr="Icon&#10;&#10;Description automatically generated">
            <a:extLst>
              <a:ext uri="{FF2B5EF4-FFF2-40B4-BE49-F238E27FC236}">
                <a16:creationId xmlns:a16="http://schemas.microsoft.com/office/drawing/2014/main" id="{6687AF67-52BC-4426-ABBF-31F3028731D3}"/>
              </a:ext>
            </a:extLst>
          </p:cNvPr>
          <p:cNvPicPr>
            <a:picLocks noChangeAspect="1"/>
          </p:cNvPicPr>
          <p:nvPr/>
        </p:nvPicPr>
        <p:blipFill>
          <a:blip r:embed="rId4"/>
          <a:stretch>
            <a:fillRect/>
          </a:stretch>
        </p:blipFill>
        <p:spPr>
          <a:xfrm>
            <a:off x="555608" y="6538900"/>
            <a:ext cx="233662" cy="183242"/>
          </a:xfrm>
          <a:prstGeom prst="rect">
            <a:avLst/>
          </a:prstGeom>
        </p:spPr>
      </p:pic>
      <p:pic>
        <p:nvPicPr>
          <p:cNvPr id="13" name="Google Shape;254;p37">
            <a:extLst>
              <a:ext uri="{FF2B5EF4-FFF2-40B4-BE49-F238E27FC236}">
                <a16:creationId xmlns:a16="http://schemas.microsoft.com/office/drawing/2014/main" id="{B698D69A-16E6-4411-9613-47533BB0F867}"/>
              </a:ext>
            </a:extLst>
          </p:cNvPr>
          <p:cNvPicPr preferRelativeResize="0">
            <a:picLocks noChangeAspect="1"/>
          </p:cNvPicPr>
          <p:nvPr/>
        </p:nvPicPr>
        <p:blipFill rotWithShape="1">
          <a:blip r:embed="rId5">
            <a:alphaModFix/>
          </a:blip>
          <a:srcRect t="-1161" b="11763"/>
          <a:stretch/>
        </p:blipFill>
        <p:spPr>
          <a:xfrm>
            <a:off x="10146296" y="6107428"/>
            <a:ext cx="1933031" cy="638593"/>
          </a:xfrm>
          <a:prstGeom prst="rect">
            <a:avLst/>
          </a:prstGeom>
          <a:noFill/>
          <a:ln>
            <a:noFill/>
          </a:ln>
        </p:spPr>
      </p:pic>
      <p:pic>
        <p:nvPicPr>
          <p:cNvPr id="14" name="Google Shape;253;p37">
            <a:extLst>
              <a:ext uri="{FF2B5EF4-FFF2-40B4-BE49-F238E27FC236}">
                <a16:creationId xmlns:a16="http://schemas.microsoft.com/office/drawing/2014/main" id="{BAA1482E-9DEF-4DB6-B1A7-668DFB03E954}"/>
              </a:ext>
            </a:extLst>
          </p:cNvPr>
          <p:cNvPicPr preferRelativeResize="0">
            <a:picLocks noChangeAspect="1"/>
          </p:cNvPicPr>
          <p:nvPr/>
        </p:nvPicPr>
        <p:blipFill rotWithShape="1">
          <a:blip r:embed="rId6">
            <a:alphaModFix/>
          </a:blip>
          <a:srcRect/>
          <a:stretch/>
        </p:blipFill>
        <p:spPr>
          <a:xfrm>
            <a:off x="9159005" y="6133472"/>
            <a:ext cx="824153" cy="583916"/>
          </a:xfrm>
          <a:prstGeom prst="rect">
            <a:avLst/>
          </a:prstGeom>
          <a:noFill/>
          <a:ln>
            <a:noFill/>
          </a:ln>
        </p:spPr>
      </p:pic>
      <p:pic>
        <p:nvPicPr>
          <p:cNvPr id="12" name="Picture 11" descr="Diagram&#10;&#10;Description automatically generated">
            <a:extLst>
              <a:ext uri="{FF2B5EF4-FFF2-40B4-BE49-F238E27FC236}">
                <a16:creationId xmlns:a16="http://schemas.microsoft.com/office/drawing/2014/main" id="{E173A34E-89D3-4A47-9BCE-1680FA336E4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73374" y="846792"/>
            <a:ext cx="7367003" cy="4858012"/>
          </a:xfrm>
          <a:prstGeom prst="rect">
            <a:avLst/>
          </a:prstGeom>
        </p:spPr>
      </p:pic>
    </p:spTree>
    <p:extLst>
      <p:ext uri="{BB962C8B-B14F-4D97-AF65-F5344CB8AC3E}">
        <p14:creationId xmlns:p14="http://schemas.microsoft.com/office/powerpoint/2010/main" val="1353737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9"/>
          <p:cNvSpPr txBox="1">
            <a:spLocks noGrp="1"/>
          </p:cNvSpPr>
          <p:nvPr>
            <p:ph type="sldNum" idx="12"/>
          </p:nvPr>
        </p:nvSpPr>
        <p:spPr>
          <a:xfrm>
            <a:off x="8818274" y="6185341"/>
            <a:ext cx="2656044" cy="340864"/>
          </a:xfrm>
          <a:prstGeom prst="rect">
            <a:avLst/>
          </a:prstGeom>
          <a:noFill/>
          <a:ln>
            <a:noFill/>
          </a:ln>
        </p:spPr>
        <p:txBody>
          <a:bodyPr spcFirstLastPara="1" vert="horz" wrap="square" lIns="85356" tIns="42666" rIns="85356" bIns="42666" rtlCol="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100" b="0" i="0" u="none" strike="noStrike" kern="0" cap="none" spc="0" normalizeH="0" baseline="0" noProof="0">
                <a:ln>
                  <a:noFill/>
                </a:ln>
                <a:solidFill>
                  <a:prstClr val="black">
                    <a:tint val="75000"/>
                  </a:prstClr>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sz="1100" b="0" i="0" u="none" strike="noStrike" kern="0" cap="none" spc="0" normalizeH="0" baseline="0" noProof="0">
              <a:ln>
                <a:noFill/>
              </a:ln>
              <a:solidFill>
                <a:prstClr val="black">
                  <a:tint val="75000"/>
                </a:prstClr>
              </a:solidFill>
              <a:effectLst/>
              <a:uLnTx/>
              <a:uFillTx/>
              <a:latin typeface="Arial"/>
              <a:cs typeface="Arial"/>
              <a:sym typeface="Arial"/>
            </a:endParaRPr>
          </a:p>
        </p:txBody>
      </p:sp>
      <p:sp>
        <p:nvSpPr>
          <p:cNvPr id="274" name="Google Shape;274;p39"/>
          <p:cNvSpPr/>
          <p:nvPr/>
        </p:nvSpPr>
        <p:spPr>
          <a:xfrm>
            <a:off x="0" y="6008267"/>
            <a:ext cx="12192000" cy="850617"/>
          </a:xfrm>
          <a:prstGeom prst="rect">
            <a:avLst/>
          </a:prstGeom>
          <a:solidFill>
            <a:schemeClr val="accent5">
              <a:lumMod val="75000"/>
            </a:schemeClr>
          </a:solidFill>
          <a:ln>
            <a:noFill/>
          </a:ln>
        </p:spPr>
        <p:txBody>
          <a:bodyPr spcFirstLastPara="1" wrap="square" lIns="113808" tIns="56880" rIns="113808" bIns="5688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2600" b="1" i="0" u="none" strike="noStrike" kern="0" cap="none" spc="0" normalizeH="0" baseline="0" noProof="0">
              <a:ln>
                <a:noFill/>
              </a:ln>
              <a:solidFill>
                <a:prstClr val="white"/>
              </a:solidFill>
              <a:effectLst/>
              <a:uLnTx/>
              <a:uFillTx/>
              <a:latin typeface="Arial"/>
              <a:ea typeface="Calibri"/>
              <a:cs typeface="Calibri"/>
              <a:sym typeface="Calibri"/>
            </a:endParaRPr>
          </a:p>
        </p:txBody>
      </p:sp>
      <p:sp>
        <p:nvSpPr>
          <p:cNvPr id="275" name="Google Shape;275;p39"/>
          <p:cNvSpPr txBox="1">
            <a:spLocks noGrp="1"/>
          </p:cNvSpPr>
          <p:nvPr>
            <p:ph type="title"/>
          </p:nvPr>
        </p:nvSpPr>
        <p:spPr>
          <a:xfrm>
            <a:off x="231673" y="130466"/>
            <a:ext cx="11693346" cy="470263"/>
          </a:xfrm>
          <a:prstGeom prst="rect">
            <a:avLst/>
          </a:prstGeom>
          <a:solidFill>
            <a:schemeClr val="accent5">
              <a:lumMod val="75000"/>
            </a:schemeClr>
          </a:solidFill>
          <a:ln w="9525" cap="flat" cmpd="sng">
            <a:noFill/>
            <a:prstDash val="solid"/>
            <a:round/>
            <a:headEnd type="none" w="sm" len="sm"/>
            <a:tailEnd type="none" w="sm" len="sm"/>
          </a:ln>
        </p:spPr>
        <p:txBody>
          <a:bodyPr spcFirstLastPara="1" vert="horz" wrap="square" lIns="85356" tIns="42666" rIns="85356" bIns="42666" rtlCol="0" anchor="ctr" anchorCtr="0">
            <a:noAutofit/>
          </a:bodyPr>
          <a:lstStyle/>
          <a:p>
            <a:pPr algn="ctr"/>
            <a:r>
              <a:rPr lang="en-GB" sz="2600">
                <a:ea typeface="Calibri"/>
                <a:cs typeface="Calibri"/>
              </a:rPr>
              <a:t>Referrals into the system</a:t>
            </a:r>
          </a:p>
        </p:txBody>
      </p:sp>
      <p:sp>
        <p:nvSpPr>
          <p:cNvPr id="6" name="TextBox 5">
            <a:extLst>
              <a:ext uri="{FF2B5EF4-FFF2-40B4-BE49-F238E27FC236}">
                <a16:creationId xmlns:a16="http://schemas.microsoft.com/office/drawing/2014/main" id="{0D456A07-8A38-4A47-805C-E6E3BF0E30CF}"/>
              </a:ext>
            </a:extLst>
          </p:cNvPr>
          <p:cNvSpPr txBox="1"/>
          <p:nvPr/>
        </p:nvSpPr>
        <p:spPr>
          <a:xfrm>
            <a:off x="846263" y="6120715"/>
            <a:ext cx="3601234" cy="69249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560"/>
              </a:spcAft>
              <a:buClr>
                <a:srgbClr val="000000"/>
              </a:buClr>
              <a:buSzTx/>
              <a:buFont typeface="Arial"/>
              <a:buNone/>
              <a:tabLst/>
              <a:defRPr/>
            </a:pPr>
            <a:r>
              <a:rPr kumimoji="0" lang="en-GB" sz="1700" b="1" i="0" u="none" strike="noStrike" kern="0" cap="none" spc="0" normalizeH="0" baseline="0" noProof="0">
                <a:ln>
                  <a:noFill/>
                </a:ln>
                <a:solidFill>
                  <a:prstClr val="white"/>
                </a:solidFill>
                <a:effectLst/>
                <a:uLnTx/>
                <a:uFillTx/>
                <a:latin typeface="Arial"/>
                <a:cs typeface="Arial"/>
                <a:sym typeface="Arial"/>
              </a:rPr>
              <a:t>@SP_LDN</a:t>
            </a:r>
          </a:p>
          <a:p>
            <a:pPr marL="0" marR="0" lvl="0" indent="0" algn="l" defTabSz="914400" rtl="0" eaLnBrk="1" fontAlgn="auto" latinLnBrk="0" hangingPunct="1">
              <a:lnSpc>
                <a:spcPct val="100000"/>
              </a:lnSpc>
              <a:spcBef>
                <a:spcPts val="0"/>
              </a:spcBef>
              <a:spcAft>
                <a:spcPts val="560"/>
              </a:spcAft>
              <a:buClr>
                <a:srgbClr val="000000"/>
              </a:buClr>
              <a:buSzTx/>
              <a:buFont typeface="Arial"/>
              <a:buNone/>
              <a:tabLst/>
              <a:defRPr/>
            </a:pPr>
            <a:r>
              <a:rPr kumimoji="0" lang="en-GB" sz="1700" b="1" i="0" u="none" strike="noStrike" kern="0" cap="none" spc="0" normalizeH="0" baseline="0" noProof="0">
                <a:ln>
                  <a:noFill/>
                </a:ln>
                <a:solidFill>
                  <a:prstClr val="white"/>
                </a:solidFill>
                <a:effectLst/>
                <a:uLnTx/>
                <a:uFillTx/>
                <a:latin typeface="Arial"/>
                <a:cs typeface="Arial"/>
                <a:sym typeface="Arial"/>
              </a:rPr>
              <a:t>hlp.socialprescribing@nhs.net</a:t>
            </a:r>
          </a:p>
        </p:txBody>
      </p:sp>
      <p:pic>
        <p:nvPicPr>
          <p:cNvPr id="10" name="Picture 9" descr="A white circle with a black background&#10;&#10;Description automatically generated with low confidence">
            <a:extLst>
              <a:ext uri="{FF2B5EF4-FFF2-40B4-BE49-F238E27FC236}">
                <a16:creationId xmlns:a16="http://schemas.microsoft.com/office/drawing/2014/main" id="{95A5704D-404D-423E-BD3D-3EE80A153342}"/>
              </a:ext>
            </a:extLst>
          </p:cNvPr>
          <p:cNvPicPr>
            <a:picLocks noChangeAspect="1"/>
          </p:cNvPicPr>
          <p:nvPr/>
        </p:nvPicPr>
        <p:blipFill>
          <a:blip r:embed="rId3"/>
          <a:stretch>
            <a:fillRect/>
          </a:stretch>
        </p:blipFill>
        <p:spPr>
          <a:xfrm>
            <a:off x="543070" y="6188870"/>
            <a:ext cx="258736" cy="219310"/>
          </a:xfrm>
          <a:prstGeom prst="rect">
            <a:avLst/>
          </a:prstGeom>
        </p:spPr>
      </p:pic>
      <p:pic>
        <p:nvPicPr>
          <p:cNvPr id="11" name="Picture 10" descr="Icon&#10;&#10;Description automatically generated">
            <a:extLst>
              <a:ext uri="{FF2B5EF4-FFF2-40B4-BE49-F238E27FC236}">
                <a16:creationId xmlns:a16="http://schemas.microsoft.com/office/drawing/2014/main" id="{6687AF67-52BC-4426-ABBF-31F3028731D3}"/>
              </a:ext>
            </a:extLst>
          </p:cNvPr>
          <p:cNvPicPr>
            <a:picLocks noChangeAspect="1"/>
          </p:cNvPicPr>
          <p:nvPr/>
        </p:nvPicPr>
        <p:blipFill>
          <a:blip r:embed="rId4"/>
          <a:stretch>
            <a:fillRect/>
          </a:stretch>
        </p:blipFill>
        <p:spPr>
          <a:xfrm>
            <a:off x="555608" y="6538900"/>
            <a:ext cx="233662" cy="183242"/>
          </a:xfrm>
          <a:prstGeom prst="rect">
            <a:avLst/>
          </a:prstGeom>
        </p:spPr>
      </p:pic>
      <p:pic>
        <p:nvPicPr>
          <p:cNvPr id="13" name="Google Shape;254;p37">
            <a:extLst>
              <a:ext uri="{FF2B5EF4-FFF2-40B4-BE49-F238E27FC236}">
                <a16:creationId xmlns:a16="http://schemas.microsoft.com/office/drawing/2014/main" id="{B698D69A-16E6-4411-9613-47533BB0F867}"/>
              </a:ext>
            </a:extLst>
          </p:cNvPr>
          <p:cNvPicPr preferRelativeResize="0">
            <a:picLocks noChangeAspect="1"/>
          </p:cNvPicPr>
          <p:nvPr/>
        </p:nvPicPr>
        <p:blipFill rotWithShape="1">
          <a:blip r:embed="rId5">
            <a:alphaModFix/>
          </a:blip>
          <a:srcRect t="-1161" b="11763"/>
          <a:stretch/>
        </p:blipFill>
        <p:spPr>
          <a:xfrm>
            <a:off x="10146296" y="6107428"/>
            <a:ext cx="1933031" cy="638593"/>
          </a:xfrm>
          <a:prstGeom prst="rect">
            <a:avLst/>
          </a:prstGeom>
          <a:noFill/>
          <a:ln>
            <a:noFill/>
          </a:ln>
        </p:spPr>
      </p:pic>
      <p:pic>
        <p:nvPicPr>
          <p:cNvPr id="14" name="Google Shape;253;p37">
            <a:extLst>
              <a:ext uri="{FF2B5EF4-FFF2-40B4-BE49-F238E27FC236}">
                <a16:creationId xmlns:a16="http://schemas.microsoft.com/office/drawing/2014/main" id="{BAA1482E-9DEF-4DB6-B1A7-668DFB03E954}"/>
              </a:ext>
            </a:extLst>
          </p:cNvPr>
          <p:cNvPicPr preferRelativeResize="0">
            <a:picLocks noChangeAspect="1"/>
          </p:cNvPicPr>
          <p:nvPr/>
        </p:nvPicPr>
        <p:blipFill rotWithShape="1">
          <a:blip r:embed="rId6">
            <a:alphaModFix/>
          </a:blip>
          <a:srcRect/>
          <a:stretch/>
        </p:blipFill>
        <p:spPr>
          <a:xfrm>
            <a:off x="9159005" y="6133472"/>
            <a:ext cx="824153" cy="583916"/>
          </a:xfrm>
          <a:prstGeom prst="rect">
            <a:avLst/>
          </a:prstGeom>
          <a:noFill/>
          <a:ln>
            <a:noFill/>
          </a:ln>
        </p:spPr>
      </p:pic>
      <p:sp>
        <p:nvSpPr>
          <p:cNvPr id="2" name="Google Shape;276;p39">
            <a:extLst>
              <a:ext uri="{FF2B5EF4-FFF2-40B4-BE49-F238E27FC236}">
                <a16:creationId xmlns:a16="http://schemas.microsoft.com/office/drawing/2014/main" id="{6E607A8D-4AC8-426C-B876-182470D91C5C}"/>
              </a:ext>
            </a:extLst>
          </p:cNvPr>
          <p:cNvSpPr txBox="1"/>
          <p:nvPr/>
        </p:nvSpPr>
        <p:spPr>
          <a:xfrm>
            <a:off x="231673" y="723200"/>
            <a:ext cx="11693346" cy="455534"/>
          </a:xfrm>
          <a:prstGeom prst="rect">
            <a:avLst/>
          </a:prstGeom>
          <a:noFill/>
          <a:ln>
            <a:noFill/>
          </a:ln>
        </p:spPr>
        <p:txBody>
          <a:bodyPr spcFirstLastPara="1" wrap="square" lIns="85356" tIns="85356" rIns="85356" bIns="85356" anchor="t" anchorCtr="0">
            <a:spAutoFit/>
          </a:bodyPr>
          <a:lstStyle/>
          <a:p>
            <a:pPr marL="0" marR="0" lvl="0" indent="0" algn="l" defTabSz="914400" rtl="0" eaLnBrk="1" fontAlgn="auto" latinLnBrk="0" hangingPunct="1">
              <a:lnSpc>
                <a:spcPct val="114999"/>
              </a:lnSpc>
              <a:spcBef>
                <a:spcPts val="0"/>
              </a:spcBef>
              <a:spcAft>
                <a:spcPts val="0"/>
              </a:spcAft>
              <a:buClr>
                <a:srgbClr val="000000"/>
              </a:buClr>
              <a:buSzTx/>
              <a:buFont typeface="Arial"/>
              <a:buNone/>
              <a:tabLst/>
              <a:defRPr/>
            </a:pPr>
            <a:endParaRPr lang="en-GB" sz="1600" b="1" i="0" u="none" strike="noStrike" kern="0" cap="none" spc="0" normalizeH="0" baseline="0" noProof="0">
              <a:ln>
                <a:noFill/>
              </a:ln>
              <a:solidFill>
                <a:srgbClr val="007EB0"/>
              </a:solidFill>
              <a:effectLst/>
              <a:uLnTx/>
              <a:uFillTx/>
              <a:latin typeface="Arial"/>
              <a:cs typeface="Arial"/>
            </a:endParaRPr>
          </a:p>
        </p:txBody>
      </p:sp>
      <p:sp>
        <p:nvSpPr>
          <p:cNvPr id="3" name="TextBox 2">
            <a:extLst>
              <a:ext uri="{FF2B5EF4-FFF2-40B4-BE49-F238E27FC236}">
                <a16:creationId xmlns:a16="http://schemas.microsoft.com/office/drawing/2014/main" id="{B196205A-3034-41C9-A1CC-77CA39E096FF}"/>
              </a:ext>
            </a:extLst>
          </p:cNvPr>
          <p:cNvSpPr txBox="1"/>
          <p:nvPr/>
        </p:nvSpPr>
        <p:spPr>
          <a:xfrm>
            <a:off x="266885" y="736617"/>
            <a:ext cx="11624116" cy="1524007"/>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GB" sz="1600"/>
              <a:t>First point of referral can be any of the three, this varies across services and depends on the presenting problem. </a:t>
            </a:r>
          </a:p>
          <a:p>
            <a:pPr marL="285750" indent="-285750">
              <a:lnSpc>
                <a:spcPct val="150000"/>
              </a:lnSpc>
              <a:buFont typeface="Arial" panose="020B0604020202020204" pitchFamily="34" charset="0"/>
              <a:buChar char="•"/>
            </a:pPr>
            <a:r>
              <a:rPr lang="en-GB" sz="1600"/>
              <a:t>For example, some services might use the SPLW as an initial gatekeeper for referrals to all three workers, whereas some PCNs might only have one of the roles in post so direct referral is necessary.</a:t>
            </a:r>
          </a:p>
          <a:p>
            <a:pPr marL="285750" indent="-285750">
              <a:lnSpc>
                <a:spcPct val="150000"/>
              </a:lnSpc>
              <a:buFont typeface="Arial" panose="020B0604020202020204" pitchFamily="34" charset="0"/>
              <a:buChar char="•"/>
            </a:pPr>
            <a:r>
              <a:rPr lang="en-GB" sz="1600"/>
              <a:t>Can refer to each other and good communication between 3 roles is essential.</a:t>
            </a:r>
          </a:p>
        </p:txBody>
      </p:sp>
      <p:graphicFrame>
        <p:nvGraphicFramePr>
          <p:cNvPr id="4" name="Content Placeholder 3">
            <a:extLst>
              <a:ext uri="{FF2B5EF4-FFF2-40B4-BE49-F238E27FC236}">
                <a16:creationId xmlns:a16="http://schemas.microsoft.com/office/drawing/2014/main" id="{E8832197-6DB5-421E-AC27-0C5081E39BC4}"/>
              </a:ext>
            </a:extLst>
          </p:cNvPr>
          <p:cNvGraphicFramePr>
            <a:graphicFrameLocks/>
          </p:cNvGraphicFramePr>
          <p:nvPr>
            <p:extLst>
              <p:ext uri="{D42A27DB-BD31-4B8C-83A1-F6EECF244321}">
                <p14:modId xmlns:p14="http://schemas.microsoft.com/office/powerpoint/2010/main" val="3279785918"/>
              </p:ext>
            </p:extLst>
          </p:nvPr>
        </p:nvGraphicFramePr>
        <p:xfrm>
          <a:off x="2060671" y="2321584"/>
          <a:ext cx="9996524" cy="355270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9" name="Arrow: Right 18">
            <a:extLst>
              <a:ext uri="{FF2B5EF4-FFF2-40B4-BE49-F238E27FC236}">
                <a16:creationId xmlns:a16="http://schemas.microsoft.com/office/drawing/2014/main" id="{3FA1F171-62AA-4542-906B-46E9F50386A0}"/>
              </a:ext>
            </a:extLst>
          </p:cNvPr>
          <p:cNvSpPr/>
          <p:nvPr/>
        </p:nvSpPr>
        <p:spPr>
          <a:xfrm rot="8640067">
            <a:off x="5960766" y="4565112"/>
            <a:ext cx="525758" cy="578923"/>
          </a:xfrm>
          <a:prstGeom prst="rightArrow">
            <a:avLst/>
          </a:prstGeom>
          <a:solidFill>
            <a:schemeClr val="tx2"/>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0" name="Arrow: Right 19">
            <a:extLst>
              <a:ext uri="{FF2B5EF4-FFF2-40B4-BE49-F238E27FC236}">
                <a16:creationId xmlns:a16="http://schemas.microsoft.com/office/drawing/2014/main" id="{AA756A7C-3E75-4E09-B2DF-7292FF77ED62}"/>
              </a:ext>
            </a:extLst>
          </p:cNvPr>
          <p:cNvSpPr/>
          <p:nvPr/>
        </p:nvSpPr>
        <p:spPr>
          <a:xfrm rot="2060346">
            <a:off x="7517294" y="4532289"/>
            <a:ext cx="549371" cy="566169"/>
          </a:xfrm>
          <a:prstGeom prst="rightArrow">
            <a:avLst/>
          </a:prstGeom>
          <a:solidFill>
            <a:schemeClr val="tx2"/>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1" name="Arrow: Right 20">
            <a:extLst>
              <a:ext uri="{FF2B5EF4-FFF2-40B4-BE49-F238E27FC236}">
                <a16:creationId xmlns:a16="http://schemas.microsoft.com/office/drawing/2014/main" id="{3BBC00A1-4BB1-421D-BF85-895592A5BEE7}"/>
              </a:ext>
            </a:extLst>
          </p:cNvPr>
          <p:cNvSpPr/>
          <p:nvPr/>
        </p:nvSpPr>
        <p:spPr>
          <a:xfrm rot="16200000">
            <a:off x="6828100" y="3550970"/>
            <a:ext cx="461666" cy="564425"/>
          </a:xfrm>
          <a:prstGeom prst="rightArrow">
            <a:avLst/>
          </a:prstGeom>
          <a:solidFill>
            <a:schemeClr val="tx2"/>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ADD8D747-4515-4D10-B06C-9D1786ADFAE5}"/>
              </a:ext>
            </a:extLst>
          </p:cNvPr>
          <p:cNvSpPr txBox="1"/>
          <p:nvPr/>
        </p:nvSpPr>
        <p:spPr>
          <a:xfrm>
            <a:off x="6343550" y="4064016"/>
            <a:ext cx="1430767" cy="738664"/>
          </a:xfrm>
          <a:prstGeom prst="rect">
            <a:avLst/>
          </a:prstGeom>
          <a:solidFill>
            <a:srgbClr val="FFC000"/>
          </a:solidFill>
          <a:ln w="3175">
            <a:noFill/>
          </a:ln>
        </p:spPr>
        <p:txBody>
          <a:bodyPr wrap="square" rtlCol="0">
            <a:spAutoFit/>
          </a:bodyPr>
          <a:lstStyle/>
          <a:p>
            <a:pPr algn="ctr"/>
            <a:r>
              <a:rPr lang="en-GB" b="1">
                <a:solidFill>
                  <a:schemeClr val="bg1"/>
                </a:solidFill>
              </a:rPr>
              <a:t>Pro-active case identification</a:t>
            </a:r>
          </a:p>
        </p:txBody>
      </p:sp>
      <p:sp>
        <p:nvSpPr>
          <p:cNvPr id="25" name="Rectangle 24">
            <a:extLst>
              <a:ext uri="{FF2B5EF4-FFF2-40B4-BE49-F238E27FC236}">
                <a16:creationId xmlns:a16="http://schemas.microsoft.com/office/drawing/2014/main" id="{FEDBC4E8-53EB-42E8-88B5-AED9454A283D}"/>
              </a:ext>
            </a:extLst>
          </p:cNvPr>
          <p:cNvSpPr/>
          <p:nvPr/>
        </p:nvSpPr>
        <p:spPr>
          <a:xfrm rot="16200000">
            <a:off x="1638137" y="3767061"/>
            <a:ext cx="2895693" cy="318356"/>
          </a:xfrm>
          <a:prstGeom prst="rect">
            <a:avLst/>
          </a:prstGeom>
          <a:solidFill>
            <a:srgbClr val="FFC000"/>
          </a:solidFill>
          <a:ln w="3175">
            <a:noFill/>
          </a:ln>
        </p:spPr>
        <p:txBody>
          <a:bodyPr wrap="square" rtlCol="0">
            <a:spAutoFit/>
          </a:bodyPr>
          <a:lstStyle/>
          <a:p>
            <a:pPr algn="ctr"/>
            <a:r>
              <a:rPr lang="en-GB" b="1">
                <a:solidFill>
                  <a:schemeClr val="bg1"/>
                </a:solidFill>
                <a:latin typeface="Arial"/>
                <a:cs typeface="Arial"/>
              </a:rPr>
              <a:t>Referrals</a:t>
            </a:r>
          </a:p>
        </p:txBody>
      </p:sp>
      <p:cxnSp>
        <p:nvCxnSpPr>
          <p:cNvPr id="27" name="Straight Arrow Connector 26">
            <a:extLst>
              <a:ext uri="{FF2B5EF4-FFF2-40B4-BE49-F238E27FC236}">
                <a16:creationId xmlns:a16="http://schemas.microsoft.com/office/drawing/2014/main" id="{BBEA1BEF-22CD-43F4-8B24-C8469568E21F}"/>
              </a:ext>
            </a:extLst>
          </p:cNvPr>
          <p:cNvCxnSpPr/>
          <p:nvPr/>
        </p:nvCxnSpPr>
        <p:spPr>
          <a:xfrm>
            <a:off x="3282166" y="3998434"/>
            <a:ext cx="1299410" cy="0"/>
          </a:xfrm>
          <a:prstGeom prst="straightConnector1">
            <a:avLst/>
          </a:prstGeom>
          <a:ln w="57150">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BE44BC3A-3C3E-42AD-8247-A27B0AEB8048}"/>
              </a:ext>
            </a:extLst>
          </p:cNvPr>
          <p:cNvSpPr/>
          <p:nvPr/>
        </p:nvSpPr>
        <p:spPr>
          <a:xfrm>
            <a:off x="837128" y="2451537"/>
            <a:ext cx="1972285" cy="647494"/>
          </a:xfrm>
          <a:prstGeom prst="ellipse">
            <a:avLst/>
          </a:prstGeom>
          <a:solidFill>
            <a:schemeClr val="bg1">
              <a:lumMod val="6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GPs</a:t>
            </a:r>
          </a:p>
        </p:txBody>
      </p:sp>
      <p:sp>
        <p:nvSpPr>
          <p:cNvPr id="31" name="Oval 30">
            <a:extLst>
              <a:ext uri="{FF2B5EF4-FFF2-40B4-BE49-F238E27FC236}">
                <a16:creationId xmlns:a16="http://schemas.microsoft.com/office/drawing/2014/main" id="{6A46E2D6-9625-4F97-86BD-655AAABCF5C6}"/>
              </a:ext>
            </a:extLst>
          </p:cNvPr>
          <p:cNvSpPr/>
          <p:nvPr/>
        </p:nvSpPr>
        <p:spPr>
          <a:xfrm>
            <a:off x="854369" y="5204068"/>
            <a:ext cx="1972284" cy="592594"/>
          </a:xfrm>
          <a:prstGeom prst="ellipse">
            <a:avLst/>
          </a:prstGeom>
          <a:solidFill>
            <a:schemeClr val="bg1">
              <a:lumMod val="6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Pharmacist</a:t>
            </a:r>
          </a:p>
        </p:txBody>
      </p:sp>
      <p:sp>
        <p:nvSpPr>
          <p:cNvPr id="33" name="Oval 32">
            <a:extLst>
              <a:ext uri="{FF2B5EF4-FFF2-40B4-BE49-F238E27FC236}">
                <a16:creationId xmlns:a16="http://schemas.microsoft.com/office/drawing/2014/main" id="{2E25C243-AED2-44AE-A055-60FECE764597}"/>
              </a:ext>
            </a:extLst>
          </p:cNvPr>
          <p:cNvSpPr/>
          <p:nvPr/>
        </p:nvSpPr>
        <p:spPr>
          <a:xfrm>
            <a:off x="860782" y="4225573"/>
            <a:ext cx="1972284" cy="647493"/>
          </a:xfrm>
          <a:prstGeom prst="ellipse">
            <a:avLst/>
          </a:prstGeom>
          <a:solidFill>
            <a:schemeClr val="bg1">
              <a:lumMod val="6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Receptionist</a:t>
            </a:r>
          </a:p>
        </p:txBody>
      </p:sp>
      <p:sp>
        <p:nvSpPr>
          <p:cNvPr id="35" name="Oval 34">
            <a:extLst>
              <a:ext uri="{FF2B5EF4-FFF2-40B4-BE49-F238E27FC236}">
                <a16:creationId xmlns:a16="http://schemas.microsoft.com/office/drawing/2014/main" id="{88211EE3-8D81-4D8F-9C7C-8929C326C431}"/>
              </a:ext>
            </a:extLst>
          </p:cNvPr>
          <p:cNvSpPr/>
          <p:nvPr/>
        </p:nvSpPr>
        <p:spPr>
          <a:xfrm>
            <a:off x="815767" y="3294975"/>
            <a:ext cx="1972285" cy="647494"/>
          </a:xfrm>
          <a:prstGeom prst="ellipse">
            <a:avLst/>
          </a:prstGeom>
          <a:solidFill>
            <a:schemeClr val="bg1">
              <a:lumMod val="6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Community</a:t>
            </a:r>
          </a:p>
        </p:txBody>
      </p:sp>
    </p:spTree>
    <p:extLst>
      <p:ext uri="{BB962C8B-B14F-4D97-AF65-F5344CB8AC3E}">
        <p14:creationId xmlns:p14="http://schemas.microsoft.com/office/powerpoint/2010/main" val="3426149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9"/>
          <p:cNvSpPr txBox="1">
            <a:spLocks noGrp="1"/>
          </p:cNvSpPr>
          <p:nvPr>
            <p:ph type="sldNum" idx="12"/>
          </p:nvPr>
        </p:nvSpPr>
        <p:spPr>
          <a:xfrm>
            <a:off x="8818274" y="6185341"/>
            <a:ext cx="2656044" cy="340864"/>
          </a:xfrm>
          <a:prstGeom prst="rect">
            <a:avLst/>
          </a:prstGeom>
          <a:noFill/>
          <a:ln>
            <a:noFill/>
          </a:ln>
        </p:spPr>
        <p:txBody>
          <a:bodyPr spcFirstLastPara="1" vert="horz" wrap="square" lIns="85356" tIns="42666" rIns="85356" bIns="42666" rtlCol="0" anchor="ctr" anchorCtr="0">
            <a:noAutofit/>
          </a:bodyPr>
          <a:lstStyle/>
          <a:p>
            <a:fld id="{00000000-1234-1234-1234-123412341234}" type="slidenum">
              <a:rPr lang="en-US"/>
              <a:pPr/>
              <a:t>13</a:t>
            </a:fld>
            <a:endParaRPr/>
          </a:p>
        </p:txBody>
      </p:sp>
      <p:sp>
        <p:nvSpPr>
          <p:cNvPr id="274" name="Google Shape;274;p39"/>
          <p:cNvSpPr/>
          <p:nvPr/>
        </p:nvSpPr>
        <p:spPr>
          <a:xfrm>
            <a:off x="0" y="6008267"/>
            <a:ext cx="12192000" cy="850617"/>
          </a:xfrm>
          <a:prstGeom prst="rect">
            <a:avLst/>
          </a:prstGeom>
          <a:solidFill>
            <a:schemeClr val="accent5">
              <a:lumMod val="75000"/>
            </a:schemeClr>
          </a:solidFill>
          <a:ln>
            <a:noFill/>
          </a:ln>
        </p:spPr>
        <p:txBody>
          <a:bodyPr spcFirstLastPara="1" wrap="square" lIns="113808" tIns="56880" rIns="113808" bIns="56880" anchor="ctr" anchorCtr="0">
            <a:noAutofit/>
          </a:bodyPr>
          <a:lstStyle/>
          <a:p>
            <a:pPr algn="r"/>
            <a:endParaRPr lang="en-GB" sz="2600" b="1">
              <a:solidFill>
                <a:schemeClr val="lt1"/>
              </a:solidFill>
              <a:ea typeface="Calibri"/>
              <a:cs typeface="Calibri"/>
              <a:sym typeface="Calibri"/>
            </a:endParaRPr>
          </a:p>
        </p:txBody>
      </p:sp>
      <p:sp>
        <p:nvSpPr>
          <p:cNvPr id="275" name="Google Shape;275;p39"/>
          <p:cNvSpPr txBox="1">
            <a:spLocks noGrp="1"/>
          </p:cNvSpPr>
          <p:nvPr>
            <p:ph type="title"/>
          </p:nvPr>
        </p:nvSpPr>
        <p:spPr>
          <a:xfrm>
            <a:off x="231673" y="130466"/>
            <a:ext cx="11693346" cy="470263"/>
          </a:xfrm>
          <a:prstGeom prst="rect">
            <a:avLst/>
          </a:prstGeom>
          <a:solidFill>
            <a:schemeClr val="accent5">
              <a:lumMod val="75000"/>
            </a:schemeClr>
          </a:solidFill>
          <a:ln w="9525" cap="flat" cmpd="sng">
            <a:noFill/>
            <a:prstDash val="solid"/>
            <a:round/>
            <a:headEnd type="none" w="sm" len="sm"/>
            <a:tailEnd type="none" w="sm" len="sm"/>
          </a:ln>
        </p:spPr>
        <p:txBody>
          <a:bodyPr spcFirstLastPara="1" vert="horz" wrap="square" lIns="85356" tIns="42666" rIns="85356" bIns="42666" rtlCol="0" anchor="ctr" anchorCtr="0">
            <a:noAutofit/>
          </a:bodyPr>
          <a:lstStyle/>
          <a:p>
            <a:pPr algn="ctr"/>
            <a:r>
              <a:rPr lang="en-GB" sz="2600" b="1" dirty="0">
                <a:latin typeface="+mn-lt"/>
                <a:cs typeface="Calibri"/>
              </a:rPr>
              <a:t>Optimising individual and population health and wellbeing</a:t>
            </a:r>
            <a:endParaRPr lang="en-US" dirty="0"/>
          </a:p>
        </p:txBody>
      </p:sp>
      <p:sp>
        <p:nvSpPr>
          <p:cNvPr id="6" name="TextBox 5">
            <a:extLst>
              <a:ext uri="{FF2B5EF4-FFF2-40B4-BE49-F238E27FC236}">
                <a16:creationId xmlns:a16="http://schemas.microsoft.com/office/drawing/2014/main" id="{0D456A07-8A38-4A47-805C-E6E3BF0E30CF}"/>
              </a:ext>
            </a:extLst>
          </p:cNvPr>
          <p:cNvSpPr txBox="1"/>
          <p:nvPr/>
        </p:nvSpPr>
        <p:spPr>
          <a:xfrm>
            <a:off x="846263" y="6120715"/>
            <a:ext cx="3601234" cy="692497"/>
          </a:xfrm>
          <a:prstGeom prst="rect">
            <a:avLst/>
          </a:prstGeom>
          <a:noFill/>
        </p:spPr>
        <p:txBody>
          <a:bodyPr wrap="square" lIns="91440" tIns="45720" rIns="91440" bIns="45720" rtlCol="0" anchor="t">
            <a:spAutoFit/>
          </a:bodyPr>
          <a:lstStyle/>
          <a:p>
            <a:pPr>
              <a:spcAft>
                <a:spcPts val="560"/>
              </a:spcAft>
            </a:pPr>
            <a:r>
              <a:rPr lang="en-GB" sz="1700" b="1">
                <a:solidFill>
                  <a:schemeClr val="bg1"/>
                </a:solidFill>
              </a:rPr>
              <a:t>@SP_LDN</a:t>
            </a:r>
          </a:p>
          <a:p>
            <a:pPr>
              <a:spcAft>
                <a:spcPts val="560"/>
              </a:spcAft>
            </a:pPr>
            <a:r>
              <a:rPr lang="en-GB" sz="1700" b="1">
                <a:solidFill>
                  <a:schemeClr val="bg1"/>
                </a:solidFill>
              </a:rPr>
              <a:t>hlp.socialprescribing@nhs.net</a:t>
            </a:r>
          </a:p>
        </p:txBody>
      </p:sp>
      <p:pic>
        <p:nvPicPr>
          <p:cNvPr id="10" name="Picture 9" descr="A white circle with a black background&#10;&#10;Description automatically generated with low confidence">
            <a:extLst>
              <a:ext uri="{FF2B5EF4-FFF2-40B4-BE49-F238E27FC236}">
                <a16:creationId xmlns:a16="http://schemas.microsoft.com/office/drawing/2014/main" id="{95A5704D-404D-423E-BD3D-3EE80A153342}"/>
              </a:ext>
            </a:extLst>
          </p:cNvPr>
          <p:cNvPicPr>
            <a:picLocks noChangeAspect="1"/>
          </p:cNvPicPr>
          <p:nvPr/>
        </p:nvPicPr>
        <p:blipFill>
          <a:blip r:embed="rId3"/>
          <a:stretch>
            <a:fillRect/>
          </a:stretch>
        </p:blipFill>
        <p:spPr>
          <a:xfrm>
            <a:off x="543070" y="6200243"/>
            <a:ext cx="258736" cy="219310"/>
          </a:xfrm>
          <a:prstGeom prst="rect">
            <a:avLst/>
          </a:prstGeom>
        </p:spPr>
      </p:pic>
      <p:pic>
        <p:nvPicPr>
          <p:cNvPr id="11" name="Picture 10" descr="Icon&#10;&#10;Description automatically generated">
            <a:extLst>
              <a:ext uri="{FF2B5EF4-FFF2-40B4-BE49-F238E27FC236}">
                <a16:creationId xmlns:a16="http://schemas.microsoft.com/office/drawing/2014/main" id="{6687AF67-52BC-4426-ABBF-31F3028731D3}"/>
              </a:ext>
            </a:extLst>
          </p:cNvPr>
          <p:cNvPicPr>
            <a:picLocks noChangeAspect="1"/>
          </p:cNvPicPr>
          <p:nvPr/>
        </p:nvPicPr>
        <p:blipFill>
          <a:blip r:embed="rId4"/>
          <a:stretch>
            <a:fillRect/>
          </a:stretch>
        </p:blipFill>
        <p:spPr>
          <a:xfrm>
            <a:off x="555608" y="6561646"/>
            <a:ext cx="233662" cy="183242"/>
          </a:xfrm>
          <a:prstGeom prst="rect">
            <a:avLst/>
          </a:prstGeom>
        </p:spPr>
      </p:pic>
      <p:pic>
        <p:nvPicPr>
          <p:cNvPr id="13" name="Google Shape;254;p37">
            <a:extLst>
              <a:ext uri="{FF2B5EF4-FFF2-40B4-BE49-F238E27FC236}">
                <a16:creationId xmlns:a16="http://schemas.microsoft.com/office/drawing/2014/main" id="{B698D69A-16E6-4411-9613-47533BB0F867}"/>
              </a:ext>
            </a:extLst>
          </p:cNvPr>
          <p:cNvPicPr preferRelativeResize="0">
            <a:picLocks noChangeAspect="1"/>
          </p:cNvPicPr>
          <p:nvPr/>
        </p:nvPicPr>
        <p:blipFill rotWithShape="1">
          <a:blip r:embed="rId5">
            <a:alphaModFix/>
          </a:blip>
          <a:srcRect t="-1161" b="11763"/>
          <a:stretch/>
        </p:blipFill>
        <p:spPr>
          <a:xfrm>
            <a:off x="10146296" y="6107428"/>
            <a:ext cx="1933031" cy="638593"/>
          </a:xfrm>
          <a:prstGeom prst="rect">
            <a:avLst/>
          </a:prstGeom>
          <a:noFill/>
          <a:ln>
            <a:noFill/>
          </a:ln>
        </p:spPr>
      </p:pic>
      <p:pic>
        <p:nvPicPr>
          <p:cNvPr id="14" name="Google Shape;253;p37">
            <a:extLst>
              <a:ext uri="{FF2B5EF4-FFF2-40B4-BE49-F238E27FC236}">
                <a16:creationId xmlns:a16="http://schemas.microsoft.com/office/drawing/2014/main" id="{BAA1482E-9DEF-4DB6-B1A7-668DFB03E954}"/>
              </a:ext>
            </a:extLst>
          </p:cNvPr>
          <p:cNvPicPr preferRelativeResize="0">
            <a:picLocks noChangeAspect="1"/>
          </p:cNvPicPr>
          <p:nvPr/>
        </p:nvPicPr>
        <p:blipFill rotWithShape="1">
          <a:blip r:embed="rId6">
            <a:alphaModFix/>
          </a:blip>
          <a:srcRect/>
          <a:stretch/>
        </p:blipFill>
        <p:spPr>
          <a:xfrm>
            <a:off x="9159005" y="6133472"/>
            <a:ext cx="824153" cy="583916"/>
          </a:xfrm>
          <a:prstGeom prst="rect">
            <a:avLst/>
          </a:prstGeom>
          <a:noFill/>
          <a:ln>
            <a:noFill/>
          </a:ln>
        </p:spPr>
      </p:pic>
      <p:sp>
        <p:nvSpPr>
          <p:cNvPr id="15" name="Content Placeholder 2">
            <a:extLst>
              <a:ext uri="{FF2B5EF4-FFF2-40B4-BE49-F238E27FC236}">
                <a16:creationId xmlns:a16="http://schemas.microsoft.com/office/drawing/2014/main" id="{3A4C99E3-7E2D-4B93-BA9B-C3B4CD955BBA}"/>
              </a:ext>
            </a:extLst>
          </p:cNvPr>
          <p:cNvSpPr>
            <a:spLocks noGrp="1"/>
          </p:cNvSpPr>
          <p:nvPr/>
        </p:nvSpPr>
        <p:spPr>
          <a:xfrm>
            <a:off x="533400" y="819785"/>
            <a:ext cx="11155680" cy="435133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b="1" dirty="0">
                <a:solidFill>
                  <a:srgbClr val="0072C6"/>
                </a:solidFill>
              </a:rPr>
              <a:t>SPLWs</a:t>
            </a:r>
            <a:endParaRPr lang="en-US" sz="2000" dirty="0">
              <a:solidFill>
                <a:srgbClr val="000000"/>
              </a:solidFill>
              <a:cs typeface="Calibri"/>
            </a:endParaRPr>
          </a:p>
          <a:p>
            <a:pPr lvl="1"/>
            <a:r>
              <a:rPr lang="en-GB" sz="2000" dirty="0">
                <a:solidFill>
                  <a:srgbClr val="000000"/>
                </a:solidFill>
              </a:rPr>
              <a:t>Range of positive health outcomes, reduced isolation, inc. independence</a:t>
            </a:r>
            <a:endParaRPr lang="en-GB" sz="2000" dirty="0">
              <a:solidFill>
                <a:srgbClr val="000000"/>
              </a:solidFill>
              <a:cs typeface="Calibri"/>
            </a:endParaRPr>
          </a:p>
          <a:p>
            <a:pPr lvl="1"/>
            <a:r>
              <a:rPr lang="en-GB" sz="2000" dirty="0">
                <a:solidFill>
                  <a:srgbClr val="000000"/>
                </a:solidFill>
              </a:rPr>
              <a:t>Rotherham: 80% improvement LTCs, 90% for mental health users </a:t>
            </a:r>
            <a:endParaRPr lang="en-GB" sz="2000" dirty="0">
              <a:solidFill>
                <a:srgbClr val="000000"/>
              </a:solidFill>
              <a:cs typeface="Calibri"/>
            </a:endParaRPr>
          </a:p>
          <a:p>
            <a:pPr lvl="1"/>
            <a:endParaRPr lang="en-GB" sz="2000" dirty="0">
              <a:solidFill>
                <a:srgbClr val="000000"/>
              </a:solidFill>
              <a:cs typeface="Calibri"/>
            </a:endParaRPr>
          </a:p>
          <a:p>
            <a:pPr marL="0" indent="0">
              <a:buNone/>
            </a:pPr>
            <a:r>
              <a:rPr lang="en-GB" sz="2000" b="1" dirty="0">
                <a:solidFill>
                  <a:srgbClr val="0072C6"/>
                </a:solidFill>
              </a:rPr>
              <a:t>Care coordinators</a:t>
            </a:r>
            <a:endParaRPr lang="en-GB" sz="2000" b="1" dirty="0">
              <a:solidFill>
                <a:srgbClr val="0072C6"/>
              </a:solidFill>
              <a:cs typeface="Calibri"/>
            </a:endParaRPr>
          </a:p>
          <a:p>
            <a:pPr lvl="1"/>
            <a:r>
              <a:rPr lang="en-GB" sz="2000" dirty="0">
                <a:solidFill>
                  <a:srgbClr val="000000"/>
                </a:solidFill>
              </a:rPr>
              <a:t>LTCs and vulnerable/ excluded groups- deprivation, ethnic minority,  disabilities, LGBTQ</a:t>
            </a:r>
            <a:endParaRPr lang="en-GB" sz="2000" dirty="0">
              <a:solidFill>
                <a:srgbClr val="000000"/>
              </a:solidFill>
              <a:cs typeface="Calibri"/>
            </a:endParaRPr>
          </a:p>
          <a:p>
            <a:pPr lvl="1"/>
            <a:r>
              <a:rPr lang="en-GB" sz="2000" dirty="0">
                <a:solidFill>
                  <a:srgbClr val="000000"/>
                </a:solidFill>
              </a:rPr>
              <a:t>Case finding – unmet needs</a:t>
            </a:r>
            <a:endParaRPr lang="en-GB" sz="2000" dirty="0">
              <a:solidFill>
                <a:srgbClr val="000000"/>
              </a:solidFill>
              <a:cs typeface="Calibri"/>
            </a:endParaRPr>
          </a:p>
          <a:p>
            <a:pPr lvl="1"/>
            <a:r>
              <a:rPr lang="en-GB" sz="2000" dirty="0">
                <a:solidFill>
                  <a:srgbClr val="000000"/>
                </a:solidFill>
              </a:rPr>
              <a:t>Coordinating care across sectors, MDTs, recalls, screening, care planning, annual reviews</a:t>
            </a:r>
            <a:endParaRPr lang="en-GB" sz="2000" dirty="0">
              <a:solidFill>
                <a:srgbClr val="000000"/>
              </a:solidFill>
              <a:cs typeface="Calibri"/>
            </a:endParaRPr>
          </a:p>
          <a:p>
            <a:pPr lvl="1"/>
            <a:endParaRPr lang="en-GB" sz="2000" dirty="0">
              <a:solidFill>
                <a:srgbClr val="000000"/>
              </a:solidFill>
              <a:cs typeface="Calibri"/>
            </a:endParaRPr>
          </a:p>
          <a:p>
            <a:pPr marL="0" indent="0">
              <a:buNone/>
            </a:pPr>
            <a:r>
              <a:rPr lang="en-GB" sz="2000" b="1" dirty="0">
                <a:solidFill>
                  <a:srgbClr val="0072C6"/>
                </a:solidFill>
              </a:rPr>
              <a:t>Health and wellbeing coaches</a:t>
            </a:r>
            <a:endParaRPr lang="en-GB" sz="2000" b="1" dirty="0">
              <a:solidFill>
                <a:srgbClr val="0072C6"/>
              </a:solidFill>
              <a:cs typeface="Calibri"/>
            </a:endParaRPr>
          </a:p>
          <a:p>
            <a:pPr lvl="1"/>
            <a:r>
              <a:rPr lang="en-GB" sz="2000" dirty="0">
                <a:solidFill>
                  <a:srgbClr val="000000"/>
                </a:solidFill>
              </a:rPr>
              <a:t>Health creation: control, contact, confidence (The Health Creation Alliance)</a:t>
            </a:r>
            <a:endParaRPr lang="en-GB" sz="2000" dirty="0">
              <a:solidFill>
                <a:srgbClr val="000000"/>
              </a:solidFill>
              <a:cs typeface="Calibri"/>
            </a:endParaRPr>
          </a:p>
          <a:p>
            <a:pPr lvl="1"/>
            <a:r>
              <a:rPr lang="en-GB" sz="2000" dirty="0">
                <a:solidFill>
                  <a:srgbClr val="000000"/>
                </a:solidFill>
              </a:rPr>
              <a:t>Motivation and achieve health goals </a:t>
            </a:r>
            <a:endParaRPr lang="en-GB" sz="2000" dirty="0">
              <a:solidFill>
                <a:srgbClr val="000000"/>
              </a:solidFill>
              <a:cs typeface="Calibri"/>
            </a:endParaRPr>
          </a:p>
          <a:p>
            <a:pPr lvl="1"/>
            <a:r>
              <a:rPr lang="en-GB" sz="2000" dirty="0">
                <a:solidFill>
                  <a:srgbClr val="000000"/>
                </a:solidFill>
              </a:rPr>
              <a:t>Preventing illness</a:t>
            </a:r>
            <a:endParaRPr lang="en-GB" sz="2000" dirty="0">
              <a:solidFill>
                <a:srgbClr val="000000"/>
              </a:solidFill>
              <a:cs typeface="Calibri"/>
            </a:endParaRPr>
          </a:p>
          <a:p>
            <a:pPr lvl="1"/>
            <a:r>
              <a:rPr lang="en-GB" sz="2000" dirty="0">
                <a:solidFill>
                  <a:srgbClr val="000000"/>
                </a:solidFill>
              </a:rPr>
              <a:t>Empowering self supported management</a:t>
            </a:r>
            <a:endParaRPr lang="en-GB" sz="2000" dirty="0">
              <a:cs typeface="Calibri"/>
            </a:endParaRPr>
          </a:p>
          <a:p>
            <a:pPr marL="457200" lvl="1" indent="0">
              <a:buNone/>
            </a:pPr>
            <a:endParaRPr lang="en-GB" dirty="0"/>
          </a:p>
        </p:txBody>
      </p:sp>
    </p:spTree>
    <p:extLst>
      <p:ext uri="{BB962C8B-B14F-4D97-AF65-F5344CB8AC3E}">
        <p14:creationId xmlns:p14="http://schemas.microsoft.com/office/powerpoint/2010/main" val="3494133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9"/>
          <p:cNvSpPr txBox="1">
            <a:spLocks noGrp="1"/>
          </p:cNvSpPr>
          <p:nvPr>
            <p:ph type="sldNum" idx="12"/>
          </p:nvPr>
        </p:nvSpPr>
        <p:spPr>
          <a:xfrm>
            <a:off x="8818274" y="6185341"/>
            <a:ext cx="2656044" cy="340864"/>
          </a:xfrm>
          <a:prstGeom prst="rect">
            <a:avLst/>
          </a:prstGeom>
          <a:noFill/>
          <a:ln>
            <a:noFill/>
          </a:ln>
        </p:spPr>
        <p:txBody>
          <a:bodyPr spcFirstLastPara="1" vert="horz" wrap="square" lIns="85356" tIns="42666" rIns="85356" bIns="42666" rtlCol="0" anchor="ctr" anchorCtr="0">
            <a:noAutofit/>
          </a:bodyPr>
          <a:lstStyle/>
          <a:p>
            <a:fld id="{00000000-1234-1234-1234-123412341234}" type="slidenum">
              <a:rPr lang="en-US"/>
              <a:pPr/>
              <a:t>14</a:t>
            </a:fld>
            <a:endParaRPr/>
          </a:p>
        </p:txBody>
      </p:sp>
      <p:sp>
        <p:nvSpPr>
          <p:cNvPr id="274" name="Google Shape;274;p39"/>
          <p:cNvSpPr/>
          <p:nvPr/>
        </p:nvSpPr>
        <p:spPr>
          <a:xfrm>
            <a:off x="0" y="6008267"/>
            <a:ext cx="12192000" cy="850617"/>
          </a:xfrm>
          <a:prstGeom prst="rect">
            <a:avLst/>
          </a:prstGeom>
          <a:solidFill>
            <a:schemeClr val="accent5">
              <a:lumMod val="75000"/>
            </a:schemeClr>
          </a:solidFill>
          <a:ln>
            <a:noFill/>
          </a:ln>
        </p:spPr>
        <p:txBody>
          <a:bodyPr spcFirstLastPara="1" wrap="square" lIns="113808" tIns="56880" rIns="113808" bIns="56880" anchor="ctr" anchorCtr="0">
            <a:noAutofit/>
          </a:bodyPr>
          <a:lstStyle/>
          <a:p>
            <a:pPr algn="r"/>
            <a:endParaRPr lang="en-GB" sz="2600" b="1">
              <a:solidFill>
                <a:schemeClr val="lt1"/>
              </a:solidFill>
              <a:ea typeface="Calibri"/>
              <a:cs typeface="Calibri"/>
              <a:sym typeface="Calibri"/>
            </a:endParaRPr>
          </a:p>
        </p:txBody>
      </p:sp>
      <p:sp>
        <p:nvSpPr>
          <p:cNvPr id="275" name="Google Shape;275;p39"/>
          <p:cNvSpPr txBox="1">
            <a:spLocks noGrp="1"/>
          </p:cNvSpPr>
          <p:nvPr>
            <p:ph type="title"/>
          </p:nvPr>
        </p:nvSpPr>
        <p:spPr>
          <a:xfrm>
            <a:off x="231673" y="130466"/>
            <a:ext cx="11693346" cy="470263"/>
          </a:xfrm>
          <a:prstGeom prst="rect">
            <a:avLst/>
          </a:prstGeom>
          <a:solidFill>
            <a:schemeClr val="accent5">
              <a:lumMod val="75000"/>
            </a:schemeClr>
          </a:solidFill>
          <a:ln w="9525" cap="flat" cmpd="sng">
            <a:noFill/>
            <a:prstDash val="solid"/>
            <a:round/>
            <a:headEnd type="none" w="sm" len="sm"/>
            <a:tailEnd type="none" w="sm" len="sm"/>
          </a:ln>
        </p:spPr>
        <p:txBody>
          <a:bodyPr spcFirstLastPara="1" vert="horz" wrap="square" lIns="85356" tIns="42666" rIns="85356" bIns="42666" rtlCol="0" anchor="ctr" anchorCtr="0">
            <a:noAutofit/>
          </a:bodyPr>
          <a:lstStyle/>
          <a:p>
            <a:pPr algn="ctr"/>
            <a:r>
              <a:rPr lang="en-GB" sz="2600" b="1">
                <a:latin typeface="+mn-lt"/>
                <a:cs typeface="Calibri"/>
              </a:rPr>
              <a:t>Supporting the clinical workforce</a:t>
            </a:r>
            <a:endParaRPr lang="en-GB" sz="2600"/>
          </a:p>
        </p:txBody>
      </p:sp>
      <p:sp>
        <p:nvSpPr>
          <p:cNvPr id="6" name="TextBox 5">
            <a:extLst>
              <a:ext uri="{FF2B5EF4-FFF2-40B4-BE49-F238E27FC236}">
                <a16:creationId xmlns:a16="http://schemas.microsoft.com/office/drawing/2014/main" id="{0D456A07-8A38-4A47-805C-E6E3BF0E30CF}"/>
              </a:ext>
            </a:extLst>
          </p:cNvPr>
          <p:cNvSpPr txBox="1"/>
          <p:nvPr/>
        </p:nvSpPr>
        <p:spPr>
          <a:xfrm>
            <a:off x="846263" y="6120715"/>
            <a:ext cx="3601234" cy="692497"/>
          </a:xfrm>
          <a:prstGeom prst="rect">
            <a:avLst/>
          </a:prstGeom>
          <a:noFill/>
        </p:spPr>
        <p:txBody>
          <a:bodyPr wrap="square" lIns="91440" tIns="45720" rIns="91440" bIns="45720" rtlCol="0" anchor="t">
            <a:spAutoFit/>
          </a:bodyPr>
          <a:lstStyle/>
          <a:p>
            <a:pPr>
              <a:spcAft>
                <a:spcPts val="560"/>
              </a:spcAft>
            </a:pPr>
            <a:r>
              <a:rPr lang="en-GB" sz="1700" b="1">
                <a:solidFill>
                  <a:schemeClr val="bg1"/>
                </a:solidFill>
              </a:rPr>
              <a:t>@SP_LDN</a:t>
            </a:r>
          </a:p>
          <a:p>
            <a:pPr>
              <a:spcAft>
                <a:spcPts val="560"/>
              </a:spcAft>
            </a:pPr>
            <a:r>
              <a:rPr lang="en-GB" sz="1700" b="1">
                <a:solidFill>
                  <a:schemeClr val="bg1"/>
                </a:solidFill>
              </a:rPr>
              <a:t>hlp.socialprescribing@nhs.net</a:t>
            </a:r>
          </a:p>
        </p:txBody>
      </p:sp>
      <p:pic>
        <p:nvPicPr>
          <p:cNvPr id="10" name="Picture 9" descr="A white circle with a black background&#10;&#10;Description automatically generated with low confidence">
            <a:extLst>
              <a:ext uri="{FF2B5EF4-FFF2-40B4-BE49-F238E27FC236}">
                <a16:creationId xmlns:a16="http://schemas.microsoft.com/office/drawing/2014/main" id="{95A5704D-404D-423E-BD3D-3EE80A153342}"/>
              </a:ext>
            </a:extLst>
          </p:cNvPr>
          <p:cNvPicPr>
            <a:picLocks noChangeAspect="1"/>
          </p:cNvPicPr>
          <p:nvPr/>
        </p:nvPicPr>
        <p:blipFill>
          <a:blip r:embed="rId3"/>
          <a:stretch>
            <a:fillRect/>
          </a:stretch>
        </p:blipFill>
        <p:spPr>
          <a:xfrm>
            <a:off x="543070" y="6200243"/>
            <a:ext cx="258736" cy="219310"/>
          </a:xfrm>
          <a:prstGeom prst="rect">
            <a:avLst/>
          </a:prstGeom>
        </p:spPr>
      </p:pic>
      <p:pic>
        <p:nvPicPr>
          <p:cNvPr id="11" name="Picture 10" descr="Icon&#10;&#10;Description automatically generated">
            <a:extLst>
              <a:ext uri="{FF2B5EF4-FFF2-40B4-BE49-F238E27FC236}">
                <a16:creationId xmlns:a16="http://schemas.microsoft.com/office/drawing/2014/main" id="{6687AF67-52BC-4426-ABBF-31F3028731D3}"/>
              </a:ext>
            </a:extLst>
          </p:cNvPr>
          <p:cNvPicPr>
            <a:picLocks noChangeAspect="1"/>
          </p:cNvPicPr>
          <p:nvPr/>
        </p:nvPicPr>
        <p:blipFill>
          <a:blip r:embed="rId4"/>
          <a:stretch>
            <a:fillRect/>
          </a:stretch>
        </p:blipFill>
        <p:spPr>
          <a:xfrm>
            <a:off x="555608" y="6561646"/>
            <a:ext cx="233662" cy="183242"/>
          </a:xfrm>
          <a:prstGeom prst="rect">
            <a:avLst/>
          </a:prstGeom>
        </p:spPr>
      </p:pic>
      <p:pic>
        <p:nvPicPr>
          <p:cNvPr id="13" name="Google Shape;254;p37">
            <a:extLst>
              <a:ext uri="{FF2B5EF4-FFF2-40B4-BE49-F238E27FC236}">
                <a16:creationId xmlns:a16="http://schemas.microsoft.com/office/drawing/2014/main" id="{B698D69A-16E6-4411-9613-47533BB0F867}"/>
              </a:ext>
            </a:extLst>
          </p:cNvPr>
          <p:cNvPicPr preferRelativeResize="0">
            <a:picLocks noChangeAspect="1"/>
          </p:cNvPicPr>
          <p:nvPr/>
        </p:nvPicPr>
        <p:blipFill rotWithShape="1">
          <a:blip r:embed="rId5">
            <a:alphaModFix/>
          </a:blip>
          <a:srcRect t="-1161" b="11763"/>
          <a:stretch/>
        </p:blipFill>
        <p:spPr>
          <a:xfrm>
            <a:off x="10146296" y="6107428"/>
            <a:ext cx="1933031" cy="638593"/>
          </a:xfrm>
          <a:prstGeom prst="rect">
            <a:avLst/>
          </a:prstGeom>
          <a:noFill/>
          <a:ln>
            <a:noFill/>
          </a:ln>
        </p:spPr>
      </p:pic>
      <p:pic>
        <p:nvPicPr>
          <p:cNvPr id="14" name="Google Shape;253;p37">
            <a:extLst>
              <a:ext uri="{FF2B5EF4-FFF2-40B4-BE49-F238E27FC236}">
                <a16:creationId xmlns:a16="http://schemas.microsoft.com/office/drawing/2014/main" id="{BAA1482E-9DEF-4DB6-B1A7-668DFB03E954}"/>
              </a:ext>
            </a:extLst>
          </p:cNvPr>
          <p:cNvPicPr preferRelativeResize="0">
            <a:picLocks noChangeAspect="1"/>
          </p:cNvPicPr>
          <p:nvPr/>
        </p:nvPicPr>
        <p:blipFill rotWithShape="1">
          <a:blip r:embed="rId6">
            <a:alphaModFix/>
          </a:blip>
          <a:srcRect/>
          <a:stretch/>
        </p:blipFill>
        <p:spPr>
          <a:xfrm>
            <a:off x="9159005" y="6133472"/>
            <a:ext cx="824153" cy="583916"/>
          </a:xfrm>
          <a:prstGeom prst="rect">
            <a:avLst/>
          </a:prstGeom>
          <a:noFill/>
          <a:ln>
            <a:noFill/>
          </a:ln>
        </p:spPr>
      </p:pic>
      <p:sp>
        <p:nvSpPr>
          <p:cNvPr id="15" name="Content Placeholder 2">
            <a:extLst>
              <a:ext uri="{FF2B5EF4-FFF2-40B4-BE49-F238E27FC236}">
                <a16:creationId xmlns:a16="http://schemas.microsoft.com/office/drawing/2014/main" id="{93A80445-2BE0-4103-A383-0608B2CFB0BD}"/>
              </a:ext>
            </a:extLst>
          </p:cNvPr>
          <p:cNvSpPr>
            <a:spLocks noGrp="1"/>
          </p:cNvSpPr>
          <p:nvPr/>
        </p:nvSpPr>
        <p:spPr>
          <a:xfrm>
            <a:off x="838200" y="1337945"/>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400">
              <a:cs typeface="Calibri"/>
            </a:endParaRPr>
          </a:p>
        </p:txBody>
      </p:sp>
      <p:sp>
        <p:nvSpPr>
          <p:cNvPr id="16" name="Content Placeholder 2">
            <a:extLst>
              <a:ext uri="{FF2B5EF4-FFF2-40B4-BE49-F238E27FC236}">
                <a16:creationId xmlns:a16="http://schemas.microsoft.com/office/drawing/2014/main" id="{2F7ED217-9573-413C-9B51-47DA8538DF48}"/>
              </a:ext>
            </a:extLst>
          </p:cNvPr>
          <p:cNvSpPr>
            <a:spLocks noGrp="1"/>
          </p:cNvSpPr>
          <p:nvPr/>
        </p:nvSpPr>
        <p:spPr>
          <a:xfrm>
            <a:off x="678222" y="1243992"/>
            <a:ext cx="11056389" cy="392195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0"/>
              </a:spcBef>
              <a:spcAft>
                <a:spcPts val="480"/>
              </a:spcAft>
              <a:buFont typeface="Arial,Sans-Serif" panose="020B0604020202020204" pitchFamily="34" charset="0"/>
            </a:pPr>
            <a:r>
              <a:rPr lang="en-GB" sz="2400" b="1" dirty="0">
                <a:solidFill>
                  <a:srgbClr val="0072C6"/>
                </a:solidFill>
                <a:ea typeface="+mn-lt"/>
                <a:cs typeface="+mn-lt"/>
              </a:rPr>
              <a:t>~ 20% GP time spent on non—health matters</a:t>
            </a:r>
          </a:p>
          <a:p>
            <a:pPr marL="632460" lvl="1" indent="-266700">
              <a:lnSpc>
                <a:spcPct val="100000"/>
              </a:lnSpc>
              <a:spcBef>
                <a:spcPts val="600"/>
              </a:spcBef>
              <a:spcAft>
                <a:spcPts val="600"/>
              </a:spcAft>
              <a:buFont typeface="Arial,Sans-Serif" panose="020B0604020202020204" pitchFamily="34" charset="0"/>
            </a:pPr>
            <a:r>
              <a:rPr lang="en-GB" dirty="0">
                <a:ea typeface="+mn-lt"/>
                <a:cs typeface="+mn-lt"/>
              </a:rPr>
              <a:t>higher</a:t>
            </a:r>
            <a:r>
              <a:rPr lang="en-GB" sz="2400" dirty="0"/>
              <a:t> in deprived areas</a:t>
            </a:r>
            <a:endParaRPr lang="en-GB" sz="2400" dirty="0">
              <a:cs typeface="Calibri"/>
            </a:endParaRPr>
          </a:p>
          <a:p>
            <a:pPr marL="632460" lvl="1" indent="-266700">
              <a:lnSpc>
                <a:spcPct val="100000"/>
              </a:lnSpc>
              <a:spcBef>
                <a:spcPts val="600"/>
              </a:spcBef>
              <a:spcAft>
                <a:spcPts val="600"/>
              </a:spcAft>
              <a:buFont typeface="Arial,Sans-Serif" panose="020B0604020202020204" pitchFamily="34" charset="0"/>
            </a:pPr>
            <a:r>
              <a:rPr lang="en-GB" sz="2400" dirty="0"/>
              <a:t>80% GPs report that dealing with non-health issues -&gt; reduced time to treat patient’s health issues</a:t>
            </a:r>
            <a:endParaRPr lang="en-GB" sz="2400" dirty="0">
              <a:cs typeface="Calibri" panose="020F0502020204030204"/>
            </a:endParaRPr>
          </a:p>
          <a:p>
            <a:pPr marL="342900" indent="-342900"/>
            <a:r>
              <a:rPr lang="en-GB" sz="2400" dirty="0"/>
              <a:t>Release non-medical GP appointments</a:t>
            </a:r>
            <a:endParaRPr lang="en-GB" sz="2400" dirty="0">
              <a:cs typeface="Calibri"/>
            </a:endParaRPr>
          </a:p>
          <a:p>
            <a:pPr marL="342900" indent="-342900"/>
            <a:r>
              <a:rPr lang="en-GB" sz="2400" dirty="0"/>
              <a:t>Ensure patients get appropriate support– right place, right person, right time</a:t>
            </a:r>
            <a:endParaRPr lang="en-GB" sz="2400" dirty="0">
              <a:cs typeface="Calibri"/>
            </a:endParaRPr>
          </a:p>
          <a:p>
            <a:pPr marL="342900" indent="-342900"/>
            <a:r>
              <a:rPr lang="en-GB" sz="2400" dirty="0"/>
              <a:t>Addressing root causes reduces demand for services</a:t>
            </a:r>
            <a:endParaRPr lang="en-GB" sz="2400" dirty="0">
              <a:cs typeface="Calibri"/>
            </a:endParaRPr>
          </a:p>
          <a:p>
            <a:pPr marL="0" indent="0">
              <a:buNone/>
            </a:pPr>
            <a:endParaRPr lang="en-GB" dirty="0"/>
          </a:p>
        </p:txBody>
      </p:sp>
    </p:spTree>
    <p:extLst>
      <p:ext uri="{BB962C8B-B14F-4D97-AF65-F5344CB8AC3E}">
        <p14:creationId xmlns:p14="http://schemas.microsoft.com/office/powerpoint/2010/main" val="6443193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9"/>
          <p:cNvSpPr txBox="1">
            <a:spLocks noGrp="1"/>
          </p:cNvSpPr>
          <p:nvPr>
            <p:ph type="sldNum" idx="12"/>
          </p:nvPr>
        </p:nvSpPr>
        <p:spPr>
          <a:xfrm>
            <a:off x="8818274" y="6185341"/>
            <a:ext cx="2656044" cy="340864"/>
          </a:xfrm>
          <a:prstGeom prst="rect">
            <a:avLst/>
          </a:prstGeom>
          <a:noFill/>
          <a:ln>
            <a:noFill/>
          </a:ln>
        </p:spPr>
        <p:txBody>
          <a:bodyPr spcFirstLastPara="1" vert="horz" wrap="square" lIns="85356" tIns="42666" rIns="85356" bIns="42666" rtlCol="0" anchor="ctr" anchorCtr="0">
            <a:noAutofit/>
          </a:bodyPr>
          <a:lstStyle/>
          <a:p>
            <a:fld id="{00000000-1234-1234-1234-123412341234}" type="slidenum">
              <a:rPr lang="en-US"/>
              <a:pPr/>
              <a:t>15</a:t>
            </a:fld>
            <a:endParaRPr/>
          </a:p>
        </p:txBody>
      </p:sp>
      <p:sp>
        <p:nvSpPr>
          <p:cNvPr id="274" name="Google Shape;274;p39"/>
          <p:cNvSpPr/>
          <p:nvPr/>
        </p:nvSpPr>
        <p:spPr>
          <a:xfrm>
            <a:off x="0" y="6008267"/>
            <a:ext cx="12192000" cy="850617"/>
          </a:xfrm>
          <a:prstGeom prst="rect">
            <a:avLst/>
          </a:prstGeom>
          <a:solidFill>
            <a:schemeClr val="accent5">
              <a:lumMod val="75000"/>
            </a:schemeClr>
          </a:solidFill>
          <a:ln>
            <a:noFill/>
          </a:ln>
        </p:spPr>
        <p:txBody>
          <a:bodyPr spcFirstLastPara="1" wrap="square" lIns="113808" tIns="56880" rIns="113808" bIns="56880" anchor="ctr" anchorCtr="0">
            <a:noAutofit/>
          </a:bodyPr>
          <a:lstStyle/>
          <a:p>
            <a:pPr algn="r"/>
            <a:endParaRPr lang="en-GB" sz="2600" b="1">
              <a:solidFill>
                <a:schemeClr val="lt1"/>
              </a:solidFill>
              <a:ea typeface="Calibri"/>
              <a:cs typeface="Calibri"/>
              <a:sym typeface="Calibri"/>
            </a:endParaRPr>
          </a:p>
        </p:txBody>
      </p:sp>
      <p:sp>
        <p:nvSpPr>
          <p:cNvPr id="275" name="Google Shape;275;p39"/>
          <p:cNvSpPr txBox="1">
            <a:spLocks noGrp="1"/>
          </p:cNvSpPr>
          <p:nvPr>
            <p:ph type="title"/>
          </p:nvPr>
        </p:nvSpPr>
        <p:spPr>
          <a:xfrm>
            <a:off x="231673" y="130466"/>
            <a:ext cx="11693346" cy="470263"/>
          </a:xfrm>
          <a:prstGeom prst="rect">
            <a:avLst/>
          </a:prstGeom>
          <a:solidFill>
            <a:schemeClr val="accent5">
              <a:lumMod val="75000"/>
            </a:schemeClr>
          </a:solidFill>
          <a:ln w="9525" cap="flat" cmpd="sng">
            <a:noFill/>
            <a:prstDash val="solid"/>
            <a:round/>
            <a:headEnd type="none" w="sm" len="sm"/>
            <a:tailEnd type="none" w="sm" len="sm"/>
          </a:ln>
        </p:spPr>
        <p:txBody>
          <a:bodyPr spcFirstLastPara="1" vert="horz" wrap="square" lIns="85356" tIns="42666" rIns="85356" bIns="42666" rtlCol="0" anchor="ctr" anchorCtr="0">
            <a:noAutofit/>
          </a:bodyPr>
          <a:lstStyle/>
          <a:p>
            <a:pPr algn="ctr"/>
            <a:r>
              <a:rPr lang="en-GB" sz="2600" b="1">
                <a:latin typeface="Calibri"/>
                <a:cs typeface="Calibri"/>
              </a:rPr>
              <a:t>The positive impact...</a:t>
            </a:r>
          </a:p>
        </p:txBody>
      </p:sp>
      <p:sp>
        <p:nvSpPr>
          <p:cNvPr id="6" name="TextBox 5">
            <a:extLst>
              <a:ext uri="{FF2B5EF4-FFF2-40B4-BE49-F238E27FC236}">
                <a16:creationId xmlns:a16="http://schemas.microsoft.com/office/drawing/2014/main" id="{0D456A07-8A38-4A47-805C-E6E3BF0E30CF}"/>
              </a:ext>
            </a:extLst>
          </p:cNvPr>
          <p:cNvSpPr txBox="1"/>
          <p:nvPr/>
        </p:nvSpPr>
        <p:spPr>
          <a:xfrm>
            <a:off x="846263" y="6120715"/>
            <a:ext cx="3601234" cy="692497"/>
          </a:xfrm>
          <a:prstGeom prst="rect">
            <a:avLst/>
          </a:prstGeom>
          <a:noFill/>
        </p:spPr>
        <p:txBody>
          <a:bodyPr wrap="square" lIns="91440" tIns="45720" rIns="91440" bIns="45720" rtlCol="0" anchor="t">
            <a:spAutoFit/>
          </a:bodyPr>
          <a:lstStyle/>
          <a:p>
            <a:pPr>
              <a:spcAft>
                <a:spcPts val="560"/>
              </a:spcAft>
            </a:pPr>
            <a:r>
              <a:rPr lang="en-GB" sz="1700" b="1">
                <a:solidFill>
                  <a:schemeClr val="bg1"/>
                </a:solidFill>
              </a:rPr>
              <a:t>@SP_LDN</a:t>
            </a:r>
          </a:p>
          <a:p>
            <a:pPr>
              <a:spcAft>
                <a:spcPts val="560"/>
              </a:spcAft>
            </a:pPr>
            <a:r>
              <a:rPr lang="en-GB" sz="1700" b="1">
                <a:solidFill>
                  <a:schemeClr val="bg1"/>
                </a:solidFill>
              </a:rPr>
              <a:t>hlp.socialprescribing@nhs.net</a:t>
            </a:r>
          </a:p>
        </p:txBody>
      </p:sp>
      <p:pic>
        <p:nvPicPr>
          <p:cNvPr id="10" name="Picture 9" descr="A white circle with a black background&#10;&#10;Description automatically generated with low confidence">
            <a:extLst>
              <a:ext uri="{FF2B5EF4-FFF2-40B4-BE49-F238E27FC236}">
                <a16:creationId xmlns:a16="http://schemas.microsoft.com/office/drawing/2014/main" id="{95A5704D-404D-423E-BD3D-3EE80A153342}"/>
              </a:ext>
            </a:extLst>
          </p:cNvPr>
          <p:cNvPicPr>
            <a:picLocks noChangeAspect="1"/>
          </p:cNvPicPr>
          <p:nvPr/>
        </p:nvPicPr>
        <p:blipFill>
          <a:blip r:embed="rId3"/>
          <a:stretch>
            <a:fillRect/>
          </a:stretch>
        </p:blipFill>
        <p:spPr>
          <a:xfrm>
            <a:off x="543070" y="6200243"/>
            <a:ext cx="258736" cy="219310"/>
          </a:xfrm>
          <a:prstGeom prst="rect">
            <a:avLst/>
          </a:prstGeom>
        </p:spPr>
      </p:pic>
      <p:pic>
        <p:nvPicPr>
          <p:cNvPr id="11" name="Picture 10" descr="Icon&#10;&#10;Description automatically generated">
            <a:extLst>
              <a:ext uri="{FF2B5EF4-FFF2-40B4-BE49-F238E27FC236}">
                <a16:creationId xmlns:a16="http://schemas.microsoft.com/office/drawing/2014/main" id="{6687AF67-52BC-4426-ABBF-31F3028731D3}"/>
              </a:ext>
            </a:extLst>
          </p:cNvPr>
          <p:cNvPicPr>
            <a:picLocks noChangeAspect="1"/>
          </p:cNvPicPr>
          <p:nvPr/>
        </p:nvPicPr>
        <p:blipFill>
          <a:blip r:embed="rId4"/>
          <a:stretch>
            <a:fillRect/>
          </a:stretch>
        </p:blipFill>
        <p:spPr>
          <a:xfrm>
            <a:off x="555608" y="6561646"/>
            <a:ext cx="233662" cy="183242"/>
          </a:xfrm>
          <a:prstGeom prst="rect">
            <a:avLst/>
          </a:prstGeom>
        </p:spPr>
      </p:pic>
      <p:pic>
        <p:nvPicPr>
          <p:cNvPr id="13" name="Google Shape;254;p37">
            <a:extLst>
              <a:ext uri="{FF2B5EF4-FFF2-40B4-BE49-F238E27FC236}">
                <a16:creationId xmlns:a16="http://schemas.microsoft.com/office/drawing/2014/main" id="{B698D69A-16E6-4411-9613-47533BB0F867}"/>
              </a:ext>
            </a:extLst>
          </p:cNvPr>
          <p:cNvPicPr preferRelativeResize="0">
            <a:picLocks noChangeAspect="1"/>
          </p:cNvPicPr>
          <p:nvPr/>
        </p:nvPicPr>
        <p:blipFill rotWithShape="1">
          <a:blip r:embed="rId5">
            <a:alphaModFix/>
          </a:blip>
          <a:srcRect t="-1161" b="11763"/>
          <a:stretch/>
        </p:blipFill>
        <p:spPr>
          <a:xfrm>
            <a:off x="10146296" y="6107428"/>
            <a:ext cx="1933031" cy="638593"/>
          </a:xfrm>
          <a:prstGeom prst="rect">
            <a:avLst/>
          </a:prstGeom>
          <a:noFill/>
          <a:ln>
            <a:noFill/>
          </a:ln>
        </p:spPr>
      </p:pic>
      <p:pic>
        <p:nvPicPr>
          <p:cNvPr id="14" name="Google Shape;253;p37">
            <a:extLst>
              <a:ext uri="{FF2B5EF4-FFF2-40B4-BE49-F238E27FC236}">
                <a16:creationId xmlns:a16="http://schemas.microsoft.com/office/drawing/2014/main" id="{BAA1482E-9DEF-4DB6-B1A7-668DFB03E954}"/>
              </a:ext>
            </a:extLst>
          </p:cNvPr>
          <p:cNvPicPr preferRelativeResize="0">
            <a:picLocks noChangeAspect="1"/>
          </p:cNvPicPr>
          <p:nvPr/>
        </p:nvPicPr>
        <p:blipFill rotWithShape="1">
          <a:blip r:embed="rId6">
            <a:alphaModFix/>
          </a:blip>
          <a:srcRect/>
          <a:stretch/>
        </p:blipFill>
        <p:spPr>
          <a:xfrm>
            <a:off x="9159005" y="6133472"/>
            <a:ext cx="824153" cy="583916"/>
          </a:xfrm>
          <a:prstGeom prst="rect">
            <a:avLst/>
          </a:prstGeom>
          <a:noFill/>
          <a:ln>
            <a:noFill/>
          </a:ln>
        </p:spPr>
      </p:pic>
      <p:sp>
        <p:nvSpPr>
          <p:cNvPr id="15" name="Content Placeholder 2">
            <a:extLst>
              <a:ext uri="{FF2B5EF4-FFF2-40B4-BE49-F238E27FC236}">
                <a16:creationId xmlns:a16="http://schemas.microsoft.com/office/drawing/2014/main" id="{93A80445-2BE0-4103-A383-0608B2CFB0BD}"/>
              </a:ext>
            </a:extLst>
          </p:cNvPr>
          <p:cNvSpPr>
            <a:spLocks noGrp="1"/>
          </p:cNvSpPr>
          <p:nvPr/>
        </p:nvSpPr>
        <p:spPr>
          <a:xfrm>
            <a:off x="838200" y="1337945"/>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400">
              <a:cs typeface="Calibri"/>
            </a:endParaRPr>
          </a:p>
        </p:txBody>
      </p:sp>
      <p:sp>
        <p:nvSpPr>
          <p:cNvPr id="16" name="Content Placeholder 2">
            <a:extLst>
              <a:ext uri="{FF2B5EF4-FFF2-40B4-BE49-F238E27FC236}">
                <a16:creationId xmlns:a16="http://schemas.microsoft.com/office/drawing/2014/main" id="{2F7ED217-9573-413C-9B51-47DA8538DF48}"/>
              </a:ext>
            </a:extLst>
          </p:cNvPr>
          <p:cNvSpPr>
            <a:spLocks noGrp="1"/>
          </p:cNvSpPr>
          <p:nvPr/>
        </p:nvSpPr>
        <p:spPr>
          <a:xfrm>
            <a:off x="312462" y="746152"/>
            <a:ext cx="8140469" cy="392195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480"/>
              </a:spcAft>
              <a:buNone/>
            </a:pPr>
            <a:r>
              <a:rPr lang="en-GB" sz="1800" b="1" dirty="0">
                <a:solidFill>
                  <a:srgbClr val="0072C6"/>
                </a:solidFill>
                <a:ea typeface="+mn-lt"/>
                <a:cs typeface="+mn-lt"/>
              </a:rPr>
              <a:t>2017 University of Westminster review </a:t>
            </a:r>
            <a:endParaRPr lang="en-US" sz="1800" b="1" dirty="0">
              <a:solidFill>
                <a:srgbClr val="0072C6"/>
              </a:solidFill>
              <a:ea typeface="+mn-lt"/>
              <a:cs typeface="+mn-lt"/>
            </a:endParaRPr>
          </a:p>
          <a:p>
            <a:pPr lvl="1"/>
            <a:r>
              <a:rPr lang="en-GB" sz="1800" dirty="0">
                <a:ea typeface="+mn-lt"/>
                <a:cs typeface="+mn-lt"/>
              </a:rPr>
              <a:t>average 28% reduction in demand for GP services </a:t>
            </a:r>
            <a:endParaRPr lang="en-US" sz="1800" dirty="0">
              <a:ea typeface="+mn-lt"/>
              <a:cs typeface="+mn-lt"/>
            </a:endParaRPr>
          </a:p>
          <a:p>
            <a:pPr lvl="1"/>
            <a:r>
              <a:rPr lang="en-GB" sz="1800" dirty="0">
                <a:ea typeface="+mn-lt"/>
                <a:cs typeface="+mn-lt"/>
              </a:rPr>
              <a:t>24% fall in A&amp;E attendance for patients referred to a social prescribing scheme.  </a:t>
            </a:r>
            <a:endParaRPr lang="en-US" sz="1800" dirty="0">
              <a:ea typeface="+mn-lt"/>
              <a:cs typeface="+mn-lt"/>
            </a:endParaRPr>
          </a:p>
          <a:p>
            <a:pPr lvl="1"/>
            <a:r>
              <a:rPr lang="en-GB" sz="1800" dirty="0">
                <a:ea typeface="+mn-lt"/>
                <a:cs typeface="+mn-lt"/>
              </a:rPr>
              <a:t>fewer hospital admissions and A&amp;E attendances </a:t>
            </a:r>
            <a:endParaRPr lang="en-US" sz="1800" dirty="0">
              <a:ea typeface="+mn-lt"/>
              <a:cs typeface="+mn-lt"/>
            </a:endParaRPr>
          </a:p>
          <a:p>
            <a:pPr lvl="1"/>
            <a:r>
              <a:rPr lang="en-GB" sz="1800" dirty="0">
                <a:ea typeface="+mn-lt"/>
                <a:cs typeface="+mn-lt"/>
              </a:rPr>
              <a:t>fewer outpatient appointments </a:t>
            </a:r>
            <a:endParaRPr lang="en-US" sz="1800" dirty="0">
              <a:ea typeface="+mn-lt"/>
              <a:cs typeface="+mn-lt"/>
            </a:endParaRPr>
          </a:p>
          <a:p>
            <a:pPr lvl="1"/>
            <a:r>
              <a:rPr lang="en-GB" sz="1800" dirty="0">
                <a:ea typeface="+mn-lt"/>
                <a:cs typeface="+mn-lt"/>
              </a:rPr>
              <a:t>fewer GP consultations </a:t>
            </a:r>
            <a:endParaRPr lang="en-US" sz="1800" dirty="0">
              <a:ea typeface="+mn-lt"/>
              <a:cs typeface="+mn-lt"/>
            </a:endParaRPr>
          </a:p>
          <a:p>
            <a:pPr lvl="1"/>
            <a:r>
              <a:rPr lang="en-GB" sz="1800" dirty="0">
                <a:ea typeface="+mn-lt"/>
                <a:cs typeface="+mn-lt"/>
              </a:rPr>
              <a:t>reduced reliance on medical prescriptions</a:t>
            </a:r>
            <a:endParaRPr lang="en-US" sz="1800" dirty="0">
              <a:ea typeface="+mn-lt"/>
              <a:cs typeface="+mn-lt"/>
            </a:endParaRPr>
          </a:p>
          <a:p>
            <a:pPr lvl="1"/>
            <a:r>
              <a:rPr lang="en-GB" sz="1800" dirty="0">
                <a:ea typeface="+mn-lt"/>
                <a:cs typeface="+mn-lt"/>
              </a:rPr>
              <a:t>effective in reducing demand on primary and secondary care.</a:t>
            </a:r>
            <a:endParaRPr lang="en-US" sz="1800" dirty="0">
              <a:ea typeface="+mn-lt"/>
              <a:cs typeface="+mn-lt"/>
            </a:endParaRPr>
          </a:p>
          <a:p>
            <a:pPr marL="0" indent="0">
              <a:buNone/>
            </a:pPr>
            <a:r>
              <a:rPr lang="en-GB" sz="1800" b="1" dirty="0">
                <a:solidFill>
                  <a:srgbClr val="0072C6"/>
                </a:solidFill>
                <a:ea typeface="+mn-lt"/>
                <a:cs typeface="+mn-lt"/>
              </a:rPr>
              <a:t>2016 study in Rotherham</a:t>
            </a:r>
          </a:p>
          <a:p>
            <a:pPr lvl="1"/>
            <a:r>
              <a:rPr lang="en-GB" sz="1800" dirty="0">
                <a:ea typeface="+mn-lt"/>
                <a:cs typeface="+mn-lt"/>
              </a:rPr>
              <a:t>non-elective inpatient episodes reduced by 75%,</a:t>
            </a:r>
            <a:endParaRPr lang="en-US" sz="1800" dirty="0">
              <a:ea typeface="+mn-lt"/>
              <a:cs typeface="+mn-lt"/>
            </a:endParaRPr>
          </a:p>
          <a:p>
            <a:pPr lvl="1"/>
            <a:r>
              <a:rPr lang="en-GB" sz="1800" dirty="0">
                <a:ea typeface="+mn-lt"/>
                <a:cs typeface="+mn-lt"/>
              </a:rPr>
              <a:t>non-elective inpatient spells reduced by 11% </a:t>
            </a:r>
            <a:endParaRPr lang="en-US" sz="1800" dirty="0">
              <a:ea typeface="+mn-lt"/>
              <a:cs typeface="+mn-lt"/>
            </a:endParaRPr>
          </a:p>
          <a:p>
            <a:pPr lvl="1"/>
            <a:r>
              <a:rPr lang="en-GB" sz="1800" dirty="0">
                <a:ea typeface="+mn-lt"/>
                <a:cs typeface="+mn-lt"/>
              </a:rPr>
              <a:t>A&amp;E attendances reduced by 17%. </a:t>
            </a:r>
            <a:endParaRPr lang="en-US" sz="1800" dirty="0">
              <a:ea typeface="+mn-lt"/>
              <a:cs typeface="+mn-lt"/>
            </a:endParaRPr>
          </a:p>
          <a:p>
            <a:pPr marL="0" indent="0">
              <a:buNone/>
            </a:pPr>
            <a:r>
              <a:rPr lang="en-GB" sz="1800" b="1" dirty="0">
                <a:solidFill>
                  <a:srgbClr val="0072C6"/>
                </a:solidFill>
                <a:ea typeface="+mn-lt"/>
                <a:cs typeface="+mn-lt"/>
              </a:rPr>
              <a:t>2014 study from the University of East London and City and Hackney CCG</a:t>
            </a:r>
            <a:endParaRPr lang="en-US" sz="1800" b="1" dirty="0">
              <a:solidFill>
                <a:srgbClr val="0072C6"/>
              </a:solidFill>
              <a:ea typeface="+mn-lt"/>
              <a:cs typeface="+mn-lt"/>
            </a:endParaRPr>
          </a:p>
          <a:p>
            <a:pPr lvl="1"/>
            <a:r>
              <a:rPr lang="en-GB" sz="1800" dirty="0">
                <a:ea typeface="+mn-lt"/>
                <a:cs typeface="+mn-lt"/>
              </a:rPr>
              <a:t>25% reduction in A&amp;E attendance in their social prescribing group vs 66% increase in A&amp;E attendance by the control group</a:t>
            </a:r>
            <a:endParaRPr lang="en-GB" sz="1800" dirty="0"/>
          </a:p>
          <a:p>
            <a:pPr marL="0" indent="0">
              <a:buNone/>
            </a:pPr>
            <a:endParaRPr lang="en-GB" dirty="0">
              <a:cs typeface="Calibri" panose="020F0502020204030204"/>
            </a:endParaRPr>
          </a:p>
        </p:txBody>
      </p:sp>
      <p:sp>
        <p:nvSpPr>
          <p:cNvPr id="12" name="Content Placeholder 2">
            <a:extLst>
              <a:ext uri="{FF2B5EF4-FFF2-40B4-BE49-F238E27FC236}">
                <a16:creationId xmlns:a16="http://schemas.microsoft.com/office/drawing/2014/main" id="{4B70E7E9-0106-49C3-B43D-106BA6B038B8}"/>
              </a:ext>
            </a:extLst>
          </p:cNvPr>
          <p:cNvSpPr>
            <a:spLocks noGrp="1"/>
          </p:cNvSpPr>
          <p:nvPr/>
        </p:nvSpPr>
        <p:spPr>
          <a:xfrm>
            <a:off x="7647016" y="1853248"/>
            <a:ext cx="4138354" cy="276637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en-GB" sz="2000"/>
              <a:t>Hospital admissions</a:t>
            </a:r>
            <a:endParaRPr lang="en-US" sz="2000">
              <a:cs typeface="Calibri" panose="020F0502020204030204"/>
            </a:endParaRPr>
          </a:p>
          <a:p>
            <a:pPr marL="457200" indent="-457200"/>
            <a:r>
              <a:rPr lang="en-GB" sz="2000"/>
              <a:t>A&amp;E attendance</a:t>
            </a:r>
            <a:endParaRPr lang="en-GB" sz="2000">
              <a:cs typeface="Calibri" panose="020F0502020204030204"/>
            </a:endParaRPr>
          </a:p>
          <a:p>
            <a:pPr marL="457200" indent="-457200"/>
            <a:r>
              <a:rPr lang="en-GB" sz="2000"/>
              <a:t>Non-elective inpatient episodes</a:t>
            </a:r>
            <a:endParaRPr lang="en-GB" sz="2000">
              <a:cs typeface="Calibri" panose="020F0502020204030204"/>
            </a:endParaRPr>
          </a:p>
          <a:p>
            <a:pPr marL="457200" indent="-457200"/>
            <a:r>
              <a:rPr lang="en-GB" sz="2000"/>
              <a:t>GP consultations</a:t>
            </a:r>
            <a:endParaRPr lang="en-GB" sz="2000">
              <a:cs typeface="Calibri" panose="020F0502020204030204"/>
            </a:endParaRPr>
          </a:p>
          <a:p>
            <a:pPr marL="457200" indent="-457200"/>
            <a:r>
              <a:rPr lang="en-GB" sz="2000"/>
              <a:t>Reliance on prescriptions</a:t>
            </a:r>
            <a:endParaRPr lang="en-GB" sz="2000">
              <a:cs typeface="Calibri" panose="020F0502020204030204"/>
            </a:endParaRPr>
          </a:p>
          <a:p>
            <a:pPr marL="457200" indent="-457200"/>
            <a:r>
              <a:rPr lang="en-GB" sz="2000"/>
              <a:t>Self-reported measures of health and wellbeing</a:t>
            </a:r>
            <a:endParaRPr lang="en-GB" sz="2000">
              <a:cs typeface="Calibri" panose="020F0502020204030204"/>
            </a:endParaRPr>
          </a:p>
        </p:txBody>
      </p:sp>
    </p:spTree>
    <p:extLst>
      <p:ext uri="{BB962C8B-B14F-4D97-AF65-F5344CB8AC3E}">
        <p14:creationId xmlns:p14="http://schemas.microsoft.com/office/powerpoint/2010/main" val="2147748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9"/>
          <p:cNvSpPr txBox="1">
            <a:spLocks noGrp="1"/>
          </p:cNvSpPr>
          <p:nvPr>
            <p:ph type="sldNum" idx="12"/>
          </p:nvPr>
        </p:nvSpPr>
        <p:spPr>
          <a:xfrm>
            <a:off x="8818274" y="6185341"/>
            <a:ext cx="2656044" cy="340864"/>
          </a:xfrm>
          <a:prstGeom prst="rect">
            <a:avLst/>
          </a:prstGeom>
          <a:noFill/>
          <a:ln>
            <a:noFill/>
          </a:ln>
        </p:spPr>
        <p:txBody>
          <a:bodyPr spcFirstLastPara="1" vert="horz" wrap="square" lIns="85356" tIns="42666" rIns="85356" bIns="42666" rtlCol="0" anchor="ctr" anchorCtr="0">
            <a:noAutofit/>
          </a:bodyPr>
          <a:lstStyle/>
          <a:p>
            <a:fld id="{00000000-1234-1234-1234-123412341234}" type="slidenum">
              <a:rPr lang="en-US"/>
              <a:pPr/>
              <a:t>16</a:t>
            </a:fld>
            <a:endParaRPr/>
          </a:p>
        </p:txBody>
      </p:sp>
      <p:sp>
        <p:nvSpPr>
          <p:cNvPr id="274" name="Google Shape;274;p39"/>
          <p:cNvSpPr/>
          <p:nvPr/>
        </p:nvSpPr>
        <p:spPr>
          <a:xfrm>
            <a:off x="0" y="6008267"/>
            <a:ext cx="12192000" cy="850617"/>
          </a:xfrm>
          <a:prstGeom prst="rect">
            <a:avLst/>
          </a:prstGeom>
          <a:solidFill>
            <a:schemeClr val="accent5">
              <a:lumMod val="75000"/>
            </a:schemeClr>
          </a:solidFill>
          <a:ln>
            <a:noFill/>
          </a:ln>
        </p:spPr>
        <p:txBody>
          <a:bodyPr spcFirstLastPara="1" wrap="square" lIns="113808" tIns="56880" rIns="113808" bIns="56880" anchor="ctr" anchorCtr="0">
            <a:noAutofit/>
          </a:bodyPr>
          <a:lstStyle/>
          <a:p>
            <a:pPr algn="r"/>
            <a:endParaRPr lang="en-GB" sz="2600" b="1">
              <a:solidFill>
                <a:schemeClr val="lt1"/>
              </a:solidFill>
              <a:ea typeface="Calibri"/>
              <a:cs typeface="Calibri"/>
              <a:sym typeface="Calibri"/>
            </a:endParaRPr>
          </a:p>
        </p:txBody>
      </p:sp>
      <p:sp>
        <p:nvSpPr>
          <p:cNvPr id="275" name="Google Shape;275;p39"/>
          <p:cNvSpPr txBox="1">
            <a:spLocks noGrp="1"/>
          </p:cNvSpPr>
          <p:nvPr>
            <p:ph type="title"/>
          </p:nvPr>
        </p:nvSpPr>
        <p:spPr>
          <a:xfrm>
            <a:off x="231673" y="130466"/>
            <a:ext cx="11693346" cy="470263"/>
          </a:xfrm>
          <a:prstGeom prst="rect">
            <a:avLst/>
          </a:prstGeom>
          <a:solidFill>
            <a:schemeClr val="accent5">
              <a:lumMod val="75000"/>
            </a:schemeClr>
          </a:solidFill>
          <a:ln w="9525" cap="flat" cmpd="sng">
            <a:noFill/>
            <a:prstDash val="solid"/>
            <a:round/>
            <a:headEnd type="none" w="sm" len="sm"/>
            <a:tailEnd type="none" w="sm" len="sm"/>
          </a:ln>
        </p:spPr>
        <p:txBody>
          <a:bodyPr spcFirstLastPara="1" vert="horz" wrap="square" lIns="85356" tIns="42666" rIns="85356" bIns="42666" rtlCol="0" anchor="ctr" anchorCtr="0">
            <a:noAutofit/>
          </a:bodyPr>
          <a:lstStyle/>
          <a:p>
            <a:pPr algn="ctr"/>
            <a:r>
              <a:rPr lang="en-GB" sz="2600" b="1">
                <a:latin typeface="Calibri"/>
                <a:cs typeface="Calibri"/>
              </a:rPr>
              <a:t>Evaluating cost effectiveness...</a:t>
            </a:r>
          </a:p>
        </p:txBody>
      </p:sp>
      <p:sp>
        <p:nvSpPr>
          <p:cNvPr id="6" name="TextBox 5">
            <a:extLst>
              <a:ext uri="{FF2B5EF4-FFF2-40B4-BE49-F238E27FC236}">
                <a16:creationId xmlns:a16="http://schemas.microsoft.com/office/drawing/2014/main" id="{0D456A07-8A38-4A47-805C-E6E3BF0E30CF}"/>
              </a:ext>
            </a:extLst>
          </p:cNvPr>
          <p:cNvSpPr txBox="1"/>
          <p:nvPr/>
        </p:nvSpPr>
        <p:spPr>
          <a:xfrm>
            <a:off x="846263" y="6120715"/>
            <a:ext cx="3601234" cy="692497"/>
          </a:xfrm>
          <a:prstGeom prst="rect">
            <a:avLst/>
          </a:prstGeom>
          <a:noFill/>
        </p:spPr>
        <p:txBody>
          <a:bodyPr wrap="square" lIns="91440" tIns="45720" rIns="91440" bIns="45720" rtlCol="0" anchor="t">
            <a:spAutoFit/>
          </a:bodyPr>
          <a:lstStyle/>
          <a:p>
            <a:pPr>
              <a:spcAft>
                <a:spcPts val="560"/>
              </a:spcAft>
            </a:pPr>
            <a:r>
              <a:rPr lang="en-GB" sz="1700" b="1">
                <a:solidFill>
                  <a:schemeClr val="bg1"/>
                </a:solidFill>
              </a:rPr>
              <a:t>@SP_LDN</a:t>
            </a:r>
          </a:p>
          <a:p>
            <a:pPr>
              <a:spcAft>
                <a:spcPts val="560"/>
              </a:spcAft>
            </a:pPr>
            <a:r>
              <a:rPr lang="en-GB" sz="1700" b="1">
                <a:solidFill>
                  <a:schemeClr val="bg1"/>
                </a:solidFill>
              </a:rPr>
              <a:t>hlp.socialprescribing@nhs.net</a:t>
            </a:r>
          </a:p>
        </p:txBody>
      </p:sp>
      <p:pic>
        <p:nvPicPr>
          <p:cNvPr id="10" name="Picture 9" descr="A white circle with a black background&#10;&#10;Description automatically generated with low confidence">
            <a:extLst>
              <a:ext uri="{FF2B5EF4-FFF2-40B4-BE49-F238E27FC236}">
                <a16:creationId xmlns:a16="http://schemas.microsoft.com/office/drawing/2014/main" id="{95A5704D-404D-423E-BD3D-3EE80A153342}"/>
              </a:ext>
            </a:extLst>
          </p:cNvPr>
          <p:cNvPicPr>
            <a:picLocks noChangeAspect="1"/>
          </p:cNvPicPr>
          <p:nvPr/>
        </p:nvPicPr>
        <p:blipFill>
          <a:blip r:embed="rId3"/>
          <a:stretch>
            <a:fillRect/>
          </a:stretch>
        </p:blipFill>
        <p:spPr>
          <a:xfrm>
            <a:off x="543070" y="6200243"/>
            <a:ext cx="258736" cy="219310"/>
          </a:xfrm>
          <a:prstGeom prst="rect">
            <a:avLst/>
          </a:prstGeom>
        </p:spPr>
      </p:pic>
      <p:pic>
        <p:nvPicPr>
          <p:cNvPr id="11" name="Picture 10" descr="Icon&#10;&#10;Description automatically generated">
            <a:extLst>
              <a:ext uri="{FF2B5EF4-FFF2-40B4-BE49-F238E27FC236}">
                <a16:creationId xmlns:a16="http://schemas.microsoft.com/office/drawing/2014/main" id="{6687AF67-52BC-4426-ABBF-31F3028731D3}"/>
              </a:ext>
            </a:extLst>
          </p:cNvPr>
          <p:cNvPicPr>
            <a:picLocks noChangeAspect="1"/>
          </p:cNvPicPr>
          <p:nvPr/>
        </p:nvPicPr>
        <p:blipFill>
          <a:blip r:embed="rId4"/>
          <a:stretch>
            <a:fillRect/>
          </a:stretch>
        </p:blipFill>
        <p:spPr>
          <a:xfrm>
            <a:off x="555608" y="6561646"/>
            <a:ext cx="233662" cy="183242"/>
          </a:xfrm>
          <a:prstGeom prst="rect">
            <a:avLst/>
          </a:prstGeom>
        </p:spPr>
      </p:pic>
      <p:pic>
        <p:nvPicPr>
          <p:cNvPr id="13" name="Google Shape;254;p37">
            <a:extLst>
              <a:ext uri="{FF2B5EF4-FFF2-40B4-BE49-F238E27FC236}">
                <a16:creationId xmlns:a16="http://schemas.microsoft.com/office/drawing/2014/main" id="{B698D69A-16E6-4411-9613-47533BB0F867}"/>
              </a:ext>
            </a:extLst>
          </p:cNvPr>
          <p:cNvPicPr preferRelativeResize="0">
            <a:picLocks noChangeAspect="1"/>
          </p:cNvPicPr>
          <p:nvPr/>
        </p:nvPicPr>
        <p:blipFill rotWithShape="1">
          <a:blip r:embed="rId5">
            <a:alphaModFix/>
          </a:blip>
          <a:srcRect t="-1161" b="11763"/>
          <a:stretch/>
        </p:blipFill>
        <p:spPr>
          <a:xfrm>
            <a:off x="10146296" y="6107428"/>
            <a:ext cx="1933031" cy="638593"/>
          </a:xfrm>
          <a:prstGeom prst="rect">
            <a:avLst/>
          </a:prstGeom>
          <a:noFill/>
          <a:ln>
            <a:noFill/>
          </a:ln>
        </p:spPr>
      </p:pic>
      <p:pic>
        <p:nvPicPr>
          <p:cNvPr id="14" name="Google Shape;253;p37">
            <a:extLst>
              <a:ext uri="{FF2B5EF4-FFF2-40B4-BE49-F238E27FC236}">
                <a16:creationId xmlns:a16="http://schemas.microsoft.com/office/drawing/2014/main" id="{BAA1482E-9DEF-4DB6-B1A7-668DFB03E954}"/>
              </a:ext>
            </a:extLst>
          </p:cNvPr>
          <p:cNvPicPr preferRelativeResize="0">
            <a:picLocks noChangeAspect="1"/>
          </p:cNvPicPr>
          <p:nvPr/>
        </p:nvPicPr>
        <p:blipFill rotWithShape="1">
          <a:blip r:embed="rId6">
            <a:alphaModFix/>
          </a:blip>
          <a:srcRect/>
          <a:stretch/>
        </p:blipFill>
        <p:spPr>
          <a:xfrm>
            <a:off x="9159005" y="6133472"/>
            <a:ext cx="824153" cy="583916"/>
          </a:xfrm>
          <a:prstGeom prst="rect">
            <a:avLst/>
          </a:prstGeom>
          <a:noFill/>
          <a:ln>
            <a:noFill/>
          </a:ln>
        </p:spPr>
      </p:pic>
      <p:sp>
        <p:nvSpPr>
          <p:cNvPr id="15" name="Content Placeholder 2">
            <a:extLst>
              <a:ext uri="{FF2B5EF4-FFF2-40B4-BE49-F238E27FC236}">
                <a16:creationId xmlns:a16="http://schemas.microsoft.com/office/drawing/2014/main" id="{93A80445-2BE0-4103-A383-0608B2CFB0BD}"/>
              </a:ext>
            </a:extLst>
          </p:cNvPr>
          <p:cNvSpPr>
            <a:spLocks noGrp="1"/>
          </p:cNvSpPr>
          <p:nvPr/>
        </p:nvSpPr>
        <p:spPr>
          <a:xfrm>
            <a:off x="838200" y="1337945"/>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400">
              <a:cs typeface="Calibri"/>
            </a:endParaRPr>
          </a:p>
        </p:txBody>
      </p:sp>
      <p:sp>
        <p:nvSpPr>
          <p:cNvPr id="17" name="Content Placeholder 2">
            <a:extLst>
              <a:ext uri="{FF2B5EF4-FFF2-40B4-BE49-F238E27FC236}">
                <a16:creationId xmlns:a16="http://schemas.microsoft.com/office/drawing/2014/main" id="{CBC0ADCA-C35D-47DE-94D1-207074389C50}"/>
              </a:ext>
            </a:extLst>
          </p:cNvPr>
          <p:cNvSpPr>
            <a:spLocks noGrp="1"/>
          </p:cNvSpPr>
          <p:nvPr/>
        </p:nvSpPr>
        <p:spPr>
          <a:xfrm>
            <a:off x="462280" y="1180004"/>
            <a:ext cx="8961120" cy="4107498"/>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pPr>
            <a:endParaRPr lang="en-GB" sz="2800" b="1" dirty="0">
              <a:solidFill>
                <a:srgbClr val="0072C6"/>
              </a:solidFill>
              <a:cs typeface="Calibri" panose="020F0502020204030204"/>
            </a:endParaRPr>
          </a:p>
          <a:p>
            <a:pPr marL="0" indent="0">
              <a:spcAft>
                <a:spcPts val="600"/>
              </a:spcAft>
              <a:buNone/>
            </a:pPr>
            <a:r>
              <a:rPr lang="en-GB" b="1" dirty="0">
                <a:solidFill>
                  <a:srgbClr val="0072C6"/>
                </a:solidFill>
              </a:rPr>
              <a:t>Social Return on Investment (SROI)</a:t>
            </a:r>
            <a:endParaRPr lang="en-GB" b="1" dirty="0">
              <a:solidFill>
                <a:srgbClr val="0072C6"/>
              </a:solidFill>
              <a:cs typeface="Calibri" panose="020F0502020204030204"/>
            </a:endParaRPr>
          </a:p>
          <a:p>
            <a:pPr lvl="1">
              <a:spcAft>
                <a:spcPts val="600"/>
              </a:spcAft>
            </a:pPr>
            <a:r>
              <a:rPr lang="en-GB" sz="2800" dirty="0"/>
              <a:t>Conservative estimate £1: £3.52</a:t>
            </a:r>
            <a:endParaRPr lang="en-GB" sz="2800" dirty="0">
              <a:cs typeface="Calibri" panose="020F0502020204030204"/>
            </a:endParaRPr>
          </a:p>
          <a:p>
            <a:pPr lvl="1">
              <a:spcAft>
                <a:spcPts val="600"/>
              </a:spcAft>
            </a:pPr>
            <a:r>
              <a:rPr lang="en-GB" sz="2800" dirty="0"/>
              <a:t>Long term period £1: £5.77</a:t>
            </a:r>
            <a:endParaRPr lang="en-GB" sz="2800" dirty="0">
              <a:cs typeface="Calibri" panose="020F0502020204030204"/>
            </a:endParaRPr>
          </a:p>
          <a:p>
            <a:pPr lvl="1">
              <a:spcAft>
                <a:spcPts val="600"/>
              </a:spcAft>
            </a:pPr>
            <a:r>
              <a:rPr lang="en-GB" sz="2800" dirty="0"/>
              <a:t>For mental wellbeing £1: £8.56 </a:t>
            </a:r>
            <a:br>
              <a:rPr lang="en-GB" sz="2800" dirty="0"/>
            </a:br>
            <a:endParaRPr lang="en-GB" sz="2800" dirty="0">
              <a:cs typeface="Calibri" panose="020F0502020204030204"/>
            </a:endParaRPr>
          </a:p>
          <a:p>
            <a:pPr marL="0" indent="0">
              <a:spcAft>
                <a:spcPts val="600"/>
              </a:spcAft>
              <a:buNone/>
            </a:pPr>
            <a:r>
              <a:rPr lang="en-GB" b="1" dirty="0">
                <a:solidFill>
                  <a:srgbClr val="0072C6"/>
                </a:solidFill>
              </a:rPr>
              <a:t>QALY</a:t>
            </a:r>
            <a:endParaRPr lang="en-GB" b="1" dirty="0">
              <a:solidFill>
                <a:srgbClr val="000000"/>
              </a:solidFill>
              <a:cs typeface="Calibri" panose="020F0502020204030204"/>
            </a:endParaRPr>
          </a:p>
          <a:p>
            <a:pPr lvl="1">
              <a:spcAft>
                <a:spcPts val="600"/>
              </a:spcAft>
            </a:pPr>
            <a:r>
              <a:rPr lang="en-GB" sz="2800" dirty="0"/>
              <a:t>Meets NICE thresholds for cost- effectiveness in studies</a:t>
            </a:r>
            <a:endParaRPr lang="en-GB" sz="2800" dirty="0">
              <a:cs typeface="Calibri"/>
            </a:endParaRPr>
          </a:p>
          <a:p>
            <a:endParaRPr lang="en-GB" dirty="0"/>
          </a:p>
        </p:txBody>
      </p:sp>
    </p:spTree>
    <p:extLst>
      <p:ext uri="{BB962C8B-B14F-4D97-AF65-F5344CB8AC3E}">
        <p14:creationId xmlns:p14="http://schemas.microsoft.com/office/powerpoint/2010/main" val="40016839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9"/>
          <p:cNvSpPr txBox="1">
            <a:spLocks noGrp="1"/>
          </p:cNvSpPr>
          <p:nvPr>
            <p:ph type="sldNum" idx="12"/>
          </p:nvPr>
        </p:nvSpPr>
        <p:spPr>
          <a:xfrm>
            <a:off x="8818274" y="6185341"/>
            <a:ext cx="2656044" cy="340864"/>
          </a:xfrm>
          <a:prstGeom prst="rect">
            <a:avLst/>
          </a:prstGeom>
          <a:noFill/>
          <a:ln>
            <a:noFill/>
          </a:ln>
        </p:spPr>
        <p:txBody>
          <a:bodyPr spcFirstLastPara="1" vert="horz" wrap="square" lIns="85356" tIns="42666" rIns="85356" bIns="42666" rtlCol="0" anchor="ctr" anchorCtr="0">
            <a:noAutofit/>
          </a:bodyPr>
          <a:lstStyle/>
          <a:p>
            <a:fld id="{00000000-1234-1234-1234-123412341234}" type="slidenum">
              <a:rPr lang="en-US"/>
              <a:pPr/>
              <a:t>17</a:t>
            </a:fld>
            <a:endParaRPr/>
          </a:p>
        </p:txBody>
      </p:sp>
      <p:sp>
        <p:nvSpPr>
          <p:cNvPr id="274" name="Google Shape;274;p39"/>
          <p:cNvSpPr/>
          <p:nvPr/>
        </p:nvSpPr>
        <p:spPr>
          <a:xfrm>
            <a:off x="0" y="6008267"/>
            <a:ext cx="12192000" cy="850617"/>
          </a:xfrm>
          <a:prstGeom prst="rect">
            <a:avLst/>
          </a:prstGeom>
          <a:solidFill>
            <a:schemeClr val="accent5">
              <a:lumMod val="75000"/>
            </a:schemeClr>
          </a:solidFill>
          <a:ln>
            <a:noFill/>
          </a:ln>
        </p:spPr>
        <p:txBody>
          <a:bodyPr spcFirstLastPara="1" wrap="square" lIns="113808" tIns="56880" rIns="113808" bIns="56880" anchor="ctr" anchorCtr="0">
            <a:noAutofit/>
          </a:bodyPr>
          <a:lstStyle/>
          <a:p>
            <a:pPr algn="r"/>
            <a:endParaRPr lang="en-GB" sz="2600" b="1">
              <a:solidFill>
                <a:schemeClr val="lt1"/>
              </a:solidFill>
              <a:ea typeface="Calibri"/>
              <a:cs typeface="Calibri"/>
              <a:sym typeface="Calibri"/>
            </a:endParaRPr>
          </a:p>
        </p:txBody>
      </p:sp>
      <p:sp>
        <p:nvSpPr>
          <p:cNvPr id="275" name="Google Shape;275;p39"/>
          <p:cNvSpPr txBox="1">
            <a:spLocks noGrp="1"/>
          </p:cNvSpPr>
          <p:nvPr>
            <p:ph type="title"/>
          </p:nvPr>
        </p:nvSpPr>
        <p:spPr>
          <a:xfrm>
            <a:off x="231673" y="130466"/>
            <a:ext cx="11693346" cy="470263"/>
          </a:xfrm>
          <a:prstGeom prst="rect">
            <a:avLst/>
          </a:prstGeom>
          <a:solidFill>
            <a:schemeClr val="accent5">
              <a:lumMod val="75000"/>
            </a:schemeClr>
          </a:solidFill>
          <a:ln w="9525" cap="flat" cmpd="sng">
            <a:noFill/>
            <a:prstDash val="solid"/>
            <a:round/>
            <a:headEnd type="none" w="sm" len="sm"/>
            <a:tailEnd type="none" w="sm" len="sm"/>
          </a:ln>
        </p:spPr>
        <p:txBody>
          <a:bodyPr spcFirstLastPara="1" vert="horz" wrap="square" lIns="85356" tIns="42666" rIns="85356" bIns="42666" rtlCol="0" anchor="ctr" anchorCtr="0">
            <a:noAutofit/>
          </a:bodyPr>
          <a:lstStyle/>
          <a:p>
            <a:pPr algn="ctr"/>
            <a:r>
              <a:rPr lang="en-GB" sz="2600" b="1">
                <a:latin typeface="+mn-lt"/>
                <a:cs typeface="Calibri"/>
              </a:rPr>
              <a:t>What is working...</a:t>
            </a:r>
            <a:endParaRPr lang="en-GB" sz="2600"/>
          </a:p>
        </p:txBody>
      </p:sp>
      <p:sp>
        <p:nvSpPr>
          <p:cNvPr id="6" name="TextBox 5">
            <a:extLst>
              <a:ext uri="{FF2B5EF4-FFF2-40B4-BE49-F238E27FC236}">
                <a16:creationId xmlns:a16="http://schemas.microsoft.com/office/drawing/2014/main" id="{0D456A07-8A38-4A47-805C-E6E3BF0E30CF}"/>
              </a:ext>
            </a:extLst>
          </p:cNvPr>
          <p:cNvSpPr txBox="1"/>
          <p:nvPr/>
        </p:nvSpPr>
        <p:spPr>
          <a:xfrm>
            <a:off x="846263" y="6120715"/>
            <a:ext cx="3601234" cy="692497"/>
          </a:xfrm>
          <a:prstGeom prst="rect">
            <a:avLst/>
          </a:prstGeom>
          <a:noFill/>
        </p:spPr>
        <p:txBody>
          <a:bodyPr wrap="square" lIns="91440" tIns="45720" rIns="91440" bIns="45720" rtlCol="0" anchor="t">
            <a:spAutoFit/>
          </a:bodyPr>
          <a:lstStyle/>
          <a:p>
            <a:pPr>
              <a:spcAft>
                <a:spcPts val="560"/>
              </a:spcAft>
            </a:pPr>
            <a:r>
              <a:rPr lang="en-GB" sz="1700" b="1">
                <a:solidFill>
                  <a:schemeClr val="bg1"/>
                </a:solidFill>
              </a:rPr>
              <a:t>@SP_LDN</a:t>
            </a:r>
          </a:p>
          <a:p>
            <a:pPr>
              <a:spcAft>
                <a:spcPts val="560"/>
              </a:spcAft>
            </a:pPr>
            <a:r>
              <a:rPr lang="en-GB" sz="1700" b="1">
                <a:solidFill>
                  <a:schemeClr val="bg1"/>
                </a:solidFill>
              </a:rPr>
              <a:t>hlp.socialprescribing@nhs.net</a:t>
            </a:r>
          </a:p>
        </p:txBody>
      </p:sp>
      <p:pic>
        <p:nvPicPr>
          <p:cNvPr id="10" name="Picture 9" descr="A white circle with a black background&#10;&#10;Description automatically generated with low confidence">
            <a:extLst>
              <a:ext uri="{FF2B5EF4-FFF2-40B4-BE49-F238E27FC236}">
                <a16:creationId xmlns:a16="http://schemas.microsoft.com/office/drawing/2014/main" id="{95A5704D-404D-423E-BD3D-3EE80A153342}"/>
              </a:ext>
            </a:extLst>
          </p:cNvPr>
          <p:cNvPicPr>
            <a:picLocks noChangeAspect="1"/>
          </p:cNvPicPr>
          <p:nvPr/>
        </p:nvPicPr>
        <p:blipFill>
          <a:blip r:embed="rId3"/>
          <a:stretch>
            <a:fillRect/>
          </a:stretch>
        </p:blipFill>
        <p:spPr>
          <a:xfrm>
            <a:off x="543070" y="6200243"/>
            <a:ext cx="258736" cy="219310"/>
          </a:xfrm>
          <a:prstGeom prst="rect">
            <a:avLst/>
          </a:prstGeom>
        </p:spPr>
      </p:pic>
      <p:pic>
        <p:nvPicPr>
          <p:cNvPr id="11" name="Picture 10" descr="Icon&#10;&#10;Description automatically generated">
            <a:extLst>
              <a:ext uri="{FF2B5EF4-FFF2-40B4-BE49-F238E27FC236}">
                <a16:creationId xmlns:a16="http://schemas.microsoft.com/office/drawing/2014/main" id="{6687AF67-52BC-4426-ABBF-31F3028731D3}"/>
              </a:ext>
            </a:extLst>
          </p:cNvPr>
          <p:cNvPicPr>
            <a:picLocks noChangeAspect="1"/>
          </p:cNvPicPr>
          <p:nvPr/>
        </p:nvPicPr>
        <p:blipFill>
          <a:blip r:embed="rId4"/>
          <a:stretch>
            <a:fillRect/>
          </a:stretch>
        </p:blipFill>
        <p:spPr>
          <a:xfrm>
            <a:off x="555608" y="6561646"/>
            <a:ext cx="233662" cy="183242"/>
          </a:xfrm>
          <a:prstGeom prst="rect">
            <a:avLst/>
          </a:prstGeom>
        </p:spPr>
      </p:pic>
      <p:pic>
        <p:nvPicPr>
          <p:cNvPr id="13" name="Google Shape;254;p37">
            <a:extLst>
              <a:ext uri="{FF2B5EF4-FFF2-40B4-BE49-F238E27FC236}">
                <a16:creationId xmlns:a16="http://schemas.microsoft.com/office/drawing/2014/main" id="{B698D69A-16E6-4411-9613-47533BB0F867}"/>
              </a:ext>
            </a:extLst>
          </p:cNvPr>
          <p:cNvPicPr preferRelativeResize="0">
            <a:picLocks noChangeAspect="1"/>
          </p:cNvPicPr>
          <p:nvPr/>
        </p:nvPicPr>
        <p:blipFill rotWithShape="1">
          <a:blip r:embed="rId5">
            <a:alphaModFix/>
          </a:blip>
          <a:srcRect t="-1161" b="11763"/>
          <a:stretch/>
        </p:blipFill>
        <p:spPr>
          <a:xfrm>
            <a:off x="10146296" y="6107428"/>
            <a:ext cx="1933031" cy="638593"/>
          </a:xfrm>
          <a:prstGeom prst="rect">
            <a:avLst/>
          </a:prstGeom>
          <a:noFill/>
          <a:ln>
            <a:noFill/>
          </a:ln>
        </p:spPr>
      </p:pic>
      <p:pic>
        <p:nvPicPr>
          <p:cNvPr id="14" name="Google Shape;253;p37">
            <a:extLst>
              <a:ext uri="{FF2B5EF4-FFF2-40B4-BE49-F238E27FC236}">
                <a16:creationId xmlns:a16="http://schemas.microsoft.com/office/drawing/2014/main" id="{BAA1482E-9DEF-4DB6-B1A7-668DFB03E954}"/>
              </a:ext>
            </a:extLst>
          </p:cNvPr>
          <p:cNvPicPr preferRelativeResize="0">
            <a:picLocks noChangeAspect="1"/>
          </p:cNvPicPr>
          <p:nvPr/>
        </p:nvPicPr>
        <p:blipFill rotWithShape="1">
          <a:blip r:embed="rId6">
            <a:alphaModFix/>
          </a:blip>
          <a:srcRect/>
          <a:stretch/>
        </p:blipFill>
        <p:spPr>
          <a:xfrm>
            <a:off x="9159005" y="6133472"/>
            <a:ext cx="824153" cy="583916"/>
          </a:xfrm>
          <a:prstGeom prst="rect">
            <a:avLst/>
          </a:prstGeom>
          <a:noFill/>
          <a:ln>
            <a:noFill/>
          </a:ln>
        </p:spPr>
      </p:pic>
      <p:sp>
        <p:nvSpPr>
          <p:cNvPr id="2" name="Google Shape;276;p39">
            <a:extLst>
              <a:ext uri="{FF2B5EF4-FFF2-40B4-BE49-F238E27FC236}">
                <a16:creationId xmlns:a16="http://schemas.microsoft.com/office/drawing/2014/main" id="{6E607A8D-4AC8-426C-B876-182470D91C5C}"/>
              </a:ext>
            </a:extLst>
          </p:cNvPr>
          <p:cNvSpPr txBox="1"/>
          <p:nvPr/>
        </p:nvSpPr>
        <p:spPr>
          <a:xfrm>
            <a:off x="231673" y="602884"/>
            <a:ext cx="7639506" cy="7441036"/>
          </a:xfrm>
          <a:prstGeom prst="rect">
            <a:avLst/>
          </a:prstGeom>
          <a:noFill/>
          <a:ln>
            <a:noFill/>
          </a:ln>
        </p:spPr>
        <p:txBody>
          <a:bodyPr spcFirstLastPara="1" wrap="square" lIns="85356" tIns="85356" rIns="85356" bIns="85356" anchor="t" anchorCtr="0">
            <a:spAutoFit/>
          </a:bodyPr>
          <a:lstStyle/>
          <a:p>
            <a:pPr marL="285750" indent="-285750">
              <a:spcAft>
                <a:spcPts val="480"/>
              </a:spcAft>
              <a:buChar char="•"/>
            </a:pPr>
            <a:r>
              <a:rPr lang="en-GB" sz="1600" b="1" dirty="0">
                <a:solidFill>
                  <a:srgbClr val="0072C6"/>
                </a:solidFill>
              </a:rPr>
              <a:t>Give these roles TIME</a:t>
            </a:r>
            <a:endParaRPr lang="en-GB" b="1" dirty="0">
              <a:solidFill>
                <a:srgbClr val="0072C6"/>
              </a:solidFill>
            </a:endParaRPr>
          </a:p>
          <a:p>
            <a:pPr marL="632460" lvl="1" indent="-266700">
              <a:spcBef>
                <a:spcPts val="600"/>
              </a:spcBef>
              <a:spcAft>
                <a:spcPts val="600"/>
              </a:spcAft>
              <a:buFont typeface="Arial" panose="020B0604020202020204" pitchFamily="34" charset="0"/>
              <a:buChar char="•"/>
            </a:pPr>
            <a:r>
              <a:rPr lang="en-GB" sz="1600" dirty="0"/>
              <a:t>to spend with patients – e.g. caseloads of 200 – 250 per year depending on complexity for SPLWs for example</a:t>
            </a:r>
          </a:p>
          <a:p>
            <a:pPr marL="632460" lvl="1" indent="-266700">
              <a:spcBef>
                <a:spcPts val="600"/>
              </a:spcBef>
              <a:spcAft>
                <a:spcPts val="600"/>
              </a:spcAft>
              <a:buFont typeface="Arial" panose="020B0604020202020204" pitchFamily="34" charset="0"/>
              <a:buChar char="•"/>
            </a:pPr>
            <a:r>
              <a:rPr lang="en-GB" sz="1600" dirty="0"/>
              <a:t>to build a meaningful bridge between primary care and the community, scope appropriate activities, influencing development etc.</a:t>
            </a:r>
          </a:p>
          <a:p>
            <a:pPr marL="632460" lvl="1" indent="-266700">
              <a:spcBef>
                <a:spcPts val="600"/>
              </a:spcBef>
              <a:spcAft>
                <a:spcPts val="600"/>
              </a:spcAft>
              <a:buFont typeface="Arial" panose="020B0604020202020204" pitchFamily="34" charset="0"/>
              <a:buChar char="•"/>
            </a:pPr>
            <a:r>
              <a:rPr lang="en-GB" sz="1600" dirty="0"/>
              <a:t>to proactively reach out to cohorts of patients experiencing health inequalities and most in  need of this support  </a:t>
            </a:r>
          </a:p>
          <a:p>
            <a:pPr marL="632460" lvl="1" indent="-266700">
              <a:spcBef>
                <a:spcPts val="600"/>
              </a:spcBef>
              <a:spcAft>
                <a:spcPts val="600"/>
              </a:spcAft>
              <a:buFont typeface="Arial" panose="020B0604020202020204" pitchFamily="34" charset="0"/>
              <a:buChar char="•"/>
            </a:pPr>
            <a:r>
              <a:rPr lang="en-GB" sz="1600" dirty="0"/>
              <a:t>to connect with each other, access peer support and ongoing training and development</a:t>
            </a:r>
          </a:p>
          <a:p>
            <a:pPr marL="266700" indent="-266700">
              <a:spcBef>
                <a:spcPts val="600"/>
              </a:spcBef>
              <a:spcAft>
                <a:spcPts val="600"/>
              </a:spcAft>
              <a:buFont typeface="Arial" panose="020B0604020202020204" pitchFamily="34" charset="0"/>
              <a:buChar char="•"/>
            </a:pPr>
            <a:r>
              <a:rPr lang="en-GB" sz="1600" b="1" dirty="0">
                <a:solidFill>
                  <a:srgbClr val="0072C6"/>
                </a:solidFill>
              </a:rPr>
              <a:t>Embed these roles within PCN teams</a:t>
            </a:r>
            <a:r>
              <a:rPr lang="en-GB" sz="1600" dirty="0"/>
              <a:t> – attending MDT meets will enable a holistic approach to supporting patients with complex needs</a:t>
            </a:r>
          </a:p>
          <a:p>
            <a:pPr marL="266700" indent="-266700">
              <a:spcBef>
                <a:spcPts val="600"/>
              </a:spcBef>
              <a:spcAft>
                <a:spcPts val="600"/>
              </a:spcAft>
              <a:buFont typeface="Arial" panose="020B0604020202020204" pitchFamily="34" charset="0"/>
              <a:buChar char="•"/>
            </a:pPr>
            <a:r>
              <a:rPr lang="en-GB" sz="1600" b="1" dirty="0">
                <a:solidFill>
                  <a:srgbClr val="0072C6"/>
                </a:solidFill>
              </a:rPr>
              <a:t>Ensure the three roles are working effectively together</a:t>
            </a:r>
            <a:r>
              <a:rPr lang="en-GB" sz="1600" dirty="0"/>
              <a:t> so they are being used to their greatest value</a:t>
            </a:r>
          </a:p>
          <a:p>
            <a:pPr marL="266700" indent="-266700">
              <a:spcBef>
                <a:spcPts val="600"/>
              </a:spcBef>
              <a:spcAft>
                <a:spcPts val="600"/>
              </a:spcAft>
              <a:buFont typeface="Arial" panose="020B0604020202020204" pitchFamily="34" charset="0"/>
              <a:buChar char="•"/>
            </a:pPr>
            <a:r>
              <a:rPr lang="en-GB" sz="1600" b="1" dirty="0">
                <a:solidFill>
                  <a:srgbClr val="0072C6"/>
                </a:solidFill>
              </a:rPr>
              <a:t>Ensure there is a robust plan in place</a:t>
            </a:r>
            <a:r>
              <a:rPr lang="en-GB" sz="1600" dirty="0"/>
              <a:t>, with induction &amp; clear job roles</a:t>
            </a:r>
          </a:p>
          <a:p>
            <a:pPr marL="266700" indent="-266700">
              <a:spcBef>
                <a:spcPts val="600"/>
              </a:spcBef>
              <a:spcAft>
                <a:spcPts val="600"/>
              </a:spcAft>
              <a:buFont typeface="Arial" panose="020B0604020202020204" pitchFamily="34" charset="0"/>
              <a:buChar char="•"/>
            </a:pPr>
            <a:r>
              <a:rPr lang="en-GB" sz="1600" b="1" dirty="0">
                <a:solidFill>
                  <a:srgbClr val="0072C6"/>
                </a:solidFill>
              </a:rPr>
              <a:t>Communicate to the wider referring workforce</a:t>
            </a:r>
            <a:r>
              <a:rPr lang="en-GB" sz="1600" dirty="0"/>
              <a:t>,  the purpose of the roles and how they can benefit the work of the wider practice </a:t>
            </a:r>
          </a:p>
          <a:p>
            <a:pPr marL="266700" indent="-266700">
              <a:buFont typeface="Arial" panose="020B0604020202020204" pitchFamily="34" charset="0"/>
              <a:buChar char="•"/>
            </a:pPr>
            <a:endParaRPr lang="en-GB" sz="1600" dirty="0"/>
          </a:p>
          <a:p>
            <a:endParaRPr lang="en-GB" sz="1600" dirty="0"/>
          </a:p>
          <a:p>
            <a:endParaRPr lang="en-GB" sz="1600" dirty="0"/>
          </a:p>
          <a:p>
            <a:pPr marL="266700" indent="-266700">
              <a:buFont typeface="Arial" panose="020B0604020202020204" pitchFamily="34" charset="0"/>
              <a:buChar char="•"/>
            </a:pPr>
            <a:endParaRPr lang="en-GB" sz="1600" dirty="0"/>
          </a:p>
          <a:p>
            <a:pPr marL="266700" indent="-266700">
              <a:buFont typeface="Arial" panose="020B0604020202020204" pitchFamily="34" charset="0"/>
              <a:buChar char="•"/>
            </a:pPr>
            <a:endParaRPr lang="en-GB" sz="1600" dirty="0"/>
          </a:p>
          <a:p>
            <a:pPr marL="274320" indent="-274320">
              <a:spcAft>
                <a:spcPts val="480"/>
              </a:spcAft>
              <a:buFont typeface="Arial" panose="020B0604020202020204" pitchFamily="34" charset="0"/>
              <a:buChar char="•"/>
            </a:pPr>
            <a:endParaRPr lang="en-GB" sz="1600" b="1" dirty="0"/>
          </a:p>
          <a:p>
            <a:endParaRPr lang="en-GB" sz="1600" b="1" dirty="0"/>
          </a:p>
        </p:txBody>
      </p:sp>
      <p:sp>
        <p:nvSpPr>
          <p:cNvPr id="12" name="Content Placeholder 2">
            <a:extLst>
              <a:ext uri="{FF2B5EF4-FFF2-40B4-BE49-F238E27FC236}">
                <a16:creationId xmlns:a16="http://schemas.microsoft.com/office/drawing/2014/main" id="{A3B618B0-AC5F-420E-A4A9-F16C8901D493}"/>
              </a:ext>
            </a:extLst>
          </p:cNvPr>
          <p:cNvSpPr>
            <a:spLocks noGrp="1"/>
          </p:cNvSpPr>
          <p:nvPr/>
        </p:nvSpPr>
        <p:spPr>
          <a:xfrm>
            <a:off x="7919720" y="1825625"/>
            <a:ext cx="3860800" cy="3182938"/>
          </a:xfrm>
          <a:prstGeom prst="rect">
            <a:avLst/>
          </a:prstGeom>
          <a:ln>
            <a:solidFill>
              <a:srgbClr val="0072C6"/>
            </a:solid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400" b="1" dirty="0">
                <a:solidFill>
                  <a:srgbClr val="0072C6"/>
                </a:solidFill>
              </a:rPr>
              <a:t>A one team approach for personalised care roles </a:t>
            </a:r>
            <a:endParaRPr lang="en-US" sz="2400" b="1" dirty="0">
              <a:cs typeface="Calibri" panose="020F0502020204030204"/>
            </a:endParaRPr>
          </a:p>
          <a:p>
            <a:pPr marL="342900" indent="-342900"/>
            <a:r>
              <a:rPr lang="en-GB" sz="1800" dirty="0"/>
              <a:t>to support and develop each role </a:t>
            </a:r>
            <a:endParaRPr lang="en-US" sz="1800" dirty="0">
              <a:cs typeface="Calibri" panose="020F0502020204030204"/>
            </a:endParaRPr>
          </a:p>
          <a:p>
            <a:pPr marL="342900" indent="-342900"/>
            <a:r>
              <a:rPr lang="en-GB" sz="1800" dirty="0"/>
              <a:t>to work together on shared goals and outcomes</a:t>
            </a:r>
            <a:endParaRPr lang="en-GB" sz="1800" dirty="0">
              <a:cs typeface="Calibri"/>
            </a:endParaRPr>
          </a:p>
          <a:p>
            <a:pPr marL="342900" indent="-342900"/>
            <a:r>
              <a:rPr lang="en-GB" sz="1800" dirty="0"/>
              <a:t>manage and benefit from role interdependencies</a:t>
            </a:r>
            <a:endParaRPr lang="en-GB" sz="1800" dirty="0">
              <a:cs typeface="Calibri" panose="020F0502020204030204"/>
            </a:endParaRPr>
          </a:p>
          <a:p>
            <a:pPr marL="342900" indent="-342900"/>
            <a:r>
              <a:rPr lang="en-GB" sz="1800" dirty="0"/>
              <a:t>combine traditional and place-based MDT models</a:t>
            </a:r>
            <a:endParaRPr lang="en-GB" sz="1800" dirty="0">
              <a:cs typeface="Calibri"/>
            </a:endParaRPr>
          </a:p>
        </p:txBody>
      </p:sp>
    </p:spTree>
    <p:extLst>
      <p:ext uri="{BB962C8B-B14F-4D97-AF65-F5344CB8AC3E}">
        <p14:creationId xmlns:p14="http://schemas.microsoft.com/office/powerpoint/2010/main" val="32677826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9"/>
          <p:cNvSpPr txBox="1">
            <a:spLocks noGrp="1"/>
          </p:cNvSpPr>
          <p:nvPr>
            <p:ph type="sldNum" idx="12"/>
          </p:nvPr>
        </p:nvSpPr>
        <p:spPr>
          <a:xfrm>
            <a:off x="8818274" y="6185341"/>
            <a:ext cx="2656044" cy="340864"/>
          </a:xfrm>
          <a:prstGeom prst="rect">
            <a:avLst/>
          </a:prstGeom>
          <a:noFill/>
          <a:ln>
            <a:noFill/>
          </a:ln>
        </p:spPr>
        <p:txBody>
          <a:bodyPr spcFirstLastPara="1" vert="horz" wrap="square" lIns="85356" tIns="42666" rIns="85356" bIns="42666" rtlCol="0" anchor="ctr" anchorCtr="0">
            <a:noAutofit/>
          </a:bodyPr>
          <a:lstStyle/>
          <a:p>
            <a:fld id="{00000000-1234-1234-1234-123412341234}" type="slidenum">
              <a:rPr lang="en-US"/>
              <a:pPr/>
              <a:t>18</a:t>
            </a:fld>
            <a:endParaRPr/>
          </a:p>
        </p:txBody>
      </p:sp>
      <p:sp>
        <p:nvSpPr>
          <p:cNvPr id="274" name="Google Shape;274;p39"/>
          <p:cNvSpPr/>
          <p:nvPr/>
        </p:nvSpPr>
        <p:spPr>
          <a:xfrm>
            <a:off x="0" y="6008267"/>
            <a:ext cx="12192000" cy="850617"/>
          </a:xfrm>
          <a:prstGeom prst="rect">
            <a:avLst/>
          </a:prstGeom>
          <a:solidFill>
            <a:schemeClr val="accent5">
              <a:lumMod val="75000"/>
            </a:schemeClr>
          </a:solidFill>
          <a:ln>
            <a:noFill/>
          </a:ln>
        </p:spPr>
        <p:txBody>
          <a:bodyPr spcFirstLastPara="1" wrap="square" lIns="113808" tIns="56880" rIns="113808" bIns="56880" anchor="ctr" anchorCtr="0">
            <a:noAutofit/>
          </a:bodyPr>
          <a:lstStyle/>
          <a:p>
            <a:pPr algn="r"/>
            <a:endParaRPr lang="en-GB" sz="2600" b="1">
              <a:solidFill>
                <a:schemeClr val="lt1"/>
              </a:solidFill>
              <a:ea typeface="Calibri"/>
              <a:cs typeface="Calibri"/>
              <a:sym typeface="Calibri"/>
            </a:endParaRPr>
          </a:p>
        </p:txBody>
      </p:sp>
      <p:sp>
        <p:nvSpPr>
          <p:cNvPr id="275" name="Google Shape;275;p39"/>
          <p:cNvSpPr txBox="1">
            <a:spLocks noGrp="1"/>
          </p:cNvSpPr>
          <p:nvPr>
            <p:ph type="title"/>
          </p:nvPr>
        </p:nvSpPr>
        <p:spPr>
          <a:xfrm>
            <a:off x="231673" y="130466"/>
            <a:ext cx="11693346" cy="470263"/>
          </a:xfrm>
          <a:prstGeom prst="rect">
            <a:avLst/>
          </a:prstGeom>
          <a:solidFill>
            <a:schemeClr val="accent5">
              <a:lumMod val="75000"/>
            </a:schemeClr>
          </a:solidFill>
          <a:ln w="9525" cap="flat" cmpd="sng">
            <a:noFill/>
            <a:prstDash val="solid"/>
            <a:round/>
            <a:headEnd type="none" w="sm" len="sm"/>
            <a:tailEnd type="none" w="sm" len="sm"/>
          </a:ln>
        </p:spPr>
        <p:txBody>
          <a:bodyPr spcFirstLastPara="1" vert="horz" wrap="square" lIns="85356" tIns="42666" rIns="85356" bIns="42666" rtlCol="0" anchor="ctr" anchorCtr="0">
            <a:noAutofit/>
          </a:bodyPr>
          <a:lstStyle/>
          <a:p>
            <a:pPr algn="ctr"/>
            <a:r>
              <a:rPr lang="en-GB" sz="2400">
                <a:latin typeface="Calibri"/>
                <a:cs typeface="Calibri"/>
              </a:rPr>
              <a:t>Examples of good practice in PCNs</a:t>
            </a:r>
            <a:endParaRPr lang="en-US"/>
          </a:p>
        </p:txBody>
      </p:sp>
      <p:sp>
        <p:nvSpPr>
          <p:cNvPr id="6" name="TextBox 5">
            <a:extLst>
              <a:ext uri="{FF2B5EF4-FFF2-40B4-BE49-F238E27FC236}">
                <a16:creationId xmlns:a16="http://schemas.microsoft.com/office/drawing/2014/main" id="{0D456A07-8A38-4A47-805C-E6E3BF0E30CF}"/>
              </a:ext>
            </a:extLst>
          </p:cNvPr>
          <p:cNvSpPr txBox="1"/>
          <p:nvPr/>
        </p:nvSpPr>
        <p:spPr>
          <a:xfrm>
            <a:off x="846263" y="6120715"/>
            <a:ext cx="3601234" cy="692497"/>
          </a:xfrm>
          <a:prstGeom prst="rect">
            <a:avLst/>
          </a:prstGeom>
          <a:noFill/>
        </p:spPr>
        <p:txBody>
          <a:bodyPr wrap="square" lIns="91440" tIns="45720" rIns="91440" bIns="45720" rtlCol="0" anchor="t">
            <a:spAutoFit/>
          </a:bodyPr>
          <a:lstStyle/>
          <a:p>
            <a:pPr>
              <a:spcAft>
                <a:spcPts val="560"/>
              </a:spcAft>
            </a:pPr>
            <a:r>
              <a:rPr lang="en-GB" sz="1700" b="1">
                <a:solidFill>
                  <a:schemeClr val="bg1"/>
                </a:solidFill>
              </a:rPr>
              <a:t>@SP_LDN</a:t>
            </a:r>
          </a:p>
          <a:p>
            <a:pPr>
              <a:spcAft>
                <a:spcPts val="560"/>
              </a:spcAft>
            </a:pPr>
            <a:r>
              <a:rPr lang="en-GB" sz="1700" b="1">
                <a:solidFill>
                  <a:schemeClr val="bg1"/>
                </a:solidFill>
              </a:rPr>
              <a:t>hlp.socialprescribing@nhs.net</a:t>
            </a:r>
          </a:p>
        </p:txBody>
      </p:sp>
      <p:pic>
        <p:nvPicPr>
          <p:cNvPr id="10" name="Picture 9" descr="A white circle with a black background&#10;&#10;Description automatically generated with low confidence">
            <a:extLst>
              <a:ext uri="{FF2B5EF4-FFF2-40B4-BE49-F238E27FC236}">
                <a16:creationId xmlns:a16="http://schemas.microsoft.com/office/drawing/2014/main" id="{95A5704D-404D-423E-BD3D-3EE80A153342}"/>
              </a:ext>
            </a:extLst>
          </p:cNvPr>
          <p:cNvPicPr>
            <a:picLocks noChangeAspect="1"/>
          </p:cNvPicPr>
          <p:nvPr/>
        </p:nvPicPr>
        <p:blipFill>
          <a:blip r:embed="rId3"/>
          <a:stretch>
            <a:fillRect/>
          </a:stretch>
        </p:blipFill>
        <p:spPr>
          <a:xfrm>
            <a:off x="543070" y="6200243"/>
            <a:ext cx="258736" cy="219310"/>
          </a:xfrm>
          <a:prstGeom prst="rect">
            <a:avLst/>
          </a:prstGeom>
        </p:spPr>
      </p:pic>
      <p:pic>
        <p:nvPicPr>
          <p:cNvPr id="11" name="Picture 10" descr="Icon&#10;&#10;Description automatically generated">
            <a:extLst>
              <a:ext uri="{FF2B5EF4-FFF2-40B4-BE49-F238E27FC236}">
                <a16:creationId xmlns:a16="http://schemas.microsoft.com/office/drawing/2014/main" id="{6687AF67-52BC-4426-ABBF-31F3028731D3}"/>
              </a:ext>
            </a:extLst>
          </p:cNvPr>
          <p:cNvPicPr>
            <a:picLocks noChangeAspect="1"/>
          </p:cNvPicPr>
          <p:nvPr/>
        </p:nvPicPr>
        <p:blipFill>
          <a:blip r:embed="rId4"/>
          <a:stretch>
            <a:fillRect/>
          </a:stretch>
        </p:blipFill>
        <p:spPr>
          <a:xfrm>
            <a:off x="555608" y="6561646"/>
            <a:ext cx="233662" cy="183242"/>
          </a:xfrm>
          <a:prstGeom prst="rect">
            <a:avLst/>
          </a:prstGeom>
        </p:spPr>
      </p:pic>
      <p:pic>
        <p:nvPicPr>
          <p:cNvPr id="13" name="Google Shape;254;p37">
            <a:extLst>
              <a:ext uri="{FF2B5EF4-FFF2-40B4-BE49-F238E27FC236}">
                <a16:creationId xmlns:a16="http://schemas.microsoft.com/office/drawing/2014/main" id="{B698D69A-16E6-4411-9613-47533BB0F867}"/>
              </a:ext>
            </a:extLst>
          </p:cNvPr>
          <p:cNvPicPr preferRelativeResize="0">
            <a:picLocks noChangeAspect="1"/>
          </p:cNvPicPr>
          <p:nvPr/>
        </p:nvPicPr>
        <p:blipFill rotWithShape="1">
          <a:blip r:embed="rId5">
            <a:alphaModFix/>
          </a:blip>
          <a:srcRect t="-1161" b="11763"/>
          <a:stretch/>
        </p:blipFill>
        <p:spPr>
          <a:xfrm>
            <a:off x="10146296" y="6107428"/>
            <a:ext cx="1933031" cy="638593"/>
          </a:xfrm>
          <a:prstGeom prst="rect">
            <a:avLst/>
          </a:prstGeom>
          <a:noFill/>
          <a:ln>
            <a:noFill/>
          </a:ln>
        </p:spPr>
      </p:pic>
      <p:pic>
        <p:nvPicPr>
          <p:cNvPr id="14" name="Google Shape;253;p37">
            <a:extLst>
              <a:ext uri="{FF2B5EF4-FFF2-40B4-BE49-F238E27FC236}">
                <a16:creationId xmlns:a16="http://schemas.microsoft.com/office/drawing/2014/main" id="{BAA1482E-9DEF-4DB6-B1A7-668DFB03E954}"/>
              </a:ext>
            </a:extLst>
          </p:cNvPr>
          <p:cNvPicPr preferRelativeResize="0">
            <a:picLocks noChangeAspect="1"/>
          </p:cNvPicPr>
          <p:nvPr/>
        </p:nvPicPr>
        <p:blipFill rotWithShape="1">
          <a:blip r:embed="rId6">
            <a:alphaModFix/>
          </a:blip>
          <a:srcRect/>
          <a:stretch/>
        </p:blipFill>
        <p:spPr>
          <a:xfrm>
            <a:off x="9159005" y="6133472"/>
            <a:ext cx="824153" cy="583916"/>
          </a:xfrm>
          <a:prstGeom prst="rect">
            <a:avLst/>
          </a:prstGeom>
          <a:noFill/>
          <a:ln>
            <a:noFill/>
          </a:ln>
        </p:spPr>
      </p:pic>
      <p:sp>
        <p:nvSpPr>
          <p:cNvPr id="12" name="Content Placeholder 7">
            <a:extLst>
              <a:ext uri="{FF2B5EF4-FFF2-40B4-BE49-F238E27FC236}">
                <a16:creationId xmlns:a16="http://schemas.microsoft.com/office/drawing/2014/main" id="{5D48CE2A-2A34-4EE3-8AA4-871145B80CCA}"/>
              </a:ext>
            </a:extLst>
          </p:cNvPr>
          <p:cNvSpPr>
            <a:spLocks noGrp="1"/>
          </p:cNvSpPr>
          <p:nvPr/>
        </p:nvSpPr>
        <p:spPr>
          <a:xfrm>
            <a:off x="381000" y="829944"/>
            <a:ext cx="5720744" cy="4815807"/>
          </a:xfrm>
          <a:prstGeom prst="rect">
            <a:avLst/>
          </a:prstGeom>
        </p:spPr>
        <p:txBody>
          <a:bodyPr vert="horz" lIns="91440" tIns="45720" rIns="91440" bIns="45720" rtlCol="0" anchor="t">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Open and transparent</a:t>
            </a:r>
          </a:p>
          <a:p>
            <a:r>
              <a:rPr lang="en-GB" dirty="0"/>
              <a:t>Clear values and purpose in a coherent system</a:t>
            </a:r>
            <a:endParaRPr lang="en-GB" dirty="0">
              <a:cs typeface="Calibri"/>
            </a:endParaRPr>
          </a:p>
          <a:p>
            <a:r>
              <a:rPr lang="en-GB" dirty="0"/>
              <a:t>Diverse governance and leadership – not just GPs</a:t>
            </a:r>
            <a:endParaRPr lang="en-GB" dirty="0">
              <a:cs typeface="Calibri"/>
            </a:endParaRPr>
          </a:p>
          <a:p>
            <a:r>
              <a:rPr lang="en-GB" dirty="0"/>
              <a:t>Executive committee/clinical cabinet, buddying with other local PCNs</a:t>
            </a:r>
            <a:endParaRPr lang="en-GB" dirty="0">
              <a:cs typeface="Calibri"/>
            </a:endParaRPr>
          </a:p>
          <a:p>
            <a:r>
              <a:rPr lang="en-GB" dirty="0"/>
              <a:t>Focus on partnership working, shared decision making</a:t>
            </a:r>
            <a:endParaRPr lang="en-GB" dirty="0">
              <a:cs typeface="Calibri"/>
            </a:endParaRPr>
          </a:p>
          <a:p>
            <a:r>
              <a:rPr lang="en-GB" dirty="0"/>
              <a:t>Understand DES and use it to align with local needs and priorities incl. health disparities</a:t>
            </a:r>
            <a:endParaRPr lang="en-GB" dirty="0">
              <a:cs typeface="Calibri"/>
            </a:endParaRPr>
          </a:p>
          <a:p>
            <a:r>
              <a:rPr lang="en-GB" dirty="0"/>
              <a:t>Intelligence driven population health management </a:t>
            </a:r>
          </a:p>
          <a:p>
            <a:r>
              <a:rPr lang="en-GB" dirty="0"/>
              <a:t>Health inequalities lead and/or personalised care champions</a:t>
            </a:r>
            <a:endParaRPr lang="en-GB" dirty="0">
              <a:cs typeface="Calibri"/>
            </a:endParaRPr>
          </a:p>
          <a:p>
            <a:r>
              <a:rPr lang="en-GB" dirty="0"/>
              <a:t>Understands 3 PC roles with clear and consistent referral criteria </a:t>
            </a:r>
            <a:endParaRPr lang="en-GB" dirty="0">
              <a:cs typeface="Calibri"/>
            </a:endParaRPr>
          </a:p>
          <a:p>
            <a:r>
              <a:rPr lang="en-GB" dirty="0"/>
              <a:t>Forward thinking and developing a one team approach</a:t>
            </a:r>
            <a:endParaRPr lang="en-GB" dirty="0">
              <a:cs typeface="Calibri"/>
            </a:endParaRPr>
          </a:p>
          <a:p>
            <a:r>
              <a:rPr lang="en-GB" dirty="0">
                <a:ea typeface="+mn-lt"/>
                <a:cs typeface="+mn-lt"/>
              </a:rPr>
              <a:t>Focused not just on outcomes but also experience </a:t>
            </a:r>
          </a:p>
          <a:p>
            <a:r>
              <a:rPr lang="en-GB" dirty="0">
                <a:ea typeface="+mn-lt"/>
                <a:cs typeface="+mn-lt"/>
              </a:rPr>
              <a:t>Multi agency, place based MDTs</a:t>
            </a:r>
          </a:p>
        </p:txBody>
      </p:sp>
      <p:sp>
        <p:nvSpPr>
          <p:cNvPr id="18" name="Content Placeholder 7">
            <a:extLst>
              <a:ext uri="{FF2B5EF4-FFF2-40B4-BE49-F238E27FC236}">
                <a16:creationId xmlns:a16="http://schemas.microsoft.com/office/drawing/2014/main" id="{749A7CFC-569B-4973-93DF-8BCF62EB323A}"/>
              </a:ext>
            </a:extLst>
          </p:cNvPr>
          <p:cNvSpPr txBox="1">
            <a:spLocks/>
          </p:cNvSpPr>
          <p:nvPr/>
        </p:nvSpPr>
        <p:spPr>
          <a:xfrm>
            <a:off x="6325263" y="760729"/>
            <a:ext cx="5341803" cy="5347670"/>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228600">
              <a:lnSpc>
                <a:spcPct val="90000"/>
              </a:lnSpc>
              <a:spcBef>
                <a:spcPts val="1000"/>
              </a:spcBef>
              <a:buFont typeface="Arial" panose="020B0604020202020204" pitchFamily="34" charset="0"/>
              <a:buChar char="•"/>
            </a:pPr>
            <a:r>
              <a:rPr lang="en-GB" dirty="0"/>
              <a:t>Understand and work to overcome barriers to access for vulnerable and excluded groups by working with community- based partners and embedding an asset—based approach</a:t>
            </a:r>
          </a:p>
          <a:p>
            <a:pPr marL="228600" indent="-228600">
              <a:lnSpc>
                <a:spcPct val="90000"/>
              </a:lnSpc>
              <a:spcBef>
                <a:spcPts val="1000"/>
              </a:spcBef>
              <a:buFont typeface="Arial" panose="020B0604020202020204" pitchFamily="34" charset="0"/>
              <a:buChar char="•"/>
            </a:pPr>
            <a:r>
              <a:rPr lang="en-GB" dirty="0"/>
              <a:t>Shift to community-led community development and a strategy/ community development specialist to link PCNs and community partners</a:t>
            </a:r>
          </a:p>
          <a:p>
            <a:pPr marL="228600" indent="-228600">
              <a:lnSpc>
                <a:spcPct val="90000"/>
              </a:lnSpc>
              <a:spcBef>
                <a:spcPts val="1000"/>
              </a:spcBef>
              <a:buFont typeface="Arial" panose="020B0604020202020204" pitchFamily="34" charset="0"/>
              <a:buChar char="•"/>
            </a:pPr>
            <a:r>
              <a:rPr lang="en-GB" dirty="0"/>
              <a:t>Empowering communities to address wellbeing themselves through supported self management</a:t>
            </a:r>
          </a:p>
          <a:p>
            <a:pPr marL="228600" indent="-228600">
              <a:lnSpc>
                <a:spcPct val="90000"/>
              </a:lnSpc>
              <a:spcBef>
                <a:spcPts val="1000"/>
              </a:spcBef>
              <a:buFont typeface="Arial" panose="020B0604020202020204" pitchFamily="34" charset="0"/>
              <a:buChar char="•"/>
            </a:pPr>
            <a:r>
              <a:rPr lang="en-GB" dirty="0"/>
              <a:t>Supporting professional development and supervision of ARRS roles and considering team leader / complex case manager</a:t>
            </a:r>
          </a:p>
          <a:p>
            <a:pPr marL="228600" indent="-228600">
              <a:lnSpc>
                <a:spcPct val="90000"/>
              </a:lnSpc>
              <a:spcBef>
                <a:spcPts val="1000"/>
              </a:spcBef>
              <a:buFont typeface="Arial" panose="020B0604020202020204" pitchFamily="34" charset="0"/>
              <a:buChar char="•"/>
            </a:pPr>
            <a:r>
              <a:rPr lang="en-GB" dirty="0"/>
              <a:t>Service pathways co-produced with local partners to meet diverse needs- social, economic, material, cultural as well as medical</a:t>
            </a:r>
          </a:p>
          <a:p>
            <a:pPr marL="228600" indent="-228600">
              <a:lnSpc>
                <a:spcPct val="90000"/>
              </a:lnSpc>
              <a:spcBef>
                <a:spcPts val="1000"/>
              </a:spcBef>
              <a:buFont typeface="Arial" panose="020B0604020202020204" pitchFamily="34" charset="0"/>
              <a:buChar char="•"/>
            </a:pPr>
            <a:r>
              <a:rPr lang="en-GB" dirty="0"/>
              <a:t>Evaluate, reflect, learn, share and embed</a:t>
            </a:r>
          </a:p>
          <a:p>
            <a:pPr>
              <a:lnSpc>
                <a:spcPct val="90000"/>
              </a:lnSpc>
              <a:spcBef>
                <a:spcPts val="1000"/>
              </a:spcBef>
            </a:pPr>
            <a:endParaRPr lang="en-GB" dirty="0">
              <a:cs typeface="Calibri"/>
            </a:endParaRPr>
          </a:p>
        </p:txBody>
      </p:sp>
    </p:spTree>
    <p:extLst>
      <p:ext uri="{BB962C8B-B14F-4D97-AF65-F5344CB8AC3E}">
        <p14:creationId xmlns:p14="http://schemas.microsoft.com/office/powerpoint/2010/main" val="3266541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9"/>
          <p:cNvSpPr txBox="1">
            <a:spLocks noGrp="1"/>
          </p:cNvSpPr>
          <p:nvPr>
            <p:ph type="sldNum" idx="12"/>
          </p:nvPr>
        </p:nvSpPr>
        <p:spPr>
          <a:xfrm>
            <a:off x="8818274" y="6185341"/>
            <a:ext cx="2656044" cy="340864"/>
          </a:xfrm>
          <a:prstGeom prst="rect">
            <a:avLst/>
          </a:prstGeom>
          <a:noFill/>
          <a:ln>
            <a:noFill/>
          </a:ln>
        </p:spPr>
        <p:txBody>
          <a:bodyPr spcFirstLastPara="1" vert="horz" wrap="square" lIns="85356" tIns="42666" rIns="85356" bIns="42666" rtlCol="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100" b="0" i="0" u="none" strike="noStrike" kern="0" cap="none" spc="0" normalizeH="0" baseline="0" noProof="0">
                <a:ln>
                  <a:noFill/>
                </a:ln>
                <a:solidFill>
                  <a:prstClr val="black">
                    <a:tint val="75000"/>
                  </a:prstClr>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19</a:t>
            </a:fld>
            <a:endParaRPr kumimoji="0" sz="1100" b="0" i="0" u="none" strike="noStrike" kern="0" cap="none" spc="0" normalizeH="0" baseline="0" noProof="0">
              <a:ln>
                <a:noFill/>
              </a:ln>
              <a:solidFill>
                <a:prstClr val="black">
                  <a:tint val="75000"/>
                </a:prstClr>
              </a:solidFill>
              <a:effectLst/>
              <a:uLnTx/>
              <a:uFillTx/>
              <a:latin typeface="Arial"/>
              <a:cs typeface="Arial"/>
              <a:sym typeface="Arial"/>
            </a:endParaRPr>
          </a:p>
        </p:txBody>
      </p:sp>
      <p:sp>
        <p:nvSpPr>
          <p:cNvPr id="274" name="Google Shape;274;p39"/>
          <p:cNvSpPr/>
          <p:nvPr/>
        </p:nvSpPr>
        <p:spPr>
          <a:xfrm>
            <a:off x="0" y="6008267"/>
            <a:ext cx="12192000" cy="850617"/>
          </a:xfrm>
          <a:prstGeom prst="rect">
            <a:avLst/>
          </a:prstGeom>
          <a:solidFill>
            <a:schemeClr val="accent5">
              <a:lumMod val="75000"/>
            </a:schemeClr>
          </a:solidFill>
          <a:ln>
            <a:noFill/>
          </a:ln>
        </p:spPr>
        <p:txBody>
          <a:bodyPr spcFirstLastPara="1" wrap="square" lIns="113808" tIns="56880" rIns="113808" bIns="5688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2600" b="1" i="0" u="none" strike="noStrike" kern="0" cap="none" spc="0" normalizeH="0" baseline="0" noProof="0">
              <a:ln>
                <a:noFill/>
              </a:ln>
              <a:solidFill>
                <a:prstClr val="white"/>
              </a:solidFill>
              <a:effectLst/>
              <a:uLnTx/>
              <a:uFillTx/>
              <a:latin typeface="Arial"/>
              <a:ea typeface="Calibri"/>
              <a:cs typeface="Calibri"/>
              <a:sym typeface="Calibri"/>
            </a:endParaRPr>
          </a:p>
        </p:txBody>
      </p:sp>
      <p:sp>
        <p:nvSpPr>
          <p:cNvPr id="275" name="Google Shape;275;p39"/>
          <p:cNvSpPr txBox="1">
            <a:spLocks noGrp="1"/>
          </p:cNvSpPr>
          <p:nvPr>
            <p:ph type="title"/>
          </p:nvPr>
        </p:nvSpPr>
        <p:spPr>
          <a:xfrm>
            <a:off x="231673" y="130466"/>
            <a:ext cx="11693346" cy="470263"/>
          </a:xfrm>
          <a:prstGeom prst="rect">
            <a:avLst/>
          </a:prstGeom>
          <a:solidFill>
            <a:schemeClr val="accent5">
              <a:lumMod val="75000"/>
            </a:schemeClr>
          </a:solidFill>
          <a:ln w="9525" cap="flat" cmpd="sng">
            <a:noFill/>
            <a:prstDash val="solid"/>
            <a:round/>
            <a:headEnd type="none" w="sm" len="sm"/>
            <a:tailEnd type="none" w="sm" len="sm"/>
          </a:ln>
        </p:spPr>
        <p:txBody>
          <a:bodyPr spcFirstLastPara="1" vert="horz" wrap="square" lIns="85356" tIns="42666" rIns="85356" bIns="42666" rtlCol="0" anchor="ctr" anchorCtr="0">
            <a:noAutofit/>
          </a:bodyPr>
          <a:lstStyle/>
          <a:p>
            <a:pPr algn="ctr">
              <a:spcBef>
                <a:spcPts val="0"/>
              </a:spcBef>
            </a:pPr>
            <a:r>
              <a:rPr lang="en-GB" sz="2600" b="1">
                <a:latin typeface="+mn-lt"/>
                <a:ea typeface="Calibri"/>
                <a:cs typeface="Calibri"/>
              </a:rPr>
              <a:t>Support available in London</a:t>
            </a:r>
            <a:endParaRPr lang="en-GB" sz="2600">
              <a:latin typeface="+mn-lt"/>
              <a:ea typeface="Calibri"/>
              <a:cs typeface="Calibri"/>
            </a:endParaRPr>
          </a:p>
        </p:txBody>
      </p:sp>
      <p:sp>
        <p:nvSpPr>
          <p:cNvPr id="6" name="TextBox 5">
            <a:extLst>
              <a:ext uri="{FF2B5EF4-FFF2-40B4-BE49-F238E27FC236}">
                <a16:creationId xmlns:a16="http://schemas.microsoft.com/office/drawing/2014/main" id="{0D456A07-8A38-4A47-805C-E6E3BF0E30CF}"/>
              </a:ext>
            </a:extLst>
          </p:cNvPr>
          <p:cNvSpPr txBox="1"/>
          <p:nvPr/>
        </p:nvSpPr>
        <p:spPr>
          <a:xfrm>
            <a:off x="846263" y="6120715"/>
            <a:ext cx="3601234" cy="69249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560"/>
              </a:spcAft>
              <a:buClr>
                <a:srgbClr val="000000"/>
              </a:buClr>
              <a:buSzTx/>
              <a:buFont typeface="Arial"/>
              <a:buNone/>
              <a:tabLst/>
              <a:defRPr/>
            </a:pPr>
            <a:r>
              <a:rPr kumimoji="0" lang="en-GB" sz="1700" b="1" i="0" u="none" strike="noStrike" kern="0" cap="none" spc="0" normalizeH="0" baseline="0" noProof="0">
                <a:ln>
                  <a:noFill/>
                </a:ln>
                <a:solidFill>
                  <a:prstClr val="white"/>
                </a:solidFill>
                <a:effectLst/>
                <a:uLnTx/>
                <a:uFillTx/>
                <a:latin typeface="Arial"/>
                <a:cs typeface="Arial"/>
                <a:sym typeface="Arial"/>
              </a:rPr>
              <a:t>@SP_LDN</a:t>
            </a:r>
          </a:p>
          <a:p>
            <a:pPr marL="0" marR="0" lvl="0" indent="0" algn="l" defTabSz="914400" rtl="0" eaLnBrk="1" fontAlgn="auto" latinLnBrk="0" hangingPunct="1">
              <a:lnSpc>
                <a:spcPct val="100000"/>
              </a:lnSpc>
              <a:spcBef>
                <a:spcPts val="0"/>
              </a:spcBef>
              <a:spcAft>
                <a:spcPts val="560"/>
              </a:spcAft>
              <a:buClr>
                <a:srgbClr val="000000"/>
              </a:buClr>
              <a:buSzTx/>
              <a:buFont typeface="Arial"/>
              <a:buNone/>
              <a:tabLst/>
              <a:defRPr/>
            </a:pPr>
            <a:r>
              <a:rPr kumimoji="0" lang="en-GB" sz="1700" b="1" i="0" u="none" strike="noStrike" kern="0" cap="none" spc="0" normalizeH="0" baseline="0" noProof="0">
                <a:ln>
                  <a:noFill/>
                </a:ln>
                <a:solidFill>
                  <a:prstClr val="white"/>
                </a:solidFill>
                <a:effectLst/>
                <a:uLnTx/>
                <a:uFillTx/>
                <a:latin typeface="Arial"/>
                <a:cs typeface="Arial"/>
                <a:sym typeface="Arial"/>
              </a:rPr>
              <a:t>hlp.socialprescribing@nhs.net</a:t>
            </a:r>
          </a:p>
        </p:txBody>
      </p:sp>
      <p:pic>
        <p:nvPicPr>
          <p:cNvPr id="10" name="Picture 9" descr="A white circle with a black background&#10;&#10;Description automatically generated with low confidence">
            <a:extLst>
              <a:ext uri="{FF2B5EF4-FFF2-40B4-BE49-F238E27FC236}">
                <a16:creationId xmlns:a16="http://schemas.microsoft.com/office/drawing/2014/main" id="{95A5704D-404D-423E-BD3D-3EE80A153342}"/>
              </a:ext>
            </a:extLst>
          </p:cNvPr>
          <p:cNvPicPr>
            <a:picLocks noChangeAspect="1"/>
          </p:cNvPicPr>
          <p:nvPr/>
        </p:nvPicPr>
        <p:blipFill>
          <a:blip r:embed="rId3"/>
          <a:stretch>
            <a:fillRect/>
          </a:stretch>
        </p:blipFill>
        <p:spPr>
          <a:xfrm>
            <a:off x="543070" y="6188870"/>
            <a:ext cx="258736" cy="219310"/>
          </a:xfrm>
          <a:prstGeom prst="rect">
            <a:avLst/>
          </a:prstGeom>
        </p:spPr>
      </p:pic>
      <p:pic>
        <p:nvPicPr>
          <p:cNvPr id="11" name="Picture 10" descr="Icon&#10;&#10;Description automatically generated">
            <a:extLst>
              <a:ext uri="{FF2B5EF4-FFF2-40B4-BE49-F238E27FC236}">
                <a16:creationId xmlns:a16="http://schemas.microsoft.com/office/drawing/2014/main" id="{6687AF67-52BC-4426-ABBF-31F3028731D3}"/>
              </a:ext>
            </a:extLst>
          </p:cNvPr>
          <p:cNvPicPr>
            <a:picLocks noChangeAspect="1"/>
          </p:cNvPicPr>
          <p:nvPr/>
        </p:nvPicPr>
        <p:blipFill>
          <a:blip r:embed="rId4"/>
          <a:stretch>
            <a:fillRect/>
          </a:stretch>
        </p:blipFill>
        <p:spPr>
          <a:xfrm>
            <a:off x="555608" y="6538900"/>
            <a:ext cx="233662" cy="183242"/>
          </a:xfrm>
          <a:prstGeom prst="rect">
            <a:avLst/>
          </a:prstGeom>
        </p:spPr>
      </p:pic>
      <p:pic>
        <p:nvPicPr>
          <p:cNvPr id="13" name="Google Shape;254;p37">
            <a:extLst>
              <a:ext uri="{FF2B5EF4-FFF2-40B4-BE49-F238E27FC236}">
                <a16:creationId xmlns:a16="http://schemas.microsoft.com/office/drawing/2014/main" id="{B698D69A-16E6-4411-9613-47533BB0F867}"/>
              </a:ext>
            </a:extLst>
          </p:cNvPr>
          <p:cNvPicPr preferRelativeResize="0">
            <a:picLocks noChangeAspect="1"/>
          </p:cNvPicPr>
          <p:nvPr/>
        </p:nvPicPr>
        <p:blipFill rotWithShape="1">
          <a:blip r:embed="rId5">
            <a:alphaModFix/>
          </a:blip>
          <a:srcRect t="-1161" b="11763"/>
          <a:stretch/>
        </p:blipFill>
        <p:spPr>
          <a:xfrm>
            <a:off x="10146296" y="6107428"/>
            <a:ext cx="1933031" cy="638593"/>
          </a:xfrm>
          <a:prstGeom prst="rect">
            <a:avLst/>
          </a:prstGeom>
          <a:noFill/>
          <a:ln>
            <a:noFill/>
          </a:ln>
        </p:spPr>
      </p:pic>
      <p:pic>
        <p:nvPicPr>
          <p:cNvPr id="14" name="Google Shape;253;p37">
            <a:extLst>
              <a:ext uri="{FF2B5EF4-FFF2-40B4-BE49-F238E27FC236}">
                <a16:creationId xmlns:a16="http://schemas.microsoft.com/office/drawing/2014/main" id="{BAA1482E-9DEF-4DB6-B1A7-668DFB03E954}"/>
              </a:ext>
            </a:extLst>
          </p:cNvPr>
          <p:cNvPicPr preferRelativeResize="0">
            <a:picLocks noChangeAspect="1"/>
          </p:cNvPicPr>
          <p:nvPr/>
        </p:nvPicPr>
        <p:blipFill rotWithShape="1">
          <a:blip r:embed="rId6">
            <a:alphaModFix/>
          </a:blip>
          <a:srcRect/>
          <a:stretch/>
        </p:blipFill>
        <p:spPr>
          <a:xfrm>
            <a:off x="9159005" y="6133472"/>
            <a:ext cx="824153" cy="583916"/>
          </a:xfrm>
          <a:prstGeom prst="rect">
            <a:avLst/>
          </a:prstGeom>
          <a:noFill/>
          <a:ln>
            <a:noFill/>
          </a:ln>
        </p:spPr>
      </p:pic>
      <p:sp>
        <p:nvSpPr>
          <p:cNvPr id="2" name="Google Shape;276;p39">
            <a:extLst>
              <a:ext uri="{FF2B5EF4-FFF2-40B4-BE49-F238E27FC236}">
                <a16:creationId xmlns:a16="http://schemas.microsoft.com/office/drawing/2014/main" id="{6E607A8D-4AC8-426C-B876-182470D91C5C}"/>
              </a:ext>
            </a:extLst>
          </p:cNvPr>
          <p:cNvSpPr txBox="1"/>
          <p:nvPr/>
        </p:nvSpPr>
        <p:spPr>
          <a:xfrm>
            <a:off x="231673" y="723200"/>
            <a:ext cx="11693346" cy="4949071"/>
          </a:xfrm>
          <a:prstGeom prst="rect">
            <a:avLst/>
          </a:prstGeom>
          <a:noFill/>
          <a:ln>
            <a:noFill/>
          </a:ln>
        </p:spPr>
        <p:txBody>
          <a:bodyPr spcFirstLastPara="1" wrap="square" lIns="85356" tIns="85356" rIns="85356" bIns="85356" anchor="t" anchorCtr="0">
            <a:spAutoFit/>
          </a:bodyPr>
          <a:lstStyle/>
          <a:p>
            <a:pPr marL="0" marR="0" lvl="0" indent="0" algn="l" defTabSz="914400" rtl="0" eaLnBrk="1" fontAlgn="auto" latinLnBrk="0" hangingPunct="1">
              <a:lnSpc>
                <a:spcPct val="114999"/>
              </a:lnSpc>
              <a:spcBef>
                <a:spcPts val="0"/>
              </a:spcBef>
              <a:spcAft>
                <a:spcPts val="0"/>
              </a:spcAft>
              <a:buClr>
                <a:srgbClr val="000000"/>
              </a:buClr>
              <a:buSzTx/>
              <a:buFont typeface="Arial"/>
              <a:buNone/>
              <a:tabLst/>
              <a:defRPr/>
            </a:pPr>
            <a:r>
              <a:rPr kumimoji="0" lang="en-GB" sz="1600" b="1" i="0" u="none" strike="noStrike" kern="0" cap="none" spc="0" normalizeH="0" baseline="0" noProof="0">
                <a:ln>
                  <a:noFill/>
                </a:ln>
                <a:solidFill>
                  <a:srgbClr val="007EB0"/>
                </a:solidFill>
                <a:effectLst/>
                <a:uLnTx/>
                <a:uFillTx/>
                <a:latin typeface="Arial"/>
                <a:cs typeface="Arial"/>
                <a:sym typeface="Arial"/>
              </a:rPr>
              <a:t>HLP Personalised Care Team</a:t>
            </a:r>
            <a:endParaRPr kumimoji="0" lang="en-US" sz="16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14999"/>
              </a:lnSpc>
              <a:spcBef>
                <a:spcPts val="0"/>
              </a:spcBef>
              <a:spcAft>
                <a:spcPts val="0"/>
              </a:spcAft>
              <a:buClr>
                <a:srgbClr val="000000"/>
              </a:buClr>
              <a:buSzTx/>
              <a:buFont typeface="Arial"/>
              <a:buNone/>
              <a:tabLst/>
              <a:defRPr/>
            </a:pPr>
            <a:r>
              <a:rPr kumimoji="0" lang="en-GB" sz="1600" b="0" i="0" u="none" strike="noStrike" kern="0" cap="none" spc="0" normalizeH="0" baseline="0" noProof="0">
                <a:ln>
                  <a:noFill/>
                </a:ln>
                <a:solidFill>
                  <a:prstClr val="black">
                    <a:lumMod val="50000"/>
                  </a:prstClr>
                </a:solidFill>
                <a:effectLst/>
                <a:uLnTx/>
                <a:uFillTx/>
                <a:latin typeface="Arial"/>
                <a:cs typeface="Arial"/>
                <a:sym typeface="Arial"/>
              </a:rPr>
              <a:t>Supporting the London system to spread and scale personalised care</a:t>
            </a:r>
            <a:endParaRPr kumimoji="0" lang="en-US" sz="1600" b="0" i="0" u="none" strike="noStrike" kern="0" cap="none" spc="0" normalizeH="0" baseline="0" noProof="0">
              <a:ln>
                <a:noFill/>
              </a:ln>
              <a:solidFill>
                <a:prstClr val="black">
                  <a:lumMod val="50000"/>
                </a:prstClr>
              </a:solidFill>
              <a:effectLst/>
              <a:uLnTx/>
              <a:uFillTx/>
              <a:latin typeface="Arial"/>
              <a:cs typeface="Arial"/>
              <a:sym typeface="Arial"/>
            </a:endParaRPr>
          </a:p>
          <a:p>
            <a:pPr marL="0" marR="0" lvl="0" indent="0" algn="l" defTabSz="914400" rtl="0" eaLnBrk="1" fontAlgn="auto" latinLnBrk="0" hangingPunct="1">
              <a:lnSpc>
                <a:spcPct val="114999"/>
              </a:lnSpc>
              <a:spcBef>
                <a:spcPts val="0"/>
              </a:spcBef>
              <a:spcAft>
                <a:spcPts val="0"/>
              </a:spcAft>
              <a:buClr>
                <a:srgbClr val="000000"/>
              </a:buClr>
              <a:buSzTx/>
              <a:buFont typeface="Arial"/>
              <a:buNone/>
              <a:tabLst/>
              <a:defRPr/>
            </a:pPr>
            <a:r>
              <a:rPr kumimoji="0" lang="en-GB" sz="1600" b="0" i="0" u="none" strike="noStrike" kern="0" cap="none" spc="0" normalizeH="0" baseline="0" noProof="0">
                <a:ln>
                  <a:noFill/>
                </a:ln>
                <a:solidFill>
                  <a:prstClr val="black">
                    <a:lumMod val="50000"/>
                  </a:prstClr>
                </a:solidFill>
                <a:effectLst/>
                <a:uLnTx/>
                <a:uFillTx/>
                <a:latin typeface="Arial"/>
                <a:cs typeface="Arial"/>
                <a:sym typeface="Arial"/>
              </a:rPr>
              <a:t>Convening multisector partnership work to support, develop and innovate social prescribing</a:t>
            </a:r>
            <a:endParaRPr kumimoji="0" lang="en-US" sz="1600" b="0" i="0" u="none" strike="noStrike" kern="0" cap="none" spc="0" normalizeH="0" baseline="0" noProof="0">
              <a:ln>
                <a:noFill/>
              </a:ln>
              <a:solidFill>
                <a:prstClr val="black">
                  <a:lumMod val="50000"/>
                </a:prstClr>
              </a:solidFill>
              <a:effectLst/>
              <a:uLnTx/>
              <a:uFillTx/>
              <a:latin typeface="Arial"/>
              <a:cs typeface="Arial"/>
              <a:sym typeface="Arial"/>
            </a:endParaRPr>
          </a:p>
          <a:p>
            <a:pPr marL="0" marR="0" lvl="0" indent="0" algn="l" defTabSz="914400" rtl="0" eaLnBrk="1" fontAlgn="auto" latinLnBrk="0" hangingPunct="1">
              <a:lnSpc>
                <a:spcPct val="114999"/>
              </a:lnSpc>
              <a:spcBef>
                <a:spcPts val="0"/>
              </a:spcBef>
              <a:spcAft>
                <a:spcPts val="0"/>
              </a:spcAft>
              <a:buClr>
                <a:srgbClr val="000000"/>
              </a:buClr>
              <a:buSzTx/>
              <a:buFont typeface="Arial"/>
              <a:buNone/>
              <a:tabLst/>
              <a:defRPr/>
            </a:pPr>
            <a:endParaRPr kumimoji="0" lang="en-GB" sz="16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14999"/>
              </a:lnSpc>
              <a:spcBef>
                <a:spcPts val="0"/>
              </a:spcBef>
              <a:spcAft>
                <a:spcPts val="0"/>
              </a:spcAft>
              <a:buClr>
                <a:srgbClr val="000000"/>
              </a:buClr>
              <a:buSzTx/>
              <a:buFont typeface="Arial"/>
              <a:buNone/>
              <a:tabLst/>
              <a:defRPr/>
            </a:pPr>
            <a:r>
              <a:rPr kumimoji="0" lang="en-GB" sz="1600" b="1" i="0" u="none" strike="noStrike" kern="0" cap="none" spc="0" normalizeH="0" baseline="0" noProof="0">
                <a:ln>
                  <a:noFill/>
                </a:ln>
                <a:solidFill>
                  <a:srgbClr val="007EB0"/>
                </a:solidFill>
                <a:effectLst/>
                <a:uLnTx/>
                <a:uFillTx/>
                <a:latin typeface="Arial"/>
                <a:cs typeface="Arial"/>
                <a:sym typeface="Arial"/>
              </a:rPr>
              <a:t>NHSE Associate roles supporting frontline staff</a:t>
            </a:r>
            <a:endParaRPr kumimoji="0" lang="en-US" sz="16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14999"/>
              </a:lnSpc>
              <a:spcBef>
                <a:spcPts val="0"/>
              </a:spcBef>
              <a:spcAft>
                <a:spcPts val="0"/>
              </a:spcAft>
              <a:buClr>
                <a:srgbClr val="000000"/>
              </a:buClr>
              <a:buSzTx/>
              <a:buFont typeface="Arial"/>
              <a:buNone/>
              <a:tabLst/>
              <a:defRPr/>
            </a:pPr>
            <a:r>
              <a:rPr kumimoji="0" lang="en-GB" sz="1600" b="0" i="0" u="none" strike="noStrike" kern="0" cap="none" spc="0" normalizeH="0" baseline="0" noProof="0">
                <a:ln>
                  <a:noFill/>
                </a:ln>
                <a:solidFill>
                  <a:prstClr val="black">
                    <a:lumMod val="50000"/>
                  </a:prstClr>
                </a:solidFill>
                <a:effectLst/>
                <a:uLnTx/>
                <a:uFillTx/>
                <a:latin typeface="Arial"/>
                <a:cs typeface="Arial"/>
                <a:sym typeface="Arial"/>
              </a:rPr>
              <a:t>Regional Learning Coordinator for Social Prescribing – Lianna Martin: lianna.martin@nhs.net</a:t>
            </a:r>
          </a:p>
          <a:p>
            <a:pPr marL="0" marR="0" lvl="0" indent="0" algn="l" defTabSz="914400" rtl="0" eaLnBrk="1" fontAlgn="auto" latinLnBrk="0" hangingPunct="1">
              <a:lnSpc>
                <a:spcPct val="114999"/>
              </a:lnSpc>
              <a:spcBef>
                <a:spcPts val="0"/>
              </a:spcBef>
              <a:spcAft>
                <a:spcPts val="0"/>
              </a:spcAft>
              <a:buClr>
                <a:srgbClr val="000000"/>
              </a:buClr>
              <a:buSzTx/>
              <a:buFont typeface="Arial"/>
              <a:buNone/>
              <a:tabLst/>
              <a:defRPr/>
            </a:pPr>
            <a:r>
              <a:rPr kumimoji="0" lang="en-GB" sz="1600" b="0" i="0" u="none" strike="noStrike" kern="0" cap="none" spc="0" normalizeH="0" baseline="0" noProof="0">
                <a:ln>
                  <a:noFill/>
                </a:ln>
                <a:solidFill>
                  <a:prstClr val="black">
                    <a:lumMod val="50000"/>
                  </a:prstClr>
                </a:solidFill>
                <a:effectLst/>
                <a:uLnTx/>
                <a:uFillTx/>
                <a:latin typeface="Arial"/>
                <a:cs typeface="Arial"/>
                <a:sym typeface="Arial"/>
              </a:rPr>
              <a:t>Health and Wellbeing Coach Mentor – Caroline Haines: caroline.haines1@nhs.net</a:t>
            </a:r>
            <a:endParaRPr kumimoji="0" lang="en-US" sz="1600" b="0" i="0" u="none" strike="noStrike" kern="0" cap="none" spc="0" normalizeH="0" baseline="0" noProof="0">
              <a:ln>
                <a:noFill/>
              </a:ln>
              <a:solidFill>
                <a:prstClr val="black">
                  <a:lumMod val="50000"/>
                </a:prstClr>
              </a:solidFill>
              <a:effectLst/>
              <a:uLnTx/>
              <a:uFillTx/>
              <a:latin typeface="Arial"/>
              <a:cs typeface="Arial"/>
              <a:sym typeface="Arial"/>
            </a:endParaRPr>
          </a:p>
          <a:p>
            <a:pPr marL="0" marR="0" lvl="0" indent="0" algn="l" defTabSz="914400" rtl="0" eaLnBrk="1" fontAlgn="auto" latinLnBrk="0" hangingPunct="1">
              <a:lnSpc>
                <a:spcPct val="114999"/>
              </a:lnSpc>
              <a:spcBef>
                <a:spcPts val="0"/>
              </a:spcBef>
              <a:spcAft>
                <a:spcPts val="0"/>
              </a:spcAft>
              <a:buClr>
                <a:srgbClr val="000000"/>
              </a:buClr>
              <a:buSzTx/>
              <a:buFont typeface="Arial"/>
              <a:buNone/>
              <a:tabLst/>
              <a:defRPr/>
            </a:pPr>
            <a:r>
              <a:rPr kumimoji="0" lang="en-GB" sz="1600" b="0" i="0" u="none" strike="noStrike" kern="0" cap="none" spc="0" normalizeH="0" baseline="0" noProof="0">
                <a:ln>
                  <a:noFill/>
                </a:ln>
                <a:effectLst/>
                <a:uLnTx/>
                <a:uFillTx/>
                <a:latin typeface="Arial"/>
                <a:cs typeface="Arial"/>
                <a:sym typeface="Arial"/>
              </a:rPr>
              <a:t>Care Coordinator Mentor – Ali Hassas: alihassas@nhs.net</a:t>
            </a:r>
            <a:endParaRPr kumimoji="0" lang="en-US" sz="1600" b="0" i="0" u="none" strike="noStrike" kern="0" cap="none" spc="0" normalizeH="0" baseline="0" noProof="0">
              <a:ln>
                <a:noFill/>
              </a:ln>
              <a:effectLst/>
              <a:uLnTx/>
              <a:uFillTx/>
              <a:latin typeface="Arial"/>
              <a:cs typeface="Arial"/>
              <a:sym typeface="Arial"/>
            </a:endParaRPr>
          </a:p>
          <a:p>
            <a:pPr marL="628650" fontAlgn="base"/>
            <a:endParaRPr lang="en-GB" sz="1600">
              <a:ea typeface="Calibri" panose="020F0502020204030204" pitchFamily="34" charset="0"/>
            </a:endParaRPr>
          </a:p>
          <a:p>
            <a:pPr marL="0" marR="0" lvl="0" indent="0" algn="l" defTabSz="914400" rtl="0" eaLnBrk="1" fontAlgn="auto" latinLnBrk="0" hangingPunct="1">
              <a:lnSpc>
                <a:spcPct val="114999"/>
              </a:lnSpc>
              <a:spcBef>
                <a:spcPts val="0"/>
              </a:spcBef>
              <a:spcAft>
                <a:spcPts val="0"/>
              </a:spcAft>
              <a:buClr>
                <a:srgbClr val="000000"/>
              </a:buClr>
              <a:buSzTx/>
              <a:buFont typeface="Arial"/>
              <a:buNone/>
              <a:tabLst/>
              <a:defRPr/>
            </a:pPr>
            <a:r>
              <a:rPr kumimoji="0" lang="en-GB" sz="1600" b="1" i="0" u="none" strike="noStrike" kern="0" cap="none" spc="0" normalizeH="0" baseline="0" noProof="0">
                <a:ln>
                  <a:noFill/>
                </a:ln>
                <a:solidFill>
                  <a:srgbClr val="007EB0"/>
                </a:solidFill>
                <a:effectLst/>
                <a:uLnTx/>
                <a:uFillTx/>
                <a:latin typeface="Arial"/>
                <a:cs typeface="Arial"/>
                <a:sym typeface="Arial"/>
              </a:rPr>
              <a:t>NHSE Associate roles supporting the system</a:t>
            </a:r>
            <a:endParaRPr kumimoji="0" lang="en-US" sz="1600" b="0" i="0" u="none" strike="noStrike" kern="0" cap="none" spc="0" normalizeH="0" baseline="0" noProof="0">
              <a:ln>
                <a:noFill/>
              </a:ln>
              <a:solidFill>
                <a:srgbClr val="000000"/>
              </a:solidFill>
              <a:effectLst/>
              <a:uLnTx/>
              <a:uFillTx/>
              <a:latin typeface="Arial"/>
              <a:cs typeface="Arial"/>
              <a:sym typeface="Arial"/>
            </a:endParaRPr>
          </a:p>
          <a:p>
            <a:pPr>
              <a:lnSpc>
                <a:spcPct val="114999"/>
              </a:lnSpc>
              <a:defRPr/>
            </a:pPr>
            <a:r>
              <a:rPr kumimoji="0" lang="en-GB" sz="1600" b="0" i="0" u="none" strike="noStrike" kern="0" cap="none" spc="0" normalizeH="0" baseline="0" noProof="0">
                <a:ln>
                  <a:noFill/>
                </a:ln>
                <a:effectLst/>
                <a:uLnTx/>
                <a:uFillTx/>
                <a:latin typeface="Arial"/>
                <a:cs typeface="Arial"/>
                <a:sym typeface="Arial"/>
              </a:rPr>
              <a:t>PCN Advisor – </a:t>
            </a:r>
            <a:r>
              <a:rPr lang="en-GB" sz="1600"/>
              <a:t>Dr Hina </a:t>
            </a:r>
            <a:r>
              <a:rPr kumimoji="0" lang="en-GB" sz="1600" b="0" i="0" u="none" strike="noStrike" kern="0" cap="none" spc="0" normalizeH="0" baseline="0" noProof="0">
                <a:ln>
                  <a:noFill/>
                </a:ln>
                <a:effectLst/>
                <a:uLnTx/>
                <a:uFillTx/>
                <a:latin typeface="Arial"/>
                <a:cs typeface="Arial"/>
                <a:sym typeface="Arial"/>
              </a:rPr>
              <a:t>Shahid: </a:t>
            </a:r>
            <a:r>
              <a:rPr kumimoji="0" lang="en-GB" sz="1600" b="0" i="0" u="none" strike="noStrike" kern="0" cap="none" spc="0" normalizeH="0" baseline="0" noProof="0">
                <a:ln>
                  <a:noFill/>
                </a:ln>
                <a:effectLst/>
                <a:uLnTx/>
                <a:uFillTx/>
                <a:latin typeface="Arial"/>
                <a:cs typeface="Arial"/>
                <a:sym typeface="Arial"/>
                <a:hlinkClick r:id="rId7"/>
              </a:rPr>
              <a:t>hina.shahid1@nhs.net</a:t>
            </a:r>
            <a:endParaRPr kumimoji="0" lang="en-US" sz="1600" b="0" i="0" u="none" strike="noStrike" kern="0" cap="none" spc="0" normalizeH="0" baseline="0" noProof="0">
              <a:ln>
                <a:noFill/>
              </a:ln>
              <a:effectLst/>
              <a:uLnTx/>
              <a:uFillTx/>
              <a:latin typeface="Arial"/>
              <a:cs typeface="Arial"/>
              <a:sym typeface="Arial"/>
            </a:endParaRPr>
          </a:p>
          <a:p>
            <a:pPr>
              <a:lnSpc>
                <a:spcPct val="114999"/>
              </a:lnSpc>
              <a:defRPr/>
            </a:pPr>
            <a:r>
              <a:rPr lang="en-GB" sz="1600"/>
              <a:t>PCN Advisor – Lianna Martin: lianna.martin@nhs.net</a:t>
            </a:r>
            <a:endParaRPr lang="en-GB" sz="1600" b="0" i="0" u="none" strike="noStrike" kern="0" cap="none" spc="0" normalizeH="0" baseline="0" noProof="0">
              <a:ln>
                <a:noFill/>
              </a:ln>
              <a:effectLst/>
              <a:uLnTx/>
              <a:uFillTx/>
              <a:latin typeface="Arial"/>
              <a:cs typeface="Arial"/>
            </a:endParaRPr>
          </a:p>
          <a:p>
            <a:pPr>
              <a:lnSpc>
                <a:spcPct val="114999"/>
              </a:lnSpc>
              <a:defRPr/>
            </a:pPr>
            <a:endParaRPr lang="en-GB" sz="1600"/>
          </a:p>
          <a:p>
            <a:pPr marL="0" marR="0" lvl="0" indent="0" algn="l" defTabSz="914400" rtl="0" eaLnBrk="1" fontAlgn="auto" latinLnBrk="0" hangingPunct="1">
              <a:lnSpc>
                <a:spcPct val="114999"/>
              </a:lnSpc>
              <a:spcBef>
                <a:spcPts val="0"/>
              </a:spcBef>
              <a:spcAft>
                <a:spcPts val="0"/>
              </a:spcAft>
              <a:buClr>
                <a:srgbClr val="000000"/>
              </a:buClr>
              <a:buSzTx/>
              <a:buFont typeface="Arial"/>
              <a:buNone/>
              <a:tabLst/>
              <a:defRPr/>
            </a:pPr>
            <a:r>
              <a:rPr kumimoji="0" lang="en-GB" sz="1600" b="1" i="0" u="none" strike="noStrike" kern="0" cap="none" spc="0" normalizeH="0" baseline="0" noProof="0">
                <a:ln>
                  <a:noFill/>
                </a:ln>
                <a:solidFill>
                  <a:srgbClr val="007EB0"/>
                </a:solidFill>
                <a:effectLst/>
                <a:uLnTx/>
                <a:uFillTx/>
                <a:latin typeface="Arial"/>
                <a:cs typeface="Arial"/>
                <a:sym typeface="Arial"/>
              </a:rPr>
              <a:t>Local Training Hubs</a:t>
            </a:r>
            <a:endParaRPr kumimoji="0" lang="en-US" sz="16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14999"/>
              </a:lnSpc>
              <a:spcBef>
                <a:spcPts val="0"/>
              </a:spcBef>
              <a:spcAft>
                <a:spcPts val="0"/>
              </a:spcAft>
              <a:buClr>
                <a:srgbClr val="000000"/>
              </a:buClr>
              <a:buSzTx/>
              <a:buFont typeface="Arial"/>
              <a:buNone/>
              <a:tabLst/>
              <a:defRPr/>
            </a:pPr>
            <a:endParaRPr kumimoji="0" lang="en-GB" sz="16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14999"/>
              </a:lnSpc>
              <a:spcBef>
                <a:spcPts val="0"/>
              </a:spcBef>
              <a:spcAft>
                <a:spcPts val="0"/>
              </a:spcAft>
              <a:buClr>
                <a:srgbClr val="000000"/>
              </a:buClr>
              <a:buSzTx/>
              <a:buFont typeface="Arial"/>
              <a:buNone/>
              <a:tabLst/>
              <a:defRPr/>
            </a:pPr>
            <a:r>
              <a:rPr kumimoji="0" lang="en-GB" sz="1600" b="1" i="0" u="none" strike="noStrike" kern="0" cap="none" spc="0" normalizeH="0" baseline="0" noProof="0">
                <a:ln>
                  <a:noFill/>
                </a:ln>
                <a:solidFill>
                  <a:srgbClr val="007EB0"/>
                </a:solidFill>
                <a:effectLst/>
                <a:uLnTx/>
                <a:uFillTx/>
                <a:latin typeface="Arial"/>
                <a:cs typeface="Arial"/>
                <a:sym typeface="Arial"/>
              </a:rPr>
              <a:t>ICS Personalised Care Clinical Leads (see next slide)</a:t>
            </a:r>
            <a:endParaRPr kumimoji="0" lang="en-US" sz="16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14999"/>
              </a:lnSpc>
              <a:spcBef>
                <a:spcPts val="0"/>
              </a:spcBef>
              <a:spcAft>
                <a:spcPts val="0"/>
              </a:spcAft>
              <a:buClr>
                <a:srgbClr val="000000"/>
              </a:buClr>
              <a:buSzTx/>
              <a:buFont typeface="Arial"/>
              <a:buNone/>
              <a:tabLst/>
              <a:defRPr/>
            </a:pPr>
            <a:r>
              <a:rPr kumimoji="0" lang="en-GB" sz="1600" b="0" i="0" u="none" strike="noStrike" kern="0" cap="none" spc="0" normalizeH="0" baseline="0" noProof="0">
                <a:ln>
                  <a:noFill/>
                </a:ln>
                <a:solidFill>
                  <a:prstClr val="black">
                    <a:lumMod val="50000"/>
                  </a:prstClr>
                </a:solidFill>
                <a:effectLst/>
                <a:uLnTx/>
                <a:uFillTx/>
                <a:latin typeface="Arial"/>
                <a:cs typeface="Arial"/>
                <a:sym typeface="Arial"/>
              </a:rPr>
              <a:t>One for each of the ICS &amp; Dr Jagan John as Pan London Lead</a:t>
            </a:r>
            <a:endParaRPr kumimoji="0" lang="en-GB"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40199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9"/>
          <p:cNvSpPr txBox="1">
            <a:spLocks noGrp="1"/>
          </p:cNvSpPr>
          <p:nvPr>
            <p:ph type="sldNum" idx="12"/>
          </p:nvPr>
        </p:nvSpPr>
        <p:spPr>
          <a:xfrm>
            <a:off x="8818274" y="6185341"/>
            <a:ext cx="2656044" cy="340864"/>
          </a:xfrm>
          <a:prstGeom prst="rect">
            <a:avLst/>
          </a:prstGeom>
          <a:noFill/>
          <a:ln>
            <a:noFill/>
          </a:ln>
        </p:spPr>
        <p:txBody>
          <a:bodyPr spcFirstLastPara="1" vert="horz" wrap="square" lIns="85356" tIns="42666" rIns="85356" bIns="42666" rtlCol="0" anchor="ctr" anchorCtr="0">
            <a:noAutofit/>
          </a:bodyPr>
          <a:lstStyle/>
          <a:p>
            <a:fld id="{00000000-1234-1234-1234-123412341234}" type="slidenum">
              <a:rPr lang="en-US"/>
              <a:pPr/>
              <a:t>2</a:t>
            </a:fld>
            <a:endParaRPr/>
          </a:p>
        </p:txBody>
      </p:sp>
      <p:sp>
        <p:nvSpPr>
          <p:cNvPr id="274" name="Google Shape;274;p39"/>
          <p:cNvSpPr/>
          <p:nvPr/>
        </p:nvSpPr>
        <p:spPr>
          <a:xfrm>
            <a:off x="0" y="6008267"/>
            <a:ext cx="12192000" cy="850617"/>
          </a:xfrm>
          <a:prstGeom prst="rect">
            <a:avLst/>
          </a:prstGeom>
          <a:solidFill>
            <a:schemeClr val="accent5">
              <a:lumMod val="75000"/>
            </a:schemeClr>
          </a:solidFill>
          <a:ln>
            <a:noFill/>
          </a:ln>
        </p:spPr>
        <p:txBody>
          <a:bodyPr spcFirstLastPara="1" wrap="square" lIns="113808" tIns="56880" rIns="113808" bIns="56880" anchor="ctr" anchorCtr="0">
            <a:noAutofit/>
          </a:bodyPr>
          <a:lstStyle/>
          <a:p>
            <a:pPr algn="r"/>
            <a:endParaRPr lang="en-GB" sz="2600" b="1">
              <a:solidFill>
                <a:schemeClr val="lt1"/>
              </a:solidFill>
              <a:ea typeface="Calibri"/>
              <a:cs typeface="Calibri"/>
              <a:sym typeface="Calibri"/>
            </a:endParaRPr>
          </a:p>
        </p:txBody>
      </p:sp>
      <p:sp>
        <p:nvSpPr>
          <p:cNvPr id="275" name="Google Shape;275;p39"/>
          <p:cNvSpPr txBox="1">
            <a:spLocks noGrp="1"/>
          </p:cNvSpPr>
          <p:nvPr>
            <p:ph type="title"/>
          </p:nvPr>
        </p:nvSpPr>
        <p:spPr>
          <a:xfrm>
            <a:off x="231673" y="130466"/>
            <a:ext cx="11693346" cy="470263"/>
          </a:xfrm>
          <a:prstGeom prst="rect">
            <a:avLst/>
          </a:prstGeom>
          <a:solidFill>
            <a:schemeClr val="accent5">
              <a:lumMod val="75000"/>
            </a:schemeClr>
          </a:solidFill>
          <a:ln w="9525" cap="flat" cmpd="sng">
            <a:noFill/>
            <a:prstDash val="solid"/>
            <a:round/>
            <a:headEnd type="none" w="sm" len="sm"/>
            <a:tailEnd type="none" w="sm" len="sm"/>
          </a:ln>
        </p:spPr>
        <p:txBody>
          <a:bodyPr spcFirstLastPara="1" vert="horz" wrap="square" lIns="85356" tIns="42666" rIns="85356" bIns="42666" rtlCol="0" anchor="ctr" anchorCtr="0">
            <a:noAutofit/>
          </a:bodyPr>
          <a:lstStyle/>
          <a:p>
            <a:pPr algn="ctr">
              <a:spcBef>
                <a:spcPts val="0"/>
              </a:spcBef>
            </a:pPr>
            <a:r>
              <a:rPr lang="en-GB" sz="2600" b="1">
                <a:latin typeface="+mn-lt"/>
              </a:rPr>
              <a:t>Plan for today...</a:t>
            </a:r>
            <a:endParaRPr lang="en-US"/>
          </a:p>
        </p:txBody>
      </p:sp>
      <p:sp>
        <p:nvSpPr>
          <p:cNvPr id="6" name="TextBox 5">
            <a:extLst>
              <a:ext uri="{FF2B5EF4-FFF2-40B4-BE49-F238E27FC236}">
                <a16:creationId xmlns:a16="http://schemas.microsoft.com/office/drawing/2014/main" id="{0D456A07-8A38-4A47-805C-E6E3BF0E30CF}"/>
              </a:ext>
            </a:extLst>
          </p:cNvPr>
          <p:cNvSpPr txBox="1"/>
          <p:nvPr/>
        </p:nvSpPr>
        <p:spPr>
          <a:xfrm>
            <a:off x="846263" y="6120715"/>
            <a:ext cx="3601234" cy="692497"/>
          </a:xfrm>
          <a:prstGeom prst="rect">
            <a:avLst/>
          </a:prstGeom>
          <a:noFill/>
        </p:spPr>
        <p:txBody>
          <a:bodyPr wrap="square" lIns="91440" tIns="45720" rIns="91440" bIns="45720" rtlCol="0" anchor="t">
            <a:spAutoFit/>
          </a:bodyPr>
          <a:lstStyle/>
          <a:p>
            <a:pPr>
              <a:spcAft>
                <a:spcPts val="560"/>
              </a:spcAft>
            </a:pPr>
            <a:r>
              <a:rPr lang="en-GB" sz="1700" b="1">
                <a:solidFill>
                  <a:schemeClr val="bg1"/>
                </a:solidFill>
              </a:rPr>
              <a:t>@SP_LDN</a:t>
            </a:r>
          </a:p>
          <a:p>
            <a:pPr>
              <a:spcAft>
                <a:spcPts val="560"/>
              </a:spcAft>
            </a:pPr>
            <a:r>
              <a:rPr lang="en-GB" sz="1700" b="1">
                <a:solidFill>
                  <a:schemeClr val="bg1"/>
                </a:solidFill>
              </a:rPr>
              <a:t>hlp.socialprescribing@nhs.net</a:t>
            </a:r>
          </a:p>
        </p:txBody>
      </p:sp>
      <p:pic>
        <p:nvPicPr>
          <p:cNvPr id="10" name="Picture 9" descr="A white circle with a black background&#10;&#10;Description automatically generated with low confidence">
            <a:extLst>
              <a:ext uri="{FF2B5EF4-FFF2-40B4-BE49-F238E27FC236}">
                <a16:creationId xmlns:a16="http://schemas.microsoft.com/office/drawing/2014/main" id="{95A5704D-404D-423E-BD3D-3EE80A153342}"/>
              </a:ext>
            </a:extLst>
          </p:cNvPr>
          <p:cNvPicPr>
            <a:picLocks noChangeAspect="1"/>
          </p:cNvPicPr>
          <p:nvPr/>
        </p:nvPicPr>
        <p:blipFill>
          <a:blip r:embed="rId3"/>
          <a:stretch>
            <a:fillRect/>
          </a:stretch>
        </p:blipFill>
        <p:spPr>
          <a:xfrm>
            <a:off x="543070" y="6188870"/>
            <a:ext cx="258736" cy="219310"/>
          </a:xfrm>
          <a:prstGeom prst="rect">
            <a:avLst/>
          </a:prstGeom>
        </p:spPr>
      </p:pic>
      <p:pic>
        <p:nvPicPr>
          <p:cNvPr id="11" name="Picture 10" descr="Icon&#10;&#10;Description automatically generated">
            <a:extLst>
              <a:ext uri="{FF2B5EF4-FFF2-40B4-BE49-F238E27FC236}">
                <a16:creationId xmlns:a16="http://schemas.microsoft.com/office/drawing/2014/main" id="{6687AF67-52BC-4426-ABBF-31F3028731D3}"/>
              </a:ext>
            </a:extLst>
          </p:cNvPr>
          <p:cNvPicPr>
            <a:picLocks noChangeAspect="1"/>
          </p:cNvPicPr>
          <p:nvPr/>
        </p:nvPicPr>
        <p:blipFill>
          <a:blip r:embed="rId4"/>
          <a:stretch>
            <a:fillRect/>
          </a:stretch>
        </p:blipFill>
        <p:spPr>
          <a:xfrm>
            <a:off x="555608" y="6538900"/>
            <a:ext cx="233662" cy="183242"/>
          </a:xfrm>
          <a:prstGeom prst="rect">
            <a:avLst/>
          </a:prstGeom>
        </p:spPr>
      </p:pic>
      <p:pic>
        <p:nvPicPr>
          <p:cNvPr id="13" name="Google Shape;254;p37">
            <a:extLst>
              <a:ext uri="{FF2B5EF4-FFF2-40B4-BE49-F238E27FC236}">
                <a16:creationId xmlns:a16="http://schemas.microsoft.com/office/drawing/2014/main" id="{B698D69A-16E6-4411-9613-47533BB0F867}"/>
              </a:ext>
            </a:extLst>
          </p:cNvPr>
          <p:cNvPicPr preferRelativeResize="0">
            <a:picLocks noChangeAspect="1"/>
          </p:cNvPicPr>
          <p:nvPr/>
        </p:nvPicPr>
        <p:blipFill rotWithShape="1">
          <a:blip r:embed="rId5">
            <a:alphaModFix/>
          </a:blip>
          <a:srcRect t="-1161" b="11763"/>
          <a:stretch/>
        </p:blipFill>
        <p:spPr>
          <a:xfrm>
            <a:off x="10146296" y="6107428"/>
            <a:ext cx="1933031" cy="638593"/>
          </a:xfrm>
          <a:prstGeom prst="rect">
            <a:avLst/>
          </a:prstGeom>
          <a:noFill/>
          <a:ln>
            <a:noFill/>
          </a:ln>
        </p:spPr>
      </p:pic>
      <p:pic>
        <p:nvPicPr>
          <p:cNvPr id="14" name="Google Shape;253;p37">
            <a:extLst>
              <a:ext uri="{FF2B5EF4-FFF2-40B4-BE49-F238E27FC236}">
                <a16:creationId xmlns:a16="http://schemas.microsoft.com/office/drawing/2014/main" id="{BAA1482E-9DEF-4DB6-B1A7-668DFB03E954}"/>
              </a:ext>
            </a:extLst>
          </p:cNvPr>
          <p:cNvPicPr preferRelativeResize="0">
            <a:picLocks noChangeAspect="1"/>
          </p:cNvPicPr>
          <p:nvPr/>
        </p:nvPicPr>
        <p:blipFill rotWithShape="1">
          <a:blip r:embed="rId6">
            <a:alphaModFix/>
          </a:blip>
          <a:srcRect/>
          <a:stretch/>
        </p:blipFill>
        <p:spPr>
          <a:xfrm>
            <a:off x="9159005" y="6133472"/>
            <a:ext cx="824153" cy="583916"/>
          </a:xfrm>
          <a:prstGeom prst="rect">
            <a:avLst/>
          </a:prstGeom>
          <a:noFill/>
          <a:ln>
            <a:noFill/>
          </a:ln>
        </p:spPr>
      </p:pic>
      <p:pic>
        <p:nvPicPr>
          <p:cNvPr id="3" name="Google Shape;263;p38" descr="Icon&#10;&#10;Description automatically generated">
            <a:extLst>
              <a:ext uri="{FF2B5EF4-FFF2-40B4-BE49-F238E27FC236}">
                <a16:creationId xmlns:a16="http://schemas.microsoft.com/office/drawing/2014/main" id="{3A60F5F9-B7AC-4453-81A9-844496B8826D}"/>
              </a:ext>
            </a:extLst>
          </p:cNvPr>
          <p:cNvPicPr preferRelativeResize="0"/>
          <p:nvPr/>
        </p:nvPicPr>
        <p:blipFill rotWithShape="1">
          <a:blip r:embed="rId7">
            <a:alphaModFix/>
          </a:blip>
          <a:srcRect b="11800"/>
          <a:stretch/>
        </p:blipFill>
        <p:spPr>
          <a:xfrm>
            <a:off x="441706" y="3924843"/>
            <a:ext cx="2239716" cy="1984889"/>
          </a:xfrm>
          <a:prstGeom prst="rect">
            <a:avLst/>
          </a:prstGeom>
          <a:noFill/>
          <a:ln>
            <a:noFill/>
          </a:ln>
        </p:spPr>
      </p:pic>
      <p:sp>
        <p:nvSpPr>
          <p:cNvPr id="4" name="Google Shape;264;p38">
            <a:extLst>
              <a:ext uri="{FF2B5EF4-FFF2-40B4-BE49-F238E27FC236}">
                <a16:creationId xmlns:a16="http://schemas.microsoft.com/office/drawing/2014/main" id="{C1AF47A0-125E-41AC-A768-2F19B26A71B4}"/>
              </a:ext>
            </a:extLst>
          </p:cNvPr>
          <p:cNvSpPr txBox="1"/>
          <p:nvPr/>
        </p:nvSpPr>
        <p:spPr>
          <a:xfrm>
            <a:off x="2803301" y="4558162"/>
            <a:ext cx="3247622"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It is an informal session – talk to each other &amp; share resources in the chat</a:t>
            </a:r>
            <a:endParaRPr sz="1800">
              <a:solidFill>
                <a:schemeClr val="dk1"/>
              </a:solidFill>
              <a:latin typeface="Arial"/>
              <a:ea typeface="Arial"/>
              <a:cs typeface="Arial"/>
              <a:sym typeface="Arial"/>
            </a:endParaRPr>
          </a:p>
        </p:txBody>
      </p:sp>
      <p:graphicFrame>
        <p:nvGraphicFramePr>
          <p:cNvPr id="5" name="Google Shape;268;p38">
            <a:extLst>
              <a:ext uri="{FF2B5EF4-FFF2-40B4-BE49-F238E27FC236}">
                <a16:creationId xmlns:a16="http://schemas.microsoft.com/office/drawing/2014/main" id="{501B5BD3-E9B9-47E2-B491-D1C561DA5EE5}"/>
              </a:ext>
            </a:extLst>
          </p:cNvPr>
          <p:cNvGraphicFramePr/>
          <p:nvPr>
            <p:extLst>
              <p:ext uri="{D42A27DB-BD31-4B8C-83A1-F6EECF244321}">
                <p14:modId xmlns:p14="http://schemas.microsoft.com/office/powerpoint/2010/main" val="3271565798"/>
              </p:ext>
            </p:extLst>
          </p:nvPr>
        </p:nvGraphicFramePr>
        <p:xfrm>
          <a:off x="2468880" y="751840"/>
          <a:ext cx="7174986" cy="3365129"/>
        </p:xfrm>
        <a:graphic>
          <a:graphicData uri="http://schemas.openxmlformats.org/drawingml/2006/table">
            <a:tbl>
              <a:tblPr firstRow="1" bandRow="1">
                <a:noFill/>
                <a:tableStyleId>{B2261337-0275-4067-8E78-EA01C606D6E9}</a:tableStyleId>
              </a:tblPr>
              <a:tblGrid>
                <a:gridCol w="1600266">
                  <a:extLst>
                    <a:ext uri="{9D8B030D-6E8A-4147-A177-3AD203B41FA5}">
                      <a16:colId xmlns:a16="http://schemas.microsoft.com/office/drawing/2014/main" val="20000"/>
                    </a:ext>
                  </a:extLst>
                </a:gridCol>
                <a:gridCol w="5574720">
                  <a:extLst>
                    <a:ext uri="{9D8B030D-6E8A-4147-A177-3AD203B41FA5}">
                      <a16:colId xmlns:a16="http://schemas.microsoft.com/office/drawing/2014/main" val="20001"/>
                    </a:ext>
                  </a:extLst>
                </a:gridCol>
              </a:tblGrid>
              <a:tr h="400050">
                <a:tc>
                  <a:txBody>
                    <a:bodyPr/>
                    <a:lstStyle/>
                    <a:p>
                      <a:pPr marL="0" marR="0" lvl="0" indent="0" algn="l" rtl="0">
                        <a:spcBef>
                          <a:spcPts val="0"/>
                        </a:spcBef>
                        <a:spcAft>
                          <a:spcPts val="0"/>
                        </a:spcAft>
                        <a:buNone/>
                      </a:pPr>
                      <a:r>
                        <a:rPr lang="en-US" sz="1800" u="none" strike="noStrike" cap="none" dirty="0">
                          <a:latin typeface="Calibri"/>
                        </a:rPr>
                        <a:t>TIME</a:t>
                      </a:r>
                      <a:endParaRPr>
                        <a:latin typeface="Calibri"/>
                      </a:endParaRPr>
                    </a:p>
                  </a:txBody>
                  <a:tcPr marL="91450" marR="91450" marT="45725" marB="45725">
                    <a:solidFill>
                      <a:srgbClr val="0072C6"/>
                    </a:solidFill>
                  </a:tcPr>
                </a:tc>
                <a:tc>
                  <a:txBody>
                    <a:bodyPr/>
                    <a:lstStyle/>
                    <a:p>
                      <a:pPr marL="0" marR="0" lvl="0" indent="0" algn="l" rtl="0">
                        <a:spcBef>
                          <a:spcPts val="0"/>
                        </a:spcBef>
                        <a:spcAft>
                          <a:spcPts val="0"/>
                        </a:spcAft>
                        <a:buNone/>
                      </a:pPr>
                      <a:r>
                        <a:rPr lang="en-US" sz="1800" dirty="0">
                          <a:latin typeface="Calibri"/>
                        </a:rPr>
                        <a:t>ITEM</a:t>
                      </a:r>
                      <a:endParaRPr>
                        <a:latin typeface="Calibri"/>
                      </a:endParaRPr>
                    </a:p>
                  </a:txBody>
                  <a:tcPr marL="91450" marR="91450" marT="45725" marB="45725">
                    <a:solidFill>
                      <a:srgbClr val="0072C6"/>
                    </a:solidFill>
                  </a:tcPr>
                </a:tc>
                <a:extLst>
                  <a:ext uri="{0D108BD9-81ED-4DB2-BD59-A6C34878D82A}">
                    <a16:rowId xmlns:a16="http://schemas.microsoft.com/office/drawing/2014/main" val="10000"/>
                  </a:ext>
                </a:extLst>
              </a:tr>
              <a:tr h="416075">
                <a:tc>
                  <a:txBody>
                    <a:bodyPr/>
                    <a:lstStyle/>
                    <a:p>
                      <a:pPr marL="0" marR="0" lvl="0" indent="0" algn="l" rtl="0">
                        <a:spcBef>
                          <a:spcPts val="0"/>
                        </a:spcBef>
                        <a:spcAft>
                          <a:spcPts val="0"/>
                        </a:spcAft>
                        <a:buNone/>
                      </a:pPr>
                      <a:r>
                        <a:rPr lang="en-US" sz="1800" dirty="0">
                          <a:latin typeface="Calibri"/>
                        </a:rPr>
                        <a:t>12:35</a:t>
                      </a:r>
                      <a:endParaRPr>
                        <a:latin typeface="Calibri"/>
                      </a:endParaRPr>
                    </a:p>
                  </a:txBody>
                  <a:tcPr marL="91450" marR="91450" marT="45725" marB="45725">
                    <a:solidFill>
                      <a:srgbClr val="F2F2F2"/>
                    </a:solidFill>
                  </a:tcPr>
                </a:tc>
                <a:tc>
                  <a:txBody>
                    <a:bodyPr/>
                    <a:lstStyle/>
                    <a:p>
                      <a:pPr marL="0" marR="0" lvl="0" indent="0" algn="l" rtl="0">
                        <a:spcBef>
                          <a:spcPts val="0"/>
                        </a:spcBef>
                        <a:spcAft>
                          <a:spcPts val="0"/>
                        </a:spcAft>
                        <a:buNone/>
                      </a:pPr>
                      <a:r>
                        <a:rPr lang="en-US" sz="1800" dirty="0">
                          <a:latin typeface="Calibri"/>
                        </a:rPr>
                        <a:t>Why is </a:t>
                      </a:r>
                      <a:r>
                        <a:rPr lang="en-US" sz="1800" dirty="0" err="1">
                          <a:latin typeface="Calibri"/>
                        </a:rPr>
                        <a:t>personalised</a:t>
                      </a:r>
                      <a:r>
                        <a:rPr lang="en-US" sz="1800" dirty="0">
                          <a:latin typeface="Calibri"/>
                        </a:rPr>
                        <a:t> care important?</a:t>
                      </a:r>
                      <a:endParaRPr sz="1800" dirty="0">
                        <a:latin typeface="Calibri"/>
                      </a:endParaRPr>
                    </a:p>
                  </a:txBody>
                  <a:tcPr marL="91450" marR="91450" marT="45725" marB="45725">
                    <a:solidFill>
                      <a:srgbClr val="F2F2F2"/>
                    </a:solidFill>
                  </a:tcPr>
                </a:tc>
                <a:extLst>
                  <a:ext uri="{0D108BD9-81ED-4DB2-BD59-A6C34878D82A}">
                    <a16:rowId xmlns:a16="http://schemas.microsoft.com/office/drawing/2014/main" val="10001"/>
                  </a:ext>
                </a:extLst>
              </a:tr>
              <a:tr h="416075">
                <a:tc>
                  <a:txBody>
                    <a:bodyPr/>
                    <a:lstStyle/>
                    <a:p>
                      <a:pPr marL="0" marR="0" lvl="0" indent="0" algn="l" rtl="0">
                        <a:spcBef>
                          <a:spcPts val="0"/>
                        </a:spcBef>
                        <a:spcAft>
                          <a:spcPts val="0"/>
                        </a:spcAft>
                        <a:buNone/>
                      </a:pPr>
                      <a:r>
                        <a:rPr lang="en-US" sz="1800" dirty="0">
                          <a:latin typeface="Calibri"/>
                        </a:rPr>
                        <a:t>12:40</a:t>
                      </a:r>
                      <a:endParaRPr>
                        <a:latin typeface="Calibri"/>
                      </a:endParaRPr>
                    </a:p>
                  </a:txBody>
                  <a:tcPr marL="91450" marR="91450" marT="45725" marB="45725">
                    <a:solidFill>
                      <a:srgbClr val="F2F2F2"/>
                    </a:solidFill>
                  </a:tcPr>
                </a:tc>
                <a:tc>
                  <a:txBody>
                    <a:bodyPr/>
                    <a:lstStyle/>
                    <a:p>
                      <a:pPr lvl="0" algn="l">
                        <a:lnSpc>
                          <a:spcPct val="100000"/>
                        </a:lnSpc>
                        <a:spcBef>
                          <a:spcPts val="0"/>
                        </a:spcBef>
                        <a:spcAft>
                          <a:spcPts val="0"/>
                        </a:spcAft>
                        <a:buNone/>
                      </a:pPr>
                      <a:r>
                        <a:rPr lang="en-US" sz="1800" b="0" i="0" u="none" strike="noStrike" kern="1200" noProof="0" dirty="0">
                          <a:solidFill>
                            <a:schemeClr val="dk1"/>
                          </a:solidFill>
                          <a:latin typeface="Calibri"/>
                          <a:cs typeface="Arial"/>
                        </a:rPr>
                        <a:t>Health inequalities &amp; primary care</a:t>
                      </a:r>
                      <a:endParaRPr lang="en-US" sz="1800" b="0" i="0" u="none" strike="noStrike" kern="1200" dirty="0">
                        <a:solidFill>
                          <a:schemeClr val="dk1"/>
                        </a:solidFill>
                        <a:latin typeface="Calibri"/>
                        <a:cs typeface="Arial"/>
                      </a:endParaRPr>
                    </a:p>
                  </a:txBody>
                  <a:tcPr marL="91450" marR="91450" marT="45725" marB="45725">
                    <a:solidFill>
                      <a:srgbClr val="F2F2F2"/>
                    </a:solidFill>
                  </a:tcPr>
                </a:tc>
                <a:extLst>
                  <a:ext uri="{0D108BD9-81ED-4DB2-BD59-A6C34878D82A}">
                    <a16:rowId xmlns:a16="http://schemas.microsoft.com/office/drawing/2014/main" val="10002"/>
                  </a:ext>
                </a:extLst>
              </a:tr>
              <a:tr h="416075">
                <a:tc>
                  <a:txBody>
                    <a:bodyPr/>
                    <a:lstStyle/>
                    <a:p>
                      <a:pPr marL="0" lvl="0" indent="0" algn="l">
                        <a:spcBef>
                          <a:spcPts val="0"/>
                        </a:spcBef>
                        <a:spcAft>
                          <a:spcPts val="0"/>
                        </a:spcAft>
                        <a:buNone/>
                      </a:pPr>
                      <a:r>
                        <a:rPr lang="en-US" sz="1800" dirty="0">
                          <a:latin typeface="Calibri"/>
                        </a:rPr>
                        <a:t>12:50</a:t>
                      </a:r>
                      <a:endParaRPr sz="1800" dirty="0">
                        <a:latin typeface="Calibri"/>
                      </a:endParaRPr>
                    </a:p>
                  </a:txBody>
                  <a:tcPr marL="91450" marR="91450" marT="45724" marB="45724">
                    <a:solidFill>
                      <a:srgbClr val="F2F2F2"/>
                    </a:solidFill>
                  </a:tcPr>
                </a:tc>
                <a:tc>
                  <a:txBody>
                    <a:bodyPr/>
                    <a:lstStyle/>
                    <a:p>
                      <a:pPr lvl="0" algn="l">
                        <a:lnSpc>
                          <a:spcPct val="100000"/>
                        </a:lnSpc>
                        <a:spcBef>
                          <a:spcPts val="0"/>
                        </a:spcBef>
                        <a:spcAft>
                          <a:spcPts val="0"/>
                        </a:spcAft>
                        <a:buNone/>
                      </a:pPr>
                      <a:r>
                        <a:rPr lang="en-US" sz="1800" b="0" i="0" u="none" strike="noStrike" noProof="0" dirty="0">
                          <a:latin typeface="Calibri"/>
                        </a:rPr>
                        <a:t>What are the 3 roles?</a:t>
                      </a:r>
                      <a:endParaRPr lang="en-US" dirty="0">
                        <a:latin typeface="Calibri"/>
                      </a:endParaRPr>
                    </a:p>
                  </a:txBody>
                  <a:tcPr marL="91450" marR="91450" marT="45724" marB="45724">
                    <a:solidFill>
                      <a:srgbClr val="F2F2F2"/>
                    </a:solidFill>
                  </a:tcPr>
                </a:tc>
                <a:extLst>
                  <a:ext uri="{0D108BD9-81ED-4DB2-BD59-A6C34878D82A}">
                    <a16:rowId xmlns:a16="http://schemas.microsoft.com/office/drawing/2014/main" val="2169877521"/>
                  </a:ext>
                </a:extLst>
              </a:tr>
              <a:tr h="416075">
                <a:tc>
                  <a:txBody>
                    <a:bodyPr/>
                    <a:lstStyle/>
                    <a:p>
                      <a:pPr marL="0" marR="0" lvl="0" indent="0" algn="l" rtl="0">
                        <a:spcBef>
                          <a:spcPts val="0"/>
                        </a:spcBef>
                        <a:spcAft>
                          <a:spcPts val="0"/>
                        </a:spcAft>
                        <a:buNone/>
                      </a:pPr>
                      <a:r>
                        <a:rPr lang="en-US" sz="1800" dirty="0">
                          <a:latin typeface="Calibri"/>
                        </a:rPr>
                        <a:t>12:55</a:t>
                      </a:r>
                      <a:endParaRPr>
                        <a:latin typeface="Calibri"/>
                      </a:endParaRPr>
                    </a:p>
                  </a:txBody>
                  <a:tcPr marL="91450" marR="91450" marT="45725" marB="45725">
                    <a:solidFill>
                      <a:srgbClr val="F2F2F2"/>
                    </a:solidFill>
                  </a:tcPr>
                </a:tc>
                <a:tc>
                  <a:txBody>
                    <a:bodyPr/>
                    <a:lstStyle/>
                    <a:p>
                      <a:pPr marL="0" marR="0" lvl="0" indent="0" algn="l">
                        <a:spcBef>
                          <a:spcPts val="0"/>
                        </a:spcBef>
                        <a:spcAft>
                          <a:spcPts val="0"/>
                        </a:spcAft>
                        <a:buNone/>
                      </a:pPr>
                      <a:r>
                        <a:rPr lang="en-US" sz="1800" dirty="0">
                          <a:latin typeface="Calibri"/>
                        </a:rPr>
                        <a:t>Benefits to PCN using 3 roles</a:t>
                      </a:r>
                      <a:endParaRPr>
                        <a:latin typeface="Calibri"/>
                      </a:endParaRPr>
                    </a:p>
                  </a:txBody>
                  <a:tcPr marL="91450" marR="91450" marT="45725" marB="45725">
                    <a:solidFill>
                      <a:srgbClr val="F2F2F2"/>
                    </a:solidFill>
                  </a:tcPr>
                </a:tc>
                <a:extLst>
                  <a:ext uri="{0D108BD9-81ED-4DB2-BD59-A6C34878D82A}">
                    <a16:rowId xmlns:a16="http://schemas.microsoft.com/office/drawing/2014/main" val="10003"/>
                  </a:ext>
                </a:extLst>
              </a:tr>
              <a:tr h="416075">
                <a:tc>
                  <a:txBody>
                    <a:bodyPr/>
                    <a:lstStyle/>
                    <a:p>
                      <a:pPr marL="0" marR="0" lvl="0" indent="0" algn="l" rtl="0">
                        <a:spcBef>
                          <a:spcPts val="0"/>
                        </a:spcBef>
                        <a:spcAft>
                          <a:spcPts val="0"/>
                        </a:spcAft>
                        <a:buNone/>
                      </a:pPr>
                      <a:r>
                        <a:rPr lang="en-US" sz="1800" dirty="0">
                          <a:latin typeface="Calibri"/>
                        </a:rPr>
                        <a:t>1:05</a:t>
                      </a:r>
                      <a:endParaRPr>
                        <a:latin typeface="Calibri"/>
                      </a:endParaRPr>
                    </a:p>
                  </a:txBody>
                  <a:tcPr marL="91450" marR="91450" marT="45725" marB="45725">
                    <a:solidFill>
                      <a:srgbClr val="F2F2F2"/>
                    </a:solidFill>
                  </a:tcPr>
                </a:tc>
                <a:tc>
                  <a:txBody>
                    <a:bodyPr/>
                    <a:lstStyle/>
                    <a:p>
                      <a:pPr marL="0" marR="0" lvl="0" indent="0" algn="l" rtl="0">
                        <a:spcBef>
                          <a:spcPts val="0"/>
                        </a:spcBef>
                        <a:spcAft>
                          <a:spcPts val="0"/>
                        </a:spcAft>
                        <a:buNone/>
                      </a:pPr>
                      <a:r>
                        <a:rPr lang="en-US" sz="1800" dirty="0">
                          <a:latin typeface="Calibri"/>
                        </a:rPr>
                        <a:t>Recruitment trends</a:t>
                      </a:r>
                      <a:endParaRPr>
                        <a:latin typeface="Calibri"/>
                      </a:endParaRPr>
                    </a:p>
                  </a:txBody>
                  <a:tcPr marL="91450" marR="91450" marT="45725" marB="45725">
                    <a:solidFill>
                      <a:srgbClr val="F2F2F2"/>
                    </a:solidFill>
                  </a:tcPr>
                </a:tc>
                <a:extLst>
                  <a:ext uri="{0D108BD9-81ED-4DB2-BD59-A6C34878D82A}">
                    <a16:rowId xmlns:a16="http://schemas.microsoft.com/office/drawing/2014/main" val="10004"/>
                  </a:ext>
                </a:extLst>
              </a:tr>
              <a:tr h="416075">
                <a:tc>
                  <a:txBody>
                    <a:bodyPr/>
                    <a:lstStyle/>
                    <a:p>
                      <a:pPr marL="0" marR="0" lvl="0" indent="0" algn="l" rtl="0">
                        <a:spcBef>
                          <a:spcPts val="0"/>
                        </a:spcBef>
                        <a:spcAft>
                          <a:spcPts val="0"/>
                        </a:spcAft>
                        <a:buNone/>
                      </a:pPr>
                      <a:r>
                        <a:rPr lang="en-US" sz="1800" dirty="0">
                          <a:latin typeface="Calibri"/>
                        </a:rPr>
                        <a:t>1:20</a:t>
                      </a:r>
                      <a:endParaRPr>
                        <a:latin typeface="Calibri"/>
                      </a:endParaRPr>
                    </a:p>
                  </a:txBody>
                  <a:tcPr marL="91450" marR="91450" marT="45725" marB="45725">
                    <a:solidFill>
                      <a:srgbClr val="F2F2F2"/>
                    </a:solidFill>
                  </a:tcPr>
                </a:tc>
                <a:tc>
                  <a:txBody>
                    <a:bodyPr/>
                    <a:lstStyle/>
                    <a:p>
                      <a:pPr marL="0" marR="0" lvl="0" indent="0" algn="l" rtl="0">
                        <a:spcBef>
                          <a:spcPts val="0"/>
                        </a:spcBef>
                        <a:spcAft>
                          <a:spcPts val="0"/>
                        </a:spcAft>
                        <a:buNone/>
                      </a:pPr>
                      <a:r>
                        <a:rPr lang="en-US" sz="1800" dirty="0">
                          <a:latin typeface="Calibri"/>
                        </a:rPr>
                        <a:t>Q&amp;A</a:t>
                      </a:r>
                      <a:endParaRPr>
                        <a:latin typeface="Calibri"/>
                      </a:endParaRPr>
                    </a:p>
                  </a:txBody>
                  <a:tcPr marL="91450" marR="91450" marT="45725" marB="45725">
                    <a:solidFill>
                      <a:srgbClr val="F2F2F2"/>
                    </a:solidFill>
                  </a:tcPr>
                </a:tc>
                <a:extLst>
                  <a:ext uri="{0D108BD9-81ED-4DB2-BD59-A6C34878D82A}">
                    <a16:rowId xmlns:a16="http://schemas.microsoft.com/office/drawing/2014/main" val="10005"/>
                  </a:ext>
                </a:extLst>
              </a:tr>
              <a:tr h="468629">
                <a:tc>
                  <a:txBody>
                    <a:bodyPr/>
                    <a:lstStyle/>
                    <a:p>
                      <a:pPr marL="0" marR="0" lvl="0" indent="0" algn="l" rtl="0">
                        <a:spcBef>
                          <a:spcPts val="0"/>
                        </a:spcBef>
                        <a:spcAft>
                          <a:spcPts val="0"/>
                        </a:spcAft>
                        <a:buClr>
                          <a:schemeClr val="dk1"/>
                        </a:buClr>
                        <a:buSzPts val="1800"/>
                        <a:buFont typeface="Arial"/>
                        <a:buNone/>
                      </a:pPr>
                      <a:r>
                        <a:rPr lang="en-US" sz="1800" dirty="0">
                          <a:latin typeface="Calibri"/>
                        </a:rPr>
                        <a:t>1:50</a:t>
                      </a:r>
                      <a:endParaRPr>
                        <a:latin typeface="Calibri"/>
                      </a:endParaRPr>
                    </a:p>
                  </a:txBody>
                  <a:tcPr marL="91450" marR="91450" marT="45725" marB="45725">
                    <a:solidFill>
                      <a:srgbClr val="F2F2F2"/>
                    </a:solidFill>
                  </a:tcPr>
                </a:tc>
                <a:tc>
                  <a:txBody>
                    <a:bodyPr/>
                    <a:lstStyle/>
                    <a:p>
                      <a:pPr marL="0" marR="0" lvl="0" indent="0" algn="l">
                        <a:spcBef>
                          <a:spcPts val="0"/>
                        </a:spcBef>
                        <a:spcAft>
                          <a:spcPts val="0"/>
                        </a:spcAft>
                        <a:buNone/>
                      </a:pPr>
                      <a:r>
                        <a:rPr lang="en-US" sz="1800" dirty="0">
                          <a:latin typeface="Calibri"/>
                        </a:rPr>
                        <a:t>Shaping a way forward </a:t>
                      </a:r>
                      <a:endParaRPr dirty="0">
                        <a:latin typeface="Calibri"/>
                      </a:endParaRPr>
                    </a:p>
                  </a:txBody>
                  <a:tcPr marL="91450" marR="91450" marT="45725" marB="45725">
                    <a:solidFill>
                      <a:srgbClr val="F2F2F2"/>
                    </a:solidFill>
                  </a:tcPr>
                </a:tc>
                <a:extLst>
                  <a:ext uri="{0D108BD9-81ED-4DB2-BD59-A6C34878D82A}">
                    <a16:rowId xmlns:a16="http://schemas.microsoft.com/office/drawing/2014/main" val="10006"/>
                  </a:ext>
                </a:extLst>
              </a:tr>
            </a:tbl>
          </a:graphicData>
        </a:graphic>
      </p:graphicFrame>
      <p:pic>
        <p:nvPicPr>
          <p:cNvPr id="7" name="Google Shape;266;p38" descr="Logo&#10;&#10;Description automatically generated">
            <a:extLst>
              <a:ext uri="{FF2B5EF4-FFF2-40B4-BE49-F238E27FC236}">
                <a16:creationId xmlns:a16="http://schemas.microsoft.com/office/drawing/2014/main" id="{DC013C42-C51B-4807-B88C-236CCB0DBB6E}"/>
              </a:ext>
            </a:extLst>
          </p:cNvPr>
          <p:cNvPicPr preferRelativeResize="0"/>
          <p:nvPr/>
        </p:nvPicPr>
        <p:blipFill rotWithShape="1">
          <a:blip r:embed="rId8">
            <a:alphaModFix/>
          </a:blip>
          <a:srcRect l="15927" t="34736" r="16617" b="29550"/>
          <a:stretch/>
        </p:blipFill>
        <p:spPr>
          <a:xfrm>
            <a:off x="6516419" y="4911898"/>
            <a:ext cx="1702676" cy="646331"/>
          </a:xfrm>
          <a:prstGeom prst="rect">
            <a:avLst/>
          </a:prstGeom>
          <a:noFill/>
          <a:ln>
            <a:noFill/>
          </a:ln>
        </p:spPr>
      </p:pic>
      <p:sp>
        <p:nvSpPr>
          <p:cNvPr id="20" name="Google Shape;267;p38">
            <a:extLst>
              <a:ext uri="{FF2B5EF4-FFF2-40B4-BE49-F238E27FC236}">
                <a16:creationId xmlns:a16="http://schemas.microsoft.com/office/drawing/2014/main" id="{0193D88B-E385-44CB-986E-C48A2A759B9D}"/>
              </a:ext>
            </a:extLst>
          </p:cNvPr>
          <p:cNvSpPr txBox="1"/>
          <p:nvPr/>
        </p:nvSpPr>
        <p:spPr>
          <a:xfrm>
            <a:off x="8408276" y="4957766"/>
            <a:ext cx="3531476"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The presentations will be recorded &amp; circulated with slides</a:t>
            </a: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3125686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9"/>
          <p:cNvSpPr txBox="1">
            <a:spLocks noGrp="1"/>
          </p:cNvSpPr>
          <p:nvPr>
            <p:ph type="sldNum" idx="12"/>
          </p:nvPr>
        </p:nvSpPr>
        <p:spPr>
          <a:xfrm>
            <a:off x="8818274" y="6185341"/>
            <a:ext cx="2656044" cy="340864"/>
          </a:xfrm>
          <a:prstGeom prst="rect">
            <a:avLst/>
          </a:prstGeom>
          <a:noFill/>
          <a:ln>
            <a:noFill/>
          </a:ln>
        </p:spPr>
        <p:txBody>
          <a:bodyPr spcFirstLastPara="1" vert="horz" wrap="square" lIns="85356" tIns="42666" rIns="85356" bIns="42666" rtlCol="0" anchor="ctr" anchorCtr="0">
            <a:noAutofit/>
          </a:bodyPr>
          <a:lstStyle/>
          <a:p>
            <a:fld id="{00000000-1234-1234-1234-123412341234}" type="slidenum">
              <a:rPr lang="en-US"/>
              <a:pPr/>
              <a:t>20</a:t>
            </a:fld>
            <a:endParaRPr/>
          </a:p>
        </p:txBody>
      </p:sp>
      <p:sp>
        <p:nvSpPr>
          <p:cNvPr id="274" name="Google Shape;274;p39"/>
          <p:cNvSpPr/>
          <p:nvPr/>
        </p:nvSpPr>
        <p:spPr>
          <a:xfrm>
            <a:off x="0" y="6008267"/>
            <a:ext cx="12192000" cy="850617"/>
          </a:xfrm>
          <a:prstGeom prst="rect">
            <a:avLst/>
          </a:prstGeom>
          <a:solidFill>
            <a:schemeClr val="accent5">
              <a:lumMod val="75000"/>
            </a:schemeClr>
          </a:solidFill>
          <a:ln>
            <a:noFill/>
          </a:ln>
        </p:spPr>
        <p:txBody>
          <a:bodyPr spcFirstLastPara="1" wrap="square" lIns="113808" tIns="56880" rIns="113808" bIns="56880" anchor="ctr" anchorCtr="0">
            <a:noAutofit/>
          </a:bodyPr>
          <a:lstStyle/>
          <a:p>
            <a:pPr algn="r"/>
            <a:endParaRPr lang="en-GB" sz="2600" b="1">
              <a:solidFill>
                <a:schemeClr val="lt1"/>
              </a:solidFill>
              <a:ea typeface="Calibri"/>
              <a:cs typeface="Calibri"/>
              <a:sym typeface="Calibri"/>
            </a:endParaRPr>
          </a:p>
        </p:txBody>
      </p:sp>
      <p:sp>
        <p:nvSpPr>
          <p:cNvPr id="275" name="Google Shape;275;p39"/>
          <p:cNvSpPr txBox="1">
            <a:spLocks noGrp="1"/>
          </p:cNvSpPr>
          <p:nvPr>
            <p:ph type="title"/>
          </p:nvPr>
        </p:nvSpPr>
        <p:spPr>
          <a:xfrm>
            <a:off x="231673" y="130466"/>
            <a:ext cx="11693346" cy="470263"/>
          </a:xfrm>
          <a:prstGeom prst="rect">
            <a:avLst/>
          </a:prstGeom>
          <a:solidFill>
            <a:schemeClr val="accent5">
              <a:lumMod val="75000"/>
            </a:schemeClr>
          </a:solidFill>
          <a:ln w="9525" cap="flat" cmpd="sng">
            <a:noFill/>
            <a:prstDash val="solid"/>
            <a:round/>
            <a:headEnd type="none" w="sm" len="sm"/>
            <a:tailEnd type="none" w="sm" len="sm"/>
          </a:ln>
        </p:spPr>
        <p:txBody>
          <a:bodyPr spcFirstLastPara="1" vert="horz" wrap="square" lIns="85356" tIns="42666" rIns="85356" bIns="42666" rtlCol="0" anchor="ctr" anchorCtr="0">
            <a:noAutofit/>
          </a:bodyPr>
          <a:lstStyle/>
          <a:p>
            <a:pPr algn="ctr"/>
            <a:r>
              <a:rPr lang="en-GB" sz="2400">
                <a:latin typeface="Calibri"/>
                <a:cs typeface="Calibri"/>
              </a:rPr>
              <a:t>Support for PCNs...</a:t>
            </a:r>
            <a:endParaRPr lang="en-US"/>
          </a:p>
        </p:txBody>
      </p:sp>
      <p:sp>
        <p:nvSpPr>
          <p:cNvPr id="6" name="TextBox 5">
            <a:extLst>
              <a:ext uri="{FF2B5EF4-FFF2-40B4-BE49-F238E27FC236}">
                <a16:creationId xmlns:a16="http://schemas.microsoft.com/office/drawing/2014/main" id="{0D456A07-8A38-4A47-805C-E6E3BF0E30CF}"/>
              </a:ext>
            </a:extLst>
          </p:cNvPr>
          <p:cNvSpPr txBox="1"/>
          <p:nvPr/>
        </p:nvSpPr>
        <p:spPr>
          <a:xfrm>
            <a:off x="846263" y="6120715"/>
            <a:ext cx="3601234" cy="692497"/>
          </a:xfrm>
          <a:prstGeom prst="rect">
            <a:avLst/>
          </a:prstGeom>
          <a:noFill/>
        </p:spPr>
        <p:txBody>
          <a:bodyPr wrap="square" lIns="91440" tIns="45720" rIns="91440" bIns="45720" rtlCol="0" anchor="t">
            <a:spAutoFit/>
          </a:bodyPr>
          <a:lstStyle/>
          <a:p>
            <a:pPr>
              <a:spcAft>
                <a:spcPts val="560"/>
              </a:spcAft>
            </a:pPr>
            <a:r>
              <a:rPr lang="en-GB" sz="1700" b="1">
                <a:solidFill>
                  <a:schemeClr val="bg1"/>
                </a:solidFill>
              </a:rPr>
              <a:t>@SP_LDN</a:t>
            </a:r>
          </a:p>
          <a:p>
            <a:pPr>
              <a:spcAft>
                <a:spcPts val="560"/>
              </a:spcAft>
            </a:pPr>
            <a:r>
              <a:rPr lang="en-GB" sz="1700" b="1">
                <a:solidFill>
                  <a:schemeClr val="bg1"/>
                </a:solidFill>
              </a:rPr>
              <a:t>hlp.socialprescribing@nhs.net</a:t>
            </a:r>
          </a:p>
        </p:txBody>
      </p:sp>
      <p:pic>
        <p:nvPicPr>
          <p:cNvPr id="10" name="Picture 9" descr="A white circle with a black background&#10;&#10;Description automatically generated with low confidence">
            <a:extLst>
              <a:ext uri="{FF2B5EF4-FFF2-40B4-BE49-F238E27FC236}">
                <a16:creationId xmlns:a16="http://schemas.microsoft.com/office/drawing/2014/main" id="{95A5704D-404D-423E-BD3D-3EE80A153342}"/>
              </a:ext>
            </a:extLst>
          </p:cNvPr>
          <p:cNvPicPr>
            <a:picLocks noChangeAspect="1"/>
          </p:cNvPicPr>
          <p:nvPr/>
        </p:nvPicPr>
        <p:blipFill>
          <a:blip r:embed="rId3"/>
          <a:stretch>
            <a:fillRect/>
          </a:stretch>
        </p:blipFill>
        <p:spPr>
          <a:xfrm>
            <a:off x="543070" y="6200243"/>
            <a:ext cx="258736" cy="219310"/>
          </a:xfrm>
          <a:prstGeom prst="rect">
            <a:avLst/>
          </a:prstGeom>
        </p:spPr>
      </p:pic>
      <p:pic>
        <p:nvPicPr>
          <p:cNvPr id="11" name="Picture 10" descr="Icon&#10;&#10;Description automatically generated">
            <a:extLst>
              <a:ext uri="{FF2B5EF4-FFF2-40B4-BE49-F238E27FC236}">
                <a16:creationId xmlns:a16="http://schemas.microsoft.com/office/drawing/2014/main" id="{6687AF67-52BC-4426-ABBF-31F3028731D3}"/>
              </a:ext>
            </a:extLst>
          </p:cNvPr>
          <p:cNvPicPr>
            <a:picLocks noChangeAspect="1"/>
          </p:cNvPicPr>
          <p:nvPr/>
        </p:nvPicPr>
        <p:blipFill>
          <a:blip r:embed="rId4"/>
          <a:stretch>
            <a:fillRect/>
          </a:stretch>
        </p:blipFill>
        <p:spPr>
          <a:xfrm>
            <a:off x="555608" y="6561646"/>
            <a:ext cx="233662" cy="183242"/>
          </a:xfrm>
          <a:prstGeom prst="rect">
            <a:avLst/>
          </a:prstGeom>
        </p:spPr>
      </p:pic>
      <p:pic>
        <p:nvPicPr>
          <p:cNvPr id="13" name="Google Shape;254;p37">
            <a:extLst>
              <a:ext uri="{FF2B5EF4-FFF2-40B4-BE49-F238E27FC236}">
                <a16:creationId xmlns:a16="http://schemas.microsoft.com/office/drawing/2014/main" id="{B698D69A-16E6-4411-9613-47533BB0F867}"/>
              </a:ext>
            </a:extLst>
          </p:cNvPr>
          <p:cNvPicPr preferRelativeResize="0">
            <a:picLocks noChangeAspect="1"/>
          </p:cNvPicPr>
          <p:nvPr/>
        </p:nvPicPr>
        <p:blipFill rotWithShape="1">
          <a:blip r:embed="rId5">
            <a:alphaModFix/>
          </a:blip>
          <a:srcRect t="-1161" b="11763"/>
          <a:stretch/>
        </p:blipFill>
        <p:spPr>
          <a:xfrm>
            <a:off x="10146296" y="6107428"/>
            <a:ext cx="1933031" cy="638593"/>
          </a:xfrm>
          <a:prstGeom prst="rect">
            <a:avLst/>
          </a:prstGeom>
          <a:noFill/>
          <a:ln>
            <a:noFill/>
          </a:ln>
        </p:spPr>
      </p:pic>
      <p:pic>
        <p:nvPicPr>
          <p:cNvPr id="14" name="Google Shape;253;p37">
            <a:extLst>
              <a:ext uri="{FF2B5EF4-FFF2-40B4-BE49-F238E27FC236}">
                <a16:creationId xmlns:a16="http://schemas.microsoft.com/office/drawing/2014/main" id="{BAA1482E-9DEF-4DB6-B1A7-668DFB03E954}"/>
              </a:ext>
            </a:extLst>
          </p:cNvPr>
          <p:cNvPicPr preferRelativeResize="0">
            <a:picLocks noChangeAspect="1"/>
          </p:cNvPicPr>
          <p:nvPr/>
        </p:nvPicPr>
        <p:blipFill rotWithShape="1">
          <a:blip r:embed="rId6">
            <a:alphaModFix/>
          </a:blip>
          <a:srcRect/>
          <a:stretch/>
        </p:blipFill>
        <p:spPr>
          <a:xfrm>
            <a:off x="9159005" y="6133472"/>
            <a:ext cx="824153" cy="583916"/>
          </a:xfrm>
          <a:prstGeom prst="rect">
            <a:avLst/>
          </a:prstGeom>
          <a:noFill/>
          <a:ln>
            <a:noFill/>
          </a:ln>
        </p:spPr>
      </p:pic>
      <p:sp>
        <p:nvSpPr>
          <p:cNvPr id="15" name="Content Placeholder 2">
            <a:extLst>
              <a:ext uri="{FF2B5EF4-FFF2-40B4-BE49-F238E27FC236}">
                <a16:creationId xmlns:a16="http://schemas.microsoft.com/office/drawing/2014/main" id="{D20D6483-0C02-44F7-9D2D-96E777DBA6A8}"/>
              </a:ext>
            </a:extLst>
          </p:cNvPr>
          <p:cNvSpPr>
            <a:spLocks noGrp="1"/>
          </p:cNvSpPr>
          <p:nvPr/>
        </p:nvSpPr>
        <p:spPr>
          <a:xfrm>
            <a:off x="828040" y="1022985"/>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A suite of co-produced support</a:t>
            </a:r>
          </a:p>
          <a:p>
            <a:pPr lvl="1"/>
            <a:r>
              <a:rPr lang="en-GB"/>
              <a:t>Monthly share and learn ?any volunteers!</a:t>
            </a:r>
          </a:p>
          <a:p>
            <a:pPr lvl="1"/>
            <a:r>
              <a:rPr lang="en-GB"/>
              <a:t>Case studies</a:t>
            </a:r>
          </a:p>
          <a:p>
            <a:pPr lvl="1"/>
            <a:r>
              <a:rPr lang="en-GB" dirty="0"/>
              <a:t>Tailored 1:1 sessions – to answer any burning questions, explore challenges, think through strategy to best use the roles,  advice on peers to connect </a:t>
            </a:r>
            <a:r>
              <a:rPr lang="en-GB"/>
              <a:t>with etc</a:t>
            </a:r>
            <a:endParaRPr lang="en-GB" dirty="0">
              <a:cs typeface="Calibri"/>
            </a:endParaRPr>
          </a:p>
          <a:p>
            <a:pPr lvl="1"/>
            <a:r>
              <a:rPr lang="en-GB"/>
              <a:t>Co-produced PCN toolkit &amp; FAQ Guide</a:t>
            </a:r>
          </a:p>
          <a:p>
            <a:pPr lvl="1"/>
            <a:endParaRPr lang="en-GB"/>
          </a:p>
          <a:p>
            <a:r>
              <a:rPr lang="en-GB"/>
              <a:t>Your ideas? </a:t>
            </a:r>
          </a:p>
          <a:p>
            <a:endParaRPr lang="en-GB"/>
          </a:p>
          <a:p>
            <a:endParaRPr lang="en-GB"/>
          </a:p>
        </p:txBody>
      </p:sp>
    </p:spTree>
    <p:extLst>
      <p:ext uri="{BB962C8B-B14F-4D97-AF65-F5344CB8AC3E}">
        <p14:creationId xmlns:p14="http://schemas.microsoft.com/office/powerpoint/2010/main" val="20862032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9"/>
          <p:cNvSpPr txBox="1">
            <a:spLocks noGrp="1"/>
          </p:cNvSpPr>
          <p:nvPr>
            <p:ph type="sldNum" idx="12"/>
          </p:nvPr>
        </p:nvSpPr>
        <p:spPr>
          <a:xfrm>
            <a:off x="8818274" y="6185341"/>
            <a:ext cx="2656044" cy="340864"/>
          </a:xfrm>
          <a:prstGeom prst="rect">
            <a:avLst/>
          </a:prstGeom>
          <a:noFill/>
          <a:ln>
            <a:noFill/>
          </a:ln>
        </p:spPr>
        <p:txBody>
          <a:bodyPr spcFirstLastPara="1" vert="horz" wrap="square" lIns="85356" tIns="42666" rIns="85356" bIns="42666" rtlCol="0" anchor="ctr" anchorCtr="0">
            <a:noAutofit/>
          </a:bodyPr>
          <a:lstStyle/>
          <a:p>
            <a:fld id="{00000000-1234-1234-1234-123412341234}" type="slidenum">
              <a:rPr lang="en-US"/>
              <a:pPr/>
              <a:t>21</a:t>
            </a:fld>
            <a:endParaRPr/>
          </a:p>
        </p:txBody>
      </p:sp>
      <p:sp>
        <p:nvSpPr>
          <p:cNvPr id="274" name="Google Shape;274;p39"/>
          <p:cNvSpPr/>
          <p:nvPr/>
        </p:nvSpPr>
        <p:spPr>
          <a:xfrm>
            <a:off x="0" y="6008267"/>
            <a:ext cx="12192000" cy="850617"/>
          </a:xfrm>
          <a:prstGeom prst="rect">
            <a:avLst/>
          </a:prstGeom>
          <a:solidFill>
            <a:schemeClr val="accent5">
              <a:lumMod val="75000"/>
            </a:schemeClr>
          </a:solidFill>
          <a:ln>
            <a:noFill/>
          </a:ln>
        </p:spPr>
        <p:txBody>
          <a:bodyPr spcFirstLastPara="1" wrap="square" lIns="113808" tIns="56880" rIns="113808" bIns="56880" anchor="ctr" anchorCtr="0">
            <a:noAutofit/>
          </a:bodyPr>
          <a:lstStyle/>
          <a:p>
            <a:pPr algn="r"/>
            <a:endParaRPr lang="en-GB" sz="2600" b="1">
              <a:solidFill>
                <a:schemeClr val="lt1"/>
              </a:solidFill>
              <a:ea typeface="Calibri"/>
              <a:cs typeface="Calibri"/>
              <a:sym typeface="Calibri"/>
            </a:endParaRPr>
          </a:p>
        </p:txBody>
      </p:sp>
      <p:sp>
        <p:nvSpPr>
          <p:cNvPr id="275" name="Google Shape;275;p39"/>
          <p:cNvSpPr txBox="1">
            <a:spLocks noGrp="1"/>
          </p:cNvSpPr>
          <p:nvPr>
            <p:ph type="title"/>
          </p:nvPr>
        </p:nvSpPr>
        <p:spPr>
          <a:xfrm>
            <a:off x="231673" y="130466"/>
            <a:ext cx="11693346" cy="470263"/>
          </a:xfrm>
          <a:prstGeom prst="rect">
            <a:avLst/>
          </a:prstGeom>
          <a:solidFill>
            <a:schemeClr val="accent5">
              <a:lumMod val="75000"/>
            </a:schemeClr>
          </a:solidFill>
          <a:ln w="9525" cap="flat" cmpd="sng">
            <a:noFill/>
            <a:prstDash val="solid"/>
            <a:round/>
            <a:headEnd type="none" w="sm" len="sm"/>
            <a:tailEnd type="none" w="sm" len="sm"/>
          </a:ln>
        </p:spPr>
        <p:txBody>
          <a:bodyPr spcFirstLastPara="1" vert="horz" wrap="square" lIns="85356" tIns="42666" rIns="85356" bIns="42666" rtlCol="0" anchor="ctr" anchorCtr="0">
            <a:noAutofit/>
          </a:bodyPr>
          <a:lstStyle/>
          <a:p>
            <a:pPr algn="ctr">
              <a:spcBef>
                <a:spcPts val="0"/>
              </a:spcBef>
            </a:pPr>
            <a:r>
              <a:rPr lang="en-GB" sz="2600" b="1" dirty="0">
                <a:latin typeface="+mn-lt"/>
                <a:cs typeface="Calibri"/>
              </a:rPr>
              <a:t>Resources referenced...</a:t>
            </a:r>
            <a:endParaRPr lang="en-US" dirty="0"/>
          </a:p>
        </p:txBody>
      </p:sp>
      <p:sp>
        <p:nvSpPr>
          <p:cNvPr id="6" name="TextBox 5">
            <a:extLst>
              <a:ext uri="{FF2B5EF4-FFF2-40B4-BE49-F238E27FC236}">
                <a16:creationId xmlns:a16="http://schemas.microsoft.com/office/drawing/2014/main" id="{0D456A07-8A38-4A47-805C-E6E3BF0E30CF}"/>
              </a:ext>
            </a:extLst>
          </p:cNvPr>
          <p:cNvSpPr txBox="1"/>
          <p:nvPr/>
        </p:nvSpPr>
        <p:spPr>
          <a:xfrm>
            <a:off x="846263" y="6120715"/>
            <a:ext cx="3601234" cy="692497"/>
          </a:xfrm>
          <a:prstGeom prst="rect">
            <a:avLst/>
          </a:prstGeom>
          <a:noFill/>
        </p:spPr>
        <p:txBody>
          <a:bodyPr wrap="square" lIns="91440" tIns="45720" rIns="91440" bIns="45720" rtlCol="0" anchor="t">
            <a:spAutoFit/>
          </a:bodyPr>
          <a:lstStyle/>
          <a:p>
            <a:pPr>
              <a:spcAft>
                <a:spcPts val="560"/>
              </a:spcAft>
            </a:pPr>
            <a:r>
              <a:rPr lang="en-GB" sz="1700" b="1">
                <a:solidFill>
                  <a:schemeClr val="bg1"/>
                </a:solidFill>
              </a:rPr>
              <a:t>@SP_LDN</a:t>
            </a:r>
          </a:p>
          <a:p>
            <a:pPr>
              <a:spcAft>
                <a:spcPts val="560"/>
              </a:spcAft>
            </a:pPr>
            <a:r>
              <a:rPr lang="en-GB" sz="1700" b="1">
                <a:solidFill>
                  <a:schemeClr val="bg1"/>
                </a:solidFill>
              </a:rPr>
              <a:t>hlp.socialprescribing@nhs.net</a:t>
            </a:r>
          </a:p>
        </p:txBody>
      </p:sp>
      <p:pic>
        <p:nvPicPr>
          <p:cNvPr id="10" name="Picture 9" descr="A white circle with a black background&#10;&#10;Description automatically generated with low confidence">
            <a:extLst>
              <a:ext uri="{FF2B5EF4-FFF2-40B4-BE49-F238E27FC236}">
                <a16:creationId xmlns:a16="http://schemas.microsoft.com/office/drawing/2014/main" id="{95A5704D-404D-423E-BD3D-3EE80A153342}"/>
              </a:ext>
            </a:extLst>
          </p:cNvPr>
          <p:cNvPicPr>
            <a:picLocks noChangeAspect="1"/>
          </p:cNvPicPr>
          <p:nvPr/>
        </p:nvPicPr>
        <p:blipFill>
          <a:blip r:embed="rId3"/>
          <a:stretch>
            <a:fillRect/>
          </a:stretch>
        </p:blipFill>
        <p:spPr>
          <a:xfrm>
            <a:off x="543070" y="6188870"/>
            <a:ext cx="258736" cy="219310"/>
          </a:xfrm>
          <a:prstGeom prst="rect">
            <a:avLst/>
          </a:prstGeom>
        </p:spPr>
      </p:pic>
      <p:pic>
        <p:nvPicPr>
          <p:cNvPr id="11" name="Picture 10" descr="Icon&#10;&#10;Description automatically generated">
            <a:extLst>
              <a:ext uri="{FF2B5EF4-FFF2-40B4-BE49-F238E27FC236}">
                <a16:creationId xmlns:a16="http://schemas.microsoft.com/office/drawing/2014/main" id="{6687AF67-52BC-4426-ABBF-31F3028731D3}"/>
              </a:ext>
            </a:extLst>
          </p:cNvPr>
          <p:cNvPicPr>
            <a:picLocks noChangeAspect="1"/>
          </p:cNvPicPr>
          <p:nvPr/>
        </p:nvPicPr>
        <p:blipFill>
          <a:blip r:embed="rId4"/>
          <a:stretch>
            <a:fillRect/>
          </a:stretch>
        </p:blipFill>
        <p:spPr>
          <a:xfrm>
            <a:off x="555608" y="6538900"/>
            <a:ext cx="233662" cy="183242"/>
          </a:xfrm>
          <a:prstGeom prst="rect">
            <a:avLst/>
          </a:prstGeom>
        </p:spPr>
      </p:pic>
      <p:pic>
        <p:nvPicPr>
          <p:cNvPr id="13" name="Google Shape;254;p37">
            <a:extLst>
              <a:ext uri="{FF2B5EF4-FFF2-40B4-BE49-F238E27FC236}">
                <a16:creationId xmlns:a16="http://schemas.microsoft.com/office/drawing/2014/main" id="{B698D69A-16E6-4411-9613-47533BB0F867}"/>
              </a:ext>
            </a:extLst>
          </p:cNvPr>
          <p:cNvPicPr preferRelativeResize="0">
            <a:picLocks noChangeAspect="1"/>
          </p:cNvPicPr>
          <p:nvPr/>
        </p:nvPicPr>
        <p:blipFill rotWithShape="1">
          <a:blip r:embed="rId5">
            <a:alphaModFix/>
          </a:blip>
          <a:srcRect t="-1161" b="11763"/>
          <a:stretch/>
        </p:blipFill>
        <p:spPr>
          <a:xfrm>
            <a:off x="10146296" y="6107428"/>
            <a:ext cx="1933031" cy="638593"/>
          </a:xfrm>
          <a:prstGeom prst="rect">
            <a:avLst/>
          </a:prstGeom>
          <a:noFill/>
          <a:ln>
            <a:noFill/>
          </a:ln>
        </p:spPr>
      </p:pic>
      <p:pic>
        <p:nvPicPr>
          <p:cNvPr id="14" name="Google Shape;253;p37">
            <a:extLst>
              <a:ext uri="{FF2B5EF4-FFF2-40B4-BE49-F238E27FC236}">
                <a16:creationId xmlns:a16="http://schemas.microsoft.com/office/drawing/2014/main" id="{BAA1482E-9DEF-4DB6-B1A7-668DFB03E954}"/>
              </a:ext>
            </a:extLst>
          </p:cNvPr>
          <p:cNvPicPr preferRelativeResize="0">
            <a:picLocks noChangeAspect="1"/>
          </p:cNvPicPr>
          <p:nvPr/>
        </p:nvPicPr>
        <p:blipFill rotWithShape="1">
          <a:blip r:embed="rId6">
            <a:alphaModFix/>
          </a:blip>
          <a:srcRect/>
          <a:stretch/>
        </p:blipFill>
        <p:spPr>
          <a:xfrm>
            <a:off x="9159005" y="6133472"/>
            <a:ext cx="824153" cy="583916"/>
          </a:xfrm>
          <a:prstGeom prst="rect">
            <a:avLst/>
          </a:prstGeom>
          <a:noFill/>
          <a:ln>
            <a:noFill/>
          </a:ln>
        </p:spPr>
      </p:pic>
      <p:sp>
        <p:nvSpPr>
          <p:cNvPr id="2" name="Google Shape;276;p39">
            <a:extLst>
              <a:ext uri="{FF2B5EF4-FFF2-40B4-BE49-F238E27FC236}">
                <a16:creationId xmlns:a16="http://schemas.microsoft.com/office/drawing/2014/main" id="{6E607A8D-4AC8-426C-B876-182470D91C5C}"/>
              </a:ext>
            </a:extLst>
          </p:cNvPr>
          <p:cNvSpPr txBox="1"/>
          <p:nvPr/>
        </p:nvSpPr>
        <p:spPr>
          <a:xfrm>
            <a:off x="231673" y="723200"/>
            <a:ext cx="11693346" cy="5903179"/>
          </a:xfrm>
          <a:prstGeom prst="rect">
            <a:avLst/>
          </a:prstGeom>
          <a:noFill/>
          <a:ln>
            <a:noFill/>
          </a:ln>
        </p:spPr>
        <p:txBody>
          <a:bodyPr spcFirstLastPara="1" wrap="square" lIns="85356" tIns="85356" rIns="85356" bIns="85356" anchor="t" anchorCtr="0">
            <a:spAutoFit/>
          </a:bodyPr>
          <a:lstStyle/>
          <a:p>
            <a:pPr>
              <a:lnSpc>
                <a:spcPct val="114999"/>
              </a:lnSpc>
            </a:pPr>
            <a:r>
              <a:rPr lang="en-US" b="1" dirty="0">
                <a:solidFill>
                  <a:srgbClr val="201F1E"/>
                </a:solidFill>
                <a:highlight>
                  <a:srgbClr val="FFFFFF"/>
                </a:highlight>
                <a:latin typeface="Calibri"/>
              </a:rPr>
              <a:t>KEY DOCUMENTS</a:t>
            </a:r>
            <a:endParaRPr lang="en-US" dirty="0">
              <a:latin typeface="Calibri"/>
            </a:endParaRPr>
          </a:p>
          <a:p>
            <a:pPr marL="285750" indent="-285750">
              <a:spcAft>
                <a:spcPts val="600"/>
              </a:spcAft>
              <a:buFont typeface="Arial,Sans-Serif"/>
              <a:buChar char="•"/>
            </a:pPr>
            <a:r>
              <a:rPr lang="en-GB" dirty="0">
                <a:latin typeface="Calibri"/>
              </a:rPr>
              <a:t>NHS Long Term Plan available </a:t>
            </a:r>
            <a:r>
              <a:rPr lang="en-GB" dirty="0">
                <a:latin typeface="Calibri"/>
                <a:hlinkClick r:id="rId7">
                  <a:extLst>
                    <a:ext uri="{A12FA001-AC4F-418D-AE19-62706E023703}">
                      <ahyp:hlinkClr xmlns:ahyp="http://schemas.microsoft.com/office/drawing/2018/hyperlinkcolor" val="tx"/>
                    </a:ext>
                  </a:extLst>
                </a:hlinkClick>
              </a:rPr>
              <a:t>here</a:t>
            </a:r>
            <a:r>
              <a:rPr lang="en-GB" dirty="0">
                <a:latin typeface="Calibri"/>
              </a:rPr>
              <a:t>.</a:t>
            </a:r>
          </a:p>
          <a:p>
            <a:pPr marL="285750" indent="-285750">
              <a:spcAft>
                <a:spcPts val="600"/>
              </a:spcAft>
              <a:buFont typeface="Arial,Sans-Serif"/>
              <a:buChar char="•"/>
            </a:pPr>
            <a:r>
              <a:rPr lang="en-GB" dirty="0">
                <a:latin typeface="Calibri"/>
                <a:hlinkClick r:id="rId8">
                  <a:extLst>
                    <a:ext uri="{A12FA001-AC4F-418D-AE19-62706E023703}">
                      <ahyp:hlinkClr xmlns:ahyp="http://schemas.microsoft.com/office/drawing/2018/hyperlinkcolor" val="tx"/>
                    </a:ext>
                  </a:extLst>
                </a:hlinkClick>
              </a:rPr>
              <a:t>PCN plans including IIF</a:t>
            </a:r>
            <a:endParaRPr lang="en-GB" dirty="0">
              <a:latin typeface="Calibri"/>
            </a:endParaRPr>
          </a:p>
          <a:p>
            <a:pPr marL="285750" indent="-285750">
              <a:spcAft>
                <a:spcPts val="600"/>
              </a:spcAft>
              <a:buFont typeface="Arial,Sans-Serif"/>
              <a:buChar char="•"/>
            </a:pPr>
            <a:r>
              <a:rPr lang="en-GB" dirty="0">
                <a:latin typeface="Calibri"/>
                <a:hlinkClick r:id="rId9">
                  <a:extLst>
                    <a:ext uri="{A12FA001-AC4F-418D-AE19-62706E023703}">
                      <ahyp:hlinkClr xmlns:ahyp="http://schemas.microsoft.com/office/drawing/2018/hyperlinkcolor" val="tx"/>
                    </a:ext>
                  </a:extLst>
                </a:hlinkClick>
              </a:rPr>
              <a:t>IIF/ DES implementation guidance</a:t>
            </a:r>
            <a:endParaRPr lang="en-US" dirty="0">
              <a:latin typeface="Calibri"/>
            </a:endParaRPr>
          </a:p>
          <a:p>
            <a:pPr marL="285750" indent="-285750">
              <a:spcAft>
                <a:spcPts val="600"/>
              </a:spcAft>
              <a:buFont typeface="Arial,Sans-Serif"/>
              <a:buChar char="•"/>
            </a:pPr>
            <a:r>
              <a:rPr lang="en-GB" dirty="0">
                <a:latin typeface="Calibri"/>
                <a:hlinkClick r:id="rId10">
                  <a:extLst>
                    <a:ext uri="{A12FA001-AC4F-418D-AE19-62706E023703}">
                      <ahyp:hlinkClr xmlns:ahyp="http://schemas.microsoft.com/office/drawing/2018/hyperlinkcolor" val="tx"/>
                    </a:ext>
                  </a:extLst>
                </a:hlinkClick>
              </a:rPr>
              <a:t>DES Requirements and entitlements</a:t>
            </a:r>
            <a:endParaRPr lang="en-US" dirty="0">
              <a:latin typeface="Calibri"/>
            </a:endParaRPr>
          </a:p>
          <a:p>
            <a:pPr marL="285750" indent="-285750">
              <a:spcAft>
                <a:spcPts val="600"/>
              </a:spcAft>
              <a:buFont typeface="Arial,Sans-Serif"/>
              <a:buChar char="•"/>
            </a:pPr>
            <a:r>
              <a:rPr lang="en-GB" dirty="0">
                <a:latin typeface="Calibri"/>
              </a:rPr>
              <a:t>The Health Creation Alliance: </a:t>
            </a:r>
            <a:r>
              <a:rPr lang="en-GB" dirty="0">
                <a:latin typeface="Calibri"/>
                <a:hlinkClick r:id="rId11">
                  <a:extLst>
                    <a:ext uri="{A12FA001-AC4F-418D-AE19-62706E023703}">
                      <ahyp:hlinkClr xmlns:ahyp="http://schemas.microsoft.com/office/drawing/2018/hyperlinkcolor" val="tx"/>
                    </a:ext>
                  </a:extLst>
                </a:hlinkClick>
              </a:rPr>
              <a:t>How can PCNs suceed in reducing health inequalities</a:t>
            </a:r>
            <a:endParaRPr lang="en-US">
              <a:latin typeface="Calibri"/>
            </a:endParaRPr>
          </a:p>
          <a:p>
            <a:pPr marL="285750" indent="-285750">
              <a:spcAft>
                <a:spcPts val="600"/>
              </a:spcAft>
              <a:buFont typeface="Arial,Sans-Serif"/>
              <a:buChar char="•"/>
            </a:pPr>
            <a:r>
              <a:rPr lang="en-GB" dirty="0">
                <a:latin typeface="Calibri"/>
              </a:rPr>
              <a:t>The Primary Care Network Handbook 21-22: </a:t>
            </a:r>
            <a:r>
              <a:rPr lang="en-US" dirty="0">
                <a:latin typeface="Calibri"/>
                <a:hlinkClick r:id="rId12"/>
              </a:rPr>
              <a:t>This handbook</a:t>
            </a:r>
            <a:r>
              <a:rPr lang="en-US" dirty="0">
                <a:latin typeface="Calibri"/>
              </a:rPr>
              <a:t> has been created to give advice and options to practices looking to establish and develop a primary care network (PCN). The “Workforce and employment” section provides in depth descriptions of all PCN roles. </a:t>
            </a:r>
          </a:p>
          <a:p>
            <a:pPr>
              <a:lnSpc>
                <a:spcPct val="114999"/>
              </a:lnSpc>
            </a:pPr>
            <a:endParaRPr lang="en-US" b="1">
              <a:solidFill>
                <a:srgbClr val="007EB0"/>
              </a:solidFill>
              <a:latin typeface="Calibri"/>
            </a:endParaRPr>
          </a:p>
          <a:p>
            <a:pPr>
              <a:lnSpc>
                <a:spcPct val="114999"/>
              </a:lnSpc>
            </a:pPr>
            <a:r>
              <a:rPr lang="en-US" b="1" dirty="0" err="1">
                <a:latin typeface="Calibri"/>
                <a:cs typeface="Calibri"/>
              </a:rPr>
              <a:t>FutureNHS</a:t>
            </a:r>
            <a:r>
              <a:rPr lang="en-US" b="1" cap="all" dirty="0">
                <a:latin typeface="Calibri"/>
                <a:cs typeface="Calibri"/>
              </a:rPr>
              <a:t> COLLABORATION PLATFORM </a:t>
            </a:r>
            <a:endParaRPr lang="en-US" dirty="0"/>
          </a:p>
          <a:p>
            <a:pPr marL="285750" indent="-285750">
              <a:buFont typeface="Arial,Sans-Serif"/>
              <a:buChar char="•"/>
            </a:pPr>
            <a:r>
              <a:rPr lang="en-US" dirty="0">
                <a:latin typeface="Calibri"/>
                <a:cs typeface="Calibri"/>
              </a:rPr>
              <a:t>Please feel free to join the </a:t>
            </a:r>
            <a:r>
              <a:rPr lang="en-US" dirty="0" err="1">
                <a:latin typeface="Calibri"/>
                <a:cs typeface="Calibri"/>
              </a:rPr>
              <a:t>Personalised</a:t>
            </a:r>
            <a:r>
              <a:rPr lang="en-US" dirty="0">
                <a:latin typeface="Calibri"/>
                <a:cs typeface="Calibri"/>
              </a:rPr>
              <a:t> Care Collaborative Network </a:t>
            </a:r>
            <a:r>
              <a:rPr lang="en-US" dirty="0">
                <a:latin typeface="Calibri"/>
                <a:cs typeface="Calibri"/>
                <a:hlinkClick r:id="rId13"/>
              </a:rPr>
              <a:t>here</a:t>
            </a:r>
            <a:r>
              <a:rPr lang="en-US" dirty="0">
                <a:latin typeface="Calibri"/>
                <a:cs typeface="Calibri"/>
              </a:rPr>
              <a:t>.</a:t>
            </a:r>
            <a:endParaRPr lang="en-US" dirty="0"/>
          </a:p>
          <a:p>
            <a:pPr marL="285750" indent="-285750">
              <a:buFont typeface="Arial,Sans-Serif"/>
              <a:buChar char="•"/>
            </a:pPr>
            <a:r>
              <a:rPr lang="en-GB" dirty="0">
                <a:latin typeface="Calibri"/>
                <a:cs typeface="Calibri"/>
                <a:hlinkClick r:id="rId14"/>
              </a:rPr>
              <a:t>ARRS Primary Care Workspace</a:t>
            </a:r>
            <a:endParaRPr lang="en-GB"/>
          </a:p>
          <a:p>
            <a:pPr marL="285750" indent="-285750">
              <a:buFont typeface="Arial"/>
              <a:buChar char="•"/>
            </a:pPr>
            <a:endParaRPr lang="en-US" dirty="0"/>
          </a:p>
          <a:p>
            <a:r>
              <a:rPr lang="en-GB" b="1" dirty="0">
                <a:latin typeface="Calibri"/>
                <a:cs typeface="Calibri"/>
              </a:rPr>
              <a:t>EXAMPLE PCN WORK PLAN</a:t>
            </a:r>
            <a:endParaRPr lang="en-US" dirty="0"/>
          </a:p>
          <a:p>
            <a:pPr marL="285750" indent="-285750">
              <a:buFont typeface="Arial,Sans-Serif"/>
              <a:buChar char="•"/>
            </a:pPr>
            <a:r>
              <a:rPr lang="en-US" dirty="0">
                <a:latin typeface="Calibri"/>
                <a:cs typeface="Calibri"/>
              </a:rPr>
              <a:t>Health &amp; Wellbeing Coaches and Care Coordinators Work Plan available </a:t>
            </a:r>
            <a:r>
              <a:rPr lang="en-US" dirty="0">
                <a:latin typeface="Calibri"/>
                <a:cs typeface="Calibri"/>
                <a:hlinkClick r:id="rId15"/>
              </a:rPr>
              <a:t>here</a:t>
            </a:r>
            <a:r>
              <a:rPr lang="en-US" dirty="0">
                <a:latin typeface="Calibri"/>
                <a:cs typeface="Calibri"/>
              </a:rPr>
              <a:t>.</a:t>
            </a:r>
            <a:endParaRPr lang="en-US" dirty="0"/>
          </a:p>
          <a:p>
            <a:pPr marL="285750" indent="-285750">
              <a:buFont typeface="Arial,Sans-Serif"/>
              <a:buChar char="•"/>
            </a:pPr>
            <a:endParaRPr lang="en-US" dirty="0">
              <a:latin typeface="Calibri"/>
              <a:cs typeface="Calibri"/>
            </a:endParaRPr>
          </a:p>
          <a:p>
            <a:pPr>
              <a:lnSpc>
                <a:spcPct val="114999"/>
              </a:lnSpc>
            </a:pPr>
            <a:r>
              <a:rPr lang="en-US" b="1" dirty="0">
                <a:solidFill>
                  <a:srgbClr val="201F1E"/>
                </a:solidFill>
                <a:highlight>
                  <a:srgbClr val="FFFFFF"/>
                </a:highlight>
                <a:latin typeface="Calibri"/>
                <a:cs typeface="Calibri"/>
              </a:rPr>
              <a:t>VIDEOS</a:t>
            </a:r>
            <a:endParaRPr lang="en-US" dirty="0"/>
          </a:p>
          <a:p>
            <a:pPr marL="285750" indent="-285750">
              <a:buFont typeface="Arial,Sans-Serif"/>
              <a:buChar char="•"/>
            </a:pPr>
            <a:r>
              <a:rPr lang="en-GB" dirty="0">
                <a:latin typeface="Calibri"/>
                <a:cs typeface="Calibri"/>
              </a:rPr>
              <a:t>Healthy London Partnership: </a:t>
            </a:r>
            <a:r>
              <a:rPr lang="en-GB" dirty="0">
                <a:latin typeface="Calibri"/>
                <a:cs typeface="Calibri"/>
                <a:hlinkClick r:id="rId16"/>
              </a:rPr>
              <a:t>Library of Social Prescribing videos</a:t>
            </a:r>
            <a:endParaRPr lang="en-GB" dirty="0">
              <a:latin typeface="Calibri"/>
              <a:cs typeface="Calibri"/>
            </a:endParaRPr>
          </a:p>
          <a:p>
            <a:pPr marL="285750" indent="-285750">
              <a:buFont typeface="Arial,Sans-Serif"/>
              <a:buChar char="•"/>
            </a:pPr>
            <a:r>
              <a:rPr lang="en-GB" dirty="0">
                <a:latin typeface="Calibri"/>
                <a:cs typeface="Calibri"/>
              </a:rPr>
              <a:t>Social prescribing: A GP’s perspective #NHSLongTermPlan – </a:t>
            </a:r>
            <a:r>
              <a:rPr lang="en-GB" dirty="0">
                <a:latin typeface="Calibri"/>
                <a:cs typeface="Calibri"/>
                <a:hlinkClick r:id="rId17"/>
              </a:rPr>
              <a:t>Link Here</a:t>
            </a:r>
            <a:endParaRPr lang="en-US"/>
          </a:p>
          <a:p>
            <a:pPr marL="285750" indent="-285750">
              <a:buFont typeface="Arial,Sans-Serif"/>
              <a:buChar char="•"/>
            </a:pPr>
            <a:endParaRPr lang="en-GB" dirty="0">
              <a:latin typeface="Calibri"/>
              <a:cs typeface="Calibri"/>
            </a:endParaRPr>
          </a:p>
          <a:p>
            <a:pPr marL="285750" indent="-285750">
              <a:buFont typeface="Arial"/>
              <a:buChar char="•"/>
            </a:pPr>
            <a:endParaRPr lang="en-US" dirty="0"/>
          </a:p>
          <a:p>
            <a:pPr marL="285750" indent="-285750">
              <a:buFont typeface="Arial,Sans-Serif"/>
              <a:buChar char="•"/>
            </a:pPr>
            <a:endParaRPr lang="en-GB" dirty="0">
              <a:latin typeface="Calibri"/>
              <a:cs typeface="Calibri"/>
            </a:endParaRPr>
          </a:p>
          <a:p>
            <a:pPr>
              <a:spcAft>
                <a:spcPts val="1200"/>
              </a:spcAft>
            </a:pPr>
            <a:endParaRPr lang="en-US" sz="1600" dirty="0"/>
          </a:p>
        </p:txBody>
      </p:sp>
      <p:sp>
        <p:nvSpPr>
          <p:cNvPr id="12" name="Content Placeholder 2">
            <a:extLst>
              <a:ext uri="{FF2B5EF4-FFF2-40B4-BE49-F238E27FC236}">
                <a16:creationId xmlns:a16="http://schemas.microsoft.com/office/drawing/2014/main" id="{1571BD48-DEC4-421A-8611-35B056E48D6B}"/>
              </a:ext>
            </a:extLst>
          </p:cNvPr>
          <p:cNvSpPr>
            <a:spLocks noGrp="1"/>
          </p:cNvSpPr>
          <p:nvPr/>
        </p:nvSpPr>
        <p:spPr>
          <a:xfrm>
            <a:off x="6219181" y="840105"/>
            <a:ext cx="5709920" cy="442245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r>
              <a:rPr lang="en-GB" sz="1400"/>
              <a:t>BMA: </a:t>
            </a:r>
            <a:r>
              <a:rPr lang="en-GB" sz="1400" dirty="0">
                <a:hlinkClick r:id="rId18"/>
              </a:rPr>
              <a:t>Social prescribing &amp; making it work for GPs and patients</a:t>
            </a:r>
            <a:r>
              <a:rPr lang="en-GB" sz="1400" dirty="0"/>
              <a:t> </a:t>
            </a:r>
            <a:endParaRPr lang="en-GB" sz="1400" dirty="0">
              <a:cs typeface="Calibri"/>
            </a:endParaRPr>
          </a:p>
          <a:p>
            <a:pPr marL="285750" indent="-285750"/>
            <a:r>
              <a:rPr lang="en-GB" sz="1400"/>
              <a:t>UEL study: </a:t>
            </a:r>
            <a:r>
              <a:rPr lang="en-GB" sz="1400" dirty="0">
                <a:hlinkClick r:id="rId19"/>
              </a:rPr>
              <a:t>Evaluation of social prescribing in City &amp; Hackney</a:t>
            </a:r>
            <a:endParaRPr lang="en-GB" sz="1400" dirty="0">
              <a:cs typeface="Calibri"/>
            </a:endParaRPr>
          </a:p>
          <a:p>
            <a:pPr marL="285750" indent="-285750"/>
            <a:r>
              <a:rPr lang="en-GB" sz="1400">
                <a:cs typeface="Calibri"/>
              </a:rPr>
              <a:t>Value in Health Journal: </a:t>
            </a:r>
            <a:r>
              <a:rPr lang="en-GB" sz="1400" dirty="0">
                <a:hlinkClick r:id="rId20"/>
              </a:rPr>
              <a:t>Combining Health and Outcomes Beyond Health in Complex Evaluations of Complex Interventions: Suggestions for Economic Evaluation</a:t>
            </a:r>
            <a:endParaRPr lang="en-GB" sz="1400" dirty="0">
              <a:cs typeface="Calibri"/>
            </a:endParaRPr>
          </a:p>
          <a:p>
            <a:pPr marL="285750" indent="-285750"/>
            <a:endParaRPr lang="en-GB" sz="1400" dirty="0">
              <a:cs typeface="Calibri"/>
            </a:endParaRPr>
          </a:p>
          <a:p>
            <a:pPr marL="285750" indent="-285750"/>
            <a:endParaRPr lang="en-GB" sz="1400" dirty="0">
              <a:cs typeface="Calibri"/>
            </a:endParaRPr>
          </a:p>
          <a:p>
            <a:pPr marL="285750" indent="-285750"/>
            <a:endParaRPr lang="en-GB" sz="1400" dirty="0">
              <a:cs typeface="Calibri"/>
            </a:endParaRPr>
          </a:p>
          <a:p>
            <a:pPr marL="285750" indent="-285750"/>
            <a:endParaRPr lang="en-GB" sz="1400" dirty="0">
              <a:cs typeface="Calibri"/>
            </a:endParaRPr>
          </a:p>
          <a:p>
            <a:pPr marL="285750" indent="-285750"/>
            <a:endParaRPr lang="en-GB" sz="1400" dirty="0">
              <a:cs typeface="Calibri"/>
            </a:endParaRPr>
          </a:p>
          <a:p>
            <a:pPr marL="0" indent="0">
              <a:lnSpc>
                <a:spcPct val="100000"/>
              </a:lnSpc>
              <a:spcBef>
                <a:spcPts val="0"/>
              </a:spcBef>
              <a:buNone/>
            </a:pPr>
            <a:r>
              <a:rPr lang="en-US" sz="1400" b="1">
                <a:solidFill>
                  <a:srgbClr val="282828"/>
                </a:solidFill>
                <a:cs typeface="Calibri" panose="020F0502020204030204"/>
              </a:rPr>
              <a:t>SPLWs, HWBCs &amp; CCs MAILING LIST</a:t>
            </a:r>
            <a:endParaRPr lang="en-US" sz="1400">
              <a:ea typeface="+mn-lt"/>
              <a:cs typeface="+mn-lt"/>
            </a:endParaRPr>
          </a:p>
          <a:p>
            <a:pPr marL="285750" indent="-285750">
              <a:lnSpc>
                <a:spcPct val="100000"/>
              </a:lnSpc>
              <a:spcBef>
                <a:spcPts val="0"/>
              </a:spcBef>
              <a:buFont typeface="Arial,Sans-Serif" panose="020B0604020202020204" pitchFamily="34" charset="0"/>
            </a:pPr>
            <a:r>
              <a:rPr lang="en-US" sz="1400">
                <a:solidFill>
                  <a:srgbClr val="282828"/>
                </a:solidFill>
                <a:cs typeface="Calibri" panose="020F0502020204030204"/>
              </a:rPr>
              <a:t>In order to receive a monthly newsletter packed with events, guidance, resources and interesting reads: </a:t>
            </a:r>
            <a:r>
              <a:rPr lang="en-US" sz="1400" dirty="0">
                <a:solidFill>
                  <a:srgbClr val="007EB0"/>
                </a:solidFill>
                <a:cs typeface="Calibri" panose="020F0502020204030204"/>
                <a:hlinkClick r:id="rId21"/>
              </a:rPr>
              <a:t>sign up here. </a:t>
            </a:r>
            <a:endParaRPr lang="en-GB" sz="1400"/>
          </a:p>
        </p:txBody>
      </p:sp>
    </p:spTree>
    <p:extLst>
      <p:ext uri="{BB962C8B-B14F-4D97-AF65-F5344CB8AC3E}">
        <p14:creationId xmlns:p14="http://schemas.microsoft.com/office/powerpoint/2010/main" val="25149526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9"/>
          <p:cNvSpPr txBox="1">
            <a:spLocks noGrp="1"/>
          </p:cNvSpPr>
          <p:nvPr>
            <p:ph type="sldNum" idx="12"/>
          </p:nvPr>
        </p:nvSpPr>
        <p:spPr>
          <a:xfrm>
            <a:off x="8818274" y="6185341"/>
            <a:ext cx="2656044" cy="340864"/>
          </a:xfrm>
          <a:prstGeom prst="rect">
            <a:avLst/>
          </a:prstGeom>
          <a:noFill/>
          <a:ln>
            <a:noFill/>
          </a:ln>
        </p:spPr>
        <p:txBody>
          <a:bodyPr spcFirstLastPara="1" vert="horz" wrap="square" lIns="85356" tIns="42666" rIns="85356" bIns="42666" rtlCol="0" anchor="ctr" anchorCtr="0">
            <a:noAutofit/>
          </a:bodyPr>
          <a:lstStyle/>
          <a:p>
            <a:fld id="{00000000-1234-1234-1234-123412341234}" type="slidenum">
              <a:rPr lang="en-US"/>
              <a:pPr/>
              <a:t>22</a:t>
            </a:fld>
            <a:endParaRPr/>
          </a:p>
        </p:txBody>
      </p:sp>
      <p:sp>
        <p:nvSpPr>
          <p:cNvPr id="274" name="Google Shape;274;p39"/>
          <p:cNvSpPr/>
          <p:nvPr/>
        </p:nvSpPr>
        <p:spPr>
          <a:xfrm>
            <a:off x="0" y="6008267"/>
            <a:ext cx="12192000" cy="850617"/>
          </a:xfrm>
          <a:prstGeom prst="rect">
            <a:avLst/>
          </a:prstGeom>
          <a:solidFill>
            <a:schemeClr val="accent5">
              <a:lumMod val="75000"/>
            </a:schemeClr>
          </a:solidFill>
          <a:ln>
            <a:noFill/>
          </a:ln>
        </p:spPr>
        <p:txBody>
          <a:bodyPr spcFirstLastPara="1" wrap="square" lIns="113808" tIns="56880" rIns="113808" bIns="56880" anchor="ctr" anchorCtr="0">
            <a:noAutofit/>
          </a:bodyPr>
          <a:lstStyle/>
          <a:p>
            <a:pPr algn="r"/>
            <a:endParaRPr lang="en-GB" sz="2600" b="1">
              <a:solidFill>
                <a:schemeClr val="lt1"/>
              </a:solidFill>
              <a:ea typeface="Calibri"/>
              <a:cs typeface="Calibri"/>
              <a:sym typeface="Calibri"/>
            </a:endParaRPr>
          </a:p>
        </p:txBody>
      </p:sp>
      <p:sp>
        <p:nvSpPr>
          <p:cNvPr id="275" name="Google Shape;275;p39"/>
          <p:cNvSpPr txBox="1">
            <a:spLocks noGrp="1"/>
          </p:cNvSpPr>
          <p:nvPr>
            <p:ph type="title"/>
          </p:nvPr>
        </p:nvSpPr>
        <p:spPr>
          <a:xfrm>
            <a:off x="231673" y="130466"/>
            <a:ext cx="11693346" cy="470263"/>
          </a:xfrm>
          <a:prstGeom prst="rect">
            <a:avLst/>
          </a:prstGeom>
          <a:solidFill>
            <a:schemeClr val="accent5">
              <a:lumMod val="75000"/>
            </a:schemeClr>
          </a:solidFill>
          <a:ln w="9525" cap="flat" cmpd="sng">
            <a:noFill/>
            <a:prstDash val="solid"/>
            <a:round/>
            <a:headEnd type="none" w="sm" len="sm"/>
            <a:tailEnd type="none" w="sm" len="sm"/>
          </a:ln>
        </p:spPr>
        <p:txBody>
          <a:bodyPr spcFirstLastPara="1" vert="horz" wrap="square" lIns="85356" tIns="42666" rIns="85356" bIns="42666" rtlCol="0" anchor="ctr" anchorCtr="0">
            <a:noAutofit/>
          </a:bodyPr>
          <a:lstStyle/>
          <a:p>
            <a:pPr algn="ctr">
              <a:spcBef>
                <a:spcPts val="0"/>
              </a:spcBef>
            </a:pPr>
            <a:r>
              <a:rPr lang="en-GB" sz="2600" b="1">
                <a:latin typeface="+mn-lt"/>
                <a:ea typeface="Calibri"/>
                <a:cs typeface="Calibri"/>
              </a:rPr>
              <a:t>Social Prescribing: key resources</a:t>
            </a:r>
          </a:p>
        </p:txBody>
      </p:sp>
      <p:sp>
        <p:nvSpPr>
          <p:cNvPr id="6" name="TextBox 5">
            <a:extLst>
              <a:ext uri="{FF2B5EF4-FFF2-40B4-BE49-F238E27FC236}">
                <a16:creationId xmlns:a16="http://schemas.microsoft.com/office/drawing/2014/main" id="{0D456A07-8A38-4A47-805C-E6E3BF0E30CF}"/>
              </a:ext>
            </a:extLst>
          </p:cNvPr>
          <p:cNvSpPr txBox="1"/>
          <p:nvPr/>
        </p:nvSpPr>
        <p:spPr>
          <a:xfrm>
            <a:off x="846263" y="6120715"/>
            <a:ext cx="3601234" cy="692497"/>
          </a:xfrm>
          <a:prstGeom prst="rect">
            <a:avLst/>
          </a:prstGeom>
          <a:noFill/>
        </p:spPr>
        <p:txBody>
          <a:bodyPr wrap="square" lIns="91440" tIns="45720" rIns="91440" bIns="45720" rtlCol="0" anchor="t">
            <a:spAutoFit/>
          </a:bodyPr>
          <a:lstStyle/>
          <a:p>
            <a:pPr>
              <a:spcAft>
                <a:spcPts val="560"/>
              </a:spcAft>
            </a:pPr>
            <a:r>
              <a:rPr lang="en-GB" sz="1700" b="1">
                <a:solidFill>
                  <a:schemeClr val="bg1"/>
                </a:solidFill>
              </a:rPr>
              <a:t>@SP_LDN</a:t>
            </a:r>
          </a:p>
          <a:p>
            <a:pPr>
              <a:spcAft>
                <a:spcPts val="560"/>
              </a:spcAft>
            </a:pPr>
            <a:r>
              <a:rPr lang="en-GB" sz="1700" b="1">
                <a:solidFill>
                  <a:schemeClr val="bg1"/>
                </a:solidFill>
              </a:rPr>
              <a:t>hlp.socialprescribing@nhs.net</a:t>
            </a:r>
          </a:p>
        </p:txBody>
      </p:sp>
      <p:pic>
        <p:nvPicPr>
          <p:cNvPr id="10" name="Picture 9" descr="A white circle with a black background&#10;&#10;Description automatically generated with low confidence">
            <a:extLst>
              <a:ext uri="{FF2B5EF4-FFF2-40B4-BE49-F238E27FC236}">
                <a16:creationId xmlns:a16="http://schemas.microsoft.com/office/drawing/2014/main" id="{95A5704D-404D-423E-BD3D-3EE80A153342}"/>
              </a:ext>
            </a:extLst>
          </p:cNvPr>
          <p:cNvPicPr>
            <a:picLocks noChangeAspect="1"/>
          </p:cNvPicPr>
          <p:nvPr/>
        </p:nvPicPr>
        <p:blipFill>
          <a:blip r:embed="rId3"/>
          <a:stretch>
            <a:fillRect/>
          </a:stretch>
        </p:blipFill>
        <p:spPr>
          <a:xfrm>
            <a:off x="543070" y="6188870"/>
            <a:ext cx="258736" cy="219310"/>
          </a:xfrm>
          <a:prstGeom prst="rect">
            <a:avLst/>
          </a:prstGeom>
        </p:spPr>
      </p:pic>
      <p:pic>
        <p:nvPicPr>
          <p:cNvPr id="11" name="Picture 10" descr="Icon&#10;&#10;Description automatically generated">
            <a:extLst>
              <a:ext uri="{FF2B5EF4-FFF2-40B4-BE49-F238E27FC236}">
                <a16:creationId xmlns:a16="http://schemas.microsoft.com/office/drawing/2014/main" id="{6687AF67-52BC-4426-ABBF-31F3028731D3}"/>
              </a:ext>
            </a:extLst>
          </p:cNvPr>
          <p:cNvPicPr>
            <a:picLocks noChangeAspect="1"/>
          </p:cNvPicPr>
          <p:nvPr/>
        </p:nvPicPr>
        <p:blipFill>
          <a:blip r:embed="rId4"/>
          <a:stretch>
            <a:fillRect/>
          </a:stretch>
        </p:blipFill>
        <p:spPr>
          <a:xfrm>
            <a:off x="555608" y="6538900"/>
            <a:ext cx="233662" cy="183242"/>
          </a:xfrm>
          <a:prstGeom prst="rect">
            <a:avLst/>
          </a:prstGeom>
        </p:spPr>
      </p:pic>
      <p:pic>
        <p:nvPicPr>
          <p:cNvPr id="13" name="Google Shape;254;p37">
            <a:extLst>
              <a:ext uri="{FF2B5EF4-FFF2-40B4-BE49-F238E27FC236}">
                <a16:creationId xmlns:a16="http://schemas.microsoft.com/office/drawing/2014/main" id="{B698D69A-16E6-4411-9613-47533BB0F867}"/>
              </a:ext>
            </a:extLst>
          </p:cNvPr>
          <p:cNvPicPr preferRelativeResize="0">
            <a:picLocks noChangeAspect="1"/>
          </p:cNvPicPr>
          <p:nvPr/>
        </p:nvPicPr>
        <p:blipFill rotWithShape="1">
          <a:blip r:embed="rId5">
            <a:alphaModFix/>
          </a:blip>
          <a:srcRect t="-1161" b="11763"/>
          <a:stretch/>
        </p:blipFill>
        <p:spPr>
          <a:xfrm>
            <a:off x="10146296" y="6107428"/>
            <a:ext cx="1933031" cy="638593"/>
          </a:xfrm>
          <a:prstGeom prst="rect">
            <a:avLst/>
          </a:prstGeom>
          <a:noFill/>
          <a:ln>
            <a:noFill/>
          </a:ln>
        </p:spPr>
      </p:pic>
      <p:pic>
        <p:nvPicPr>
          <p:cNvPr id="14" name="Google Shape;253;p37">
            <a:extLst>
              <a:ext uri="{FF2B5EF4-FFF2-40B4-BE49-F238E27FC236}">
                <a16:creationId xmlns:a16="http://schemas.microsoft.com/office/drawing/2014/main" id="{BAA1482E-9DEF-4DB6-B1A7-668DFB03E954}"/>
              </a:ext>
            </a:extLst>
          </p:cNvPr>
          <p:cNvPicPr preferRelativeResize="0">
            <a:picLocks noChangeAspect="1"/>
          </p:cNvPicPr>
          <p:nvPr/>
        </p:nvPicPr>
        <p:blipFill rotWithShape="1">
          <a:blip r:embed="rId6">
            <a:alphaModFix/>
          </a:blip>
          <a:srcRect/>
          <a:stretch/>
        </p:blipFill>
        <p:spPr>
          <a:xfrm>
            <a:off x="9159005" y="6133472"/>
            <a:ext cx="824153" cy="583916"/>
          </a:xfrm>
          <a:prstGeom prst="rect">
            <a:avLst/>
          </a:prstGeom>
          <a:noFill/>
          <a:ln>
            <a:noFill/>
          </a:ln>
        </p:spPr>
      </p:pic>
      <p:sp>
        <p:nvSpPr>
          <p:cNvPr id="2" name="Google Shape;276;p39">
            <a:extLst>
              <a:ext uri="{FF2B5EF4-FFF2-40B4-BE49-F238E27FC236}">
                <a16:creationId xmlns:a16="http://schemas.microsoft.com/office/drawing/2014/main" id="{6E607A8D-4AC8-426C-B876-182470D91C5C}"/>
              </a:ext>
            </a:extLst>
          </p:cNvPr>
          <p:cNvSpPr txBox="1"/>
          <p:nvPr/>
        </p:nvSpPr>
        <p:spPr>
          <a:xfrm>
            <a:off x="231673" y="723200"/>
            <a:ext cx="11693346" cy="1112637"/>
          </a:xfrm>
          <a:prstGeom prst="rect">
            <a:avLst/>
          </a:prstGeom>
          <a:noFill/>
          <a:ln>
            <a:noFill/>
          </a:ln>
        </p:spPr>
        <p:txBody>
          <a:bodyPr spcFirstLastPara="1" wrap="square" lIns="85356" tIns="85356" rIns="85356" bIns="85356" anchor="t" anchorCtr="0">
            <a:spAutoFit/>
          </a:bodyPr>
          <a:lstStyle/>
          <a:p>
            <a:pPr marL="457200" indent="-228600">
              <a:spcBef>
                <a:spcPts val="600"/>
              </a:spcBef>
            </a:pPr>
            <a:endParaRPr lang="en-GB">
              <a:highlight>
                <a:srgbClr val="FFFFFF"/>
              </a:highlight>
            </a:endParaRPr>
          </a:p>
          <a:p>
            <a:pPr>
              <a:lnSpc>
                <a:spcPct val="114999"/>
              </a:lnSpc>
            </a:pPr>
            <a:endParaRPr lang="en-US" b="1">
              <a:solidFill>
                <a:srgbClr val="007EB0"/>
              </a:solidFill>
              <a:latin typeface="Calibri"/>
            </a:endParaRPr>
          </a:p>
          <a:p>
            <a:pPr>
              <a:spcAft>
                <a:spcPts val="1200"/>
              </a:spcAft>
            </a:pPr>
            <a:endParaRPr lang="en-US" sz="1600"/>
          </a:p>
        </p:txBody>
      </p:sp>
      <p:graphicFrame>
        <p:nvGraphicFramePr>
          <p:cNvPr id="4" name="Table 3">
            <a:extLst>
              <a:ext uri="{FF2B5EF4-FFF2-40B4-BE49-F238E27FC236}">
                <a16:creationId xmlns:a16="http://schemas.microsoft.com/office/drawing/2014/main" id="{922E51FD-4CA3-430F-8211-86BCD5660D1C}"/>
              </a:ext>
            </a:extLst>
          </p:cNvPr>
          <p:cNvGraphicFramePr>
            <a:graphicFrameLocks noGrp="1"/>
          </p:cNvGraphicFramePr>
          <p:nvPr>
            <p:extLst>
              <p:ext uri="{D42A27DB-BD31-4B8C-83A1-F6EECF244321}">
                <p14:modId xmlns:p14="http://schemas.microsoft.com/office/powerpoint/2010/main" val="1611756784"/>
              </p:ext>
            </p:extLst>
          </p:nvPr>
        </p:nvGraphicFramePr>
        <p:xfrm>
          <a:off x="254000" y="640080"/>
          <a:ext cx="11656722" cy="5128259"/>
        </p:xfrm>
        <a:graphic>
          <a:graphicData uri="http://schemas.openxmlformats.org/drawingml/2006/table">
            <a:tbl>
              <a:tblPr firstRow="1" bandRow="1">
                <a:tableStyleId>{B2261337-0275-4067-8E78-EA01C606D6E9}</a:tableStyleId>
              </a:tblPr>
              <a:tblGrid>
                <a:gridCol w="453746">
                  <a:extLst>
                    <a:ext uri="{9D8B030D-6E8A-4147-A177-3AD203B41FA5}">
                      <a16:colId xmlns:a16="http://schemas.microsoft.com/office/drawing/2014/main" val="1385525610"/>
                    </a:ext>
                  </a:extLst>
                </a:gridCol>
                <a:gridCol w="11202976">
                  <a:extLst>
                    <a:ext uri="{9D8B030D-6E8A-4147-A177-3AD203B41FA5}">
                      <a16:colId xmlns:a16="http://schemas.microsoft.com/office/drawing/2014/main" val="4009763927"/>
                    </a:ext>
                  </a:extLst>
                </a:gridCol>
              </a:tblGrid>
              <a:tr h="0">
                <a:tc>
                  <a:txBody>
                    <a:bodyPr/>
                    <a:lstStyle/>
                    <a:p>
                      <a:pPr algn="l" rtl="0" fontAlgn="base"/>
                      <a:r>
                        <a:rPr lang="en-US" sz="1000" dirty="0">
                          <a:solidFill>
                            <a:schemeClr val="tx1"/>
                          </a:solidFill>
                          <a:effectLst/>
                        </a:rPr>
                        <a:t>1. </a:t>
                      </a:r>
                      <a:endParaRPr lang="en-US" b="0" i="0" dirty="0">
                        <a:solidFill>
                          <a:schemeClr val="tx1"/>
                        </a:solidFill>
                        <a:effectLst/>
                      </a:endParaRPr>
                    </a:p>
                  </a:txBody>
                  <a:tcPr>
                    <a:solidFill>
                      <a:schemeClr val="accent1">
                        <a:lumMod val="20000"/>
                        <a:lumOff val="80000"/>
                      </a:schemeClr>
                    </a:solidFill>
                  </a:tcPr>
                </a:tc>
                <a:tc>
                  <a:txBody>
                    <a:bodyPr/>
                    <a:lstStyle/>
                    <a:p>
                      <a:pPr algn="l" rtl="0" fontAlgn="base"/>
                      <a:r>
                        <a:rPr lang="en-GB" sz="1000" u="sng" strike="noStrike" dirty="0">
                          <a:solidFill>
                            <a:schemeClr val="tx1"/>
                          </a:solidFill>
                          <a:effectLst/>
                          <a:hlinkClick r:id="rId7">
                            <a:extLst>
                              <a:ext uri="{A12FA001-AC4F-418D-AE19-62706E023703}">
                                <ahyp:hlinkClr xmlns:ahyp="http://schemas.microsoft.com/office/drawing/2018/hyperlinkcolor" val="tx"/>
                              </a:ext>
                            </a:extLst>
                          </a:hlinkClick>
                        </a:rPr>
                        <a:t>Summary Guide</a:t>
                      </a:r>
                      <a:r>
                        <a:rPr lang="en-GB" sz="1000" dirty="0">
                          <a:solidFill>
                            <a:schemeClr val="tx1"/>
                          </a:solidFill>
                          <a:effectLst/>
                        </a:rPr>
                        <a:t>, which gives a clear picture of what a good social prescribing scheme looks like for everyone - also includes a common outcomes framework to help measure the impact of social prescribing on people, the local system, and the voluntary and community sector.​ </a:t>
                      </a:r>
                    </a:p>
                  </a:txBody>
                  <a:tcPr>
                    <a:solidFill>
                      <a:schemeClr val="accent1">
                        <a:lumMod val="20000"/>
                        <a:lumOff val="80000"/>
                      </a:schemeClr>
                    </a:solidFill>
                  </a:tcPr>
                </a:tc>
                <a:extLst>
                  <a:ext uri="{0D108BD9-81ED-4DB2-BD59-A6C34878D82A}">
                    <a16:rowId xmlns:a16="http://schemas.microsoft.com/office/drawing/2014/main" val="932906430"/>
                  </a:ext>
                </a:extLst>
              </a:tr>
              <a:tr h="0">
                <a:tc>
                  <a:txBody>
                    <a:bodyPr/>
                    <a:lstStyle/>
                    <a:p>
                      <a:pPr algn="l" rtl="0" fontAlgn="base"/>
                      <a:r>
                        <a:rPr lang="en-US" sz="1000" dirty="0">
                          <a:effectLst/>
                        </a:rPr>
                        <a:t>2. </a:t>
                      </a:r>
                      <a:endParaRPr lang="en-US" b="0" i="0" dirty="0">
                        <a:effectLst/>
                      </a:endParaRPr>
                    </a:p>
                  </a:txBody>
                  <a:tcPr/>
                </a:tc>
                <a:tc>
                  <a:txBody>
                    <a:bodyPr/>
                    <a:lstStyle/>
                    <a:p>
                      <a:pPr algn="l" rtl="0" fontAlgn="base"/>
                      <a:r>
                        <a:rPr lang="en-GB" sz="1000" u="sng" strike="noStrike" dirty="0">
                          <a:effectLst/>
                          <a:hlinkClick r:id="rId8"/>
                        </a:rPr>
                        <a:t>Reference Guide for PCNs</a:t>
                      </a:r>
                      <a:r>
                        <a:rPr lang="en-GB" sz="1000" dirty="0">
                          <a:effectLst/>
                        </a:rPr>
                        <a:t> supports PCNs with information on setting up social prescribing services including support for recruitment, induction and supervision - also outlines quality assurance measures, and how info can be gathered to help develop a consistent evidence base for social prescribing. ​ </a:t>
                      </a:r>
                    </a:p>
                  </a:txBody>
                  <a:tcPr/>
                </a:tc>
                <a:extLst>
                  <a:ext uri="{0D108BD9-81ED-4DB2-BD59-A6C34878D82A}">
                    <a16:rowId xmlns:a16="http://schemas.microsoft.com/office/drawing/2014/main" val="3879466332"/>
                  </a:ext>
                </a:extLst>
              </a:tr>
              <a:tr h="0">
                <a:tc>
                  <a:txBody>
                    <a:bodyPr/>
                    <a:lstStyle/>
                    <a:p>
                      <a:pPr algn="l" rtl="0" fontAlgn="base"/>
                      <a:r>
                        <a:rPr lang="en-US" sz="1000" dirty="0">
                          <a:effectLst/>
                        </a:rPr>
                        <a:t>3. </a:t>
                      </a:r>
                      <a:endParaRPr lang="en-US" b="0" i="0" dirty="0">
                        <a:effectLst/>
                      </a:endParaRPr>
                    </a:p>
                  </a:txBody>
                  <a:tcPr/>
                </a:tc>
                <a:tc>
                  <a:txBody>
                    <a:bodyPr/>
                    <a:lstStyle/>
                    <a:p>
                      <a:pPr algn="l" rtl="0" fontAlgn="base"/>
                      <a:r>
                        <a:rPr lang="en-GB" sz="1000" u="sng" strike="noStrike" dirty="0">
                          <a:effectLst/>
                          <a:hlinkClick r:id="rId9"/>
                        </a:rPr>
                        <a:t>Welcome and induction pack</a:t>
                      </a:r>
                      <a:r>
                        <a:rPr lang="en-GB" sz="1000" dirty="0">
                          <a:effectLst/>
                        </a:rPr>
                        <a:t> for link workers in primary care networks (PCNs).​ </a:t>
                      </a:r>
                      <a:endParaRPr lang="en-US" dirty="0"/>
                    </a:p>
                  </a:txBody>
                  <a:tcPr/>
                </a:tc>
                <a:extLst>
                  <a:ext uri="{0D108BD9-81ED-4DB2-BD59-A6C34878D82A}">
                    <a16:rowId xmlns:a16="http://schemas.microsoft.com/office/drawing/2014/main" val="2704672824"/>
                  </a:ext>
                </a:extLst>
              </a:tr>
              <a:tr h="251459">
                <a:tc>
                  <a:txBody>
                    <a:bodyPr/>
                    <a:lstStyle/>
                    <a:p>
                      <a:pPr algn="l" rtl="0" fontAlgn="base"/>
                      <a:r>
                        <a:rPr lang="en-US" sz="1000" dirty="0">
                          <a:effectLst/>
                        </a:rPr>
                        <a:t>4. </a:t>
                      </a:r>
                      <a:endParaRPr lang="en-US" b="0" i="0" dirty="0">
                        <a:effectLst/>
                      </a:endParaRPr>
                    </a:p>
                  </a:txBody>
                  <a:tcPr/>
                </a:tc>
                <a:tc>
                  <a:txBody>
                    <a:bodyPr/>
                    <a:lstStyle/>
                    <a:p>
                      <a:pPr algn="l" rtl="0" fontAlgn="base"/>
                      <a:r>
                        <a:rPr lang="en-GB" sz="1000" u="sng" strike="noStrike" dirty="0">
                          <a:effectLst/>
                          <a:hlinkClick r:id="rId10"/>
                        </a:rPr>
                        <a:t>Handout for practice staff</a:t>
                      </a:r>
                      <a:r>
                        <a:rPr lang="en-GB" sz="1000" dirty="0">
                          <a:effectLst/>
                        </a:rPr>
                        <a:t> to give to people who are referred to a social prescribing link worker. ​ </a:t>
                      </a:r>
                      <a:endParaRPr lang="en-US" dirty="0"/>
                    </a:p>
                  </a:txBody>
                  <a:tcPr/>
                </a:tc>
                <a:extLst>
                  <a:ext uri="{0D108BD9-81ED-4DB2-BD59-A6C34878D82A}">
                    <a16:rowId xmlns:a16="http://schemas.microsoft.com/office/drawing/2014/main" val="3223496027"/>
                  </a:ext>
                </a:extLst>
              </a:tr>
              <a:tr h="0">
                <a:tc>
                  <a:txBody>
                    <a:bodyPr/>
                    <a:lstStyle/>
                    <a:p>
                      <a:pPr algn="l" rtl="0" fontAlgn="base"/>
                      <a:r>
                        <a:rPr lang="en-US" sz="1000" dirty="0">
                          <a:effectLst/>
                        </a:rPr>
                        <a:t>5. </a:t>
                      </a:r>
                      <a:endParaRPr lang="en-US" b="0" i="0" dirty="0">
                        <a:effectLst/>
                      </a:endParaRPr>
                    </a:p>
                  </a:txBody>
                  <a:tcPr/>
                </a:tc>
                <a:tc>
                  <a:txBody>
                    <a:bodyPr/>
                    <a:lstStyle/>
                    <a:p>
                      <a:pPr algn="l" rtl="0" fontAlgn="base"/>
                      <a:r>
                        <a:rPr lang="en-GB" sz="1000" u="sng" strike="noStrike" dirty="0">
                          <a:effectLst/>
                          <a:hlinkClick r:id="rId11"/>
                        </a:rPr>
                        <a:t>Themed fortnightly webinars</a:t>
                      </a:r>
                      <a:r>
                        <a:rPr lang="en-GB" sz="1000" dirty="0">
                          <a:effectLst/>
                        </a:rPr>
                        <a:t> for link workers​ </a:t>
                      </a:r>
                      <a:endParaRPr lang="en-US" dirty="0"/>
                    </a:p>
                  </a:txBody>
                  <a:tcPr/>
                </a:tc>
                <a:extLst>
                  <a:ext uri="{0D108BD9-81ED-4DB2-BD59-A6C34878D82A}">
                    <a16:rowId xmlns:a16="http://schemas.microsoft.com/office/drawing/2014/main" val="589121749"/>
                  </a:ext>
                </a:extLst>
              </a:tr>
              <a:tr h="0">
                <a:tc>
                  <a:txBody>
                    <a:bodyPr/>
                    <a:lstStyle/>
                    <a:p>
                      <a:pPr algn="l" rtl="0" fontAlgn="base"/>
                      <a:r>
                        <a:rPr lang="en-US" sz="1000" dirty="0">
                          <a:effectLst/>
                        </a:rPr>
                        <a:t>6. </a:t>
                      </a:r>
                      <a:endParaRPr lang="en-US" b="0" i="0" dirty="0">
                        <a:effectLst/>
                      </a:endParaRPr>
                    </a:p>
                  </a:txBody>
                  <a:tcPr/>
                </a:tc>
                <a:tc>
                  <a:txBody>
                    <a:bodyPr/>
                    <a:lstStyle/>
                    <a:p>
                      <a:pPr algn="l" rtl="0" fontAlgn="base"/>
                      <a:r>
                        <a:rPr lang="en-GB" sz="1000" u="sng" strike="noStrike" dirty="0">
                          <a:effectLst/>
                          <a:hlinkClick r:id="rId12"/>
                        </a:rPr>
                        <a:t>Regional Learning coordinators </a:t>
                      </a:r>
                      <a:r>
                        <a:rPr lang="en-GB" sz="1000" dirty="0">
                          <a:effectLst/>
                        </a:rPr>
                        <a:t> (London = </a:t>
                      </a:r>
                      <a:r>
                        <a:rPr lang="en-GB" sz="1000" dirty="0">
                          <a:effectLst/>
                          <a:hlinkClick r:id="rId13"/>
                        </a:rPr>
                        <a:t>lianna.martin@nhs.net</a:t>
                      </a:r>
                      <a:r>
                        <a:rPr lang="en-GB" sz="1000" dirty="0">
                          <a:effectLst/>
                        </a:rPr>
                        <a:t>) provide learning and peer support for link workers (SPLWs) at both a regional and Primary Care Network (PCN) level </a:t>
                      </a:r>
                      <a:endParaRPr lang="en-US" dirty="0"/>
                    </a:p>
                  </a:txBody>
                  <a:tcPr/>
                </a:tc>
                <a:extLst>
                  <a:ext uri="{0D108BD9-81ED-4DB2-BD59-A6C34878D82A}">
                    <a16:rowId xmlns:a16="http://schemas.microsoft.com/office/drawing/2014/main" val="2632154222"/>
                  </a:ext>
                </a:extLst>
              </a:tr>
              <a:tr h="0">
                <a:tc>
                  <a:txBody>
                    <a:bodyPr/>
                    <a:lstStyle/>
                    <a:p>
                      <a:pPr algn="l" rtl="0" fontAlgn="base"/>
                      <a:r>
                        <a:rPr lang="en-US" sz="1000" dirty="0">
                          <a:effectLst/>
                        </a:rPr>
                        <a:t>7. </a:t>
                      </a:r>
                      <a:endParaRPr lang="en-US" b="0" i="0" dirty="0">
                        <a:effectLst/>
                      </a:endParaRPr>
                    </a:p>
                  </a:txBody>
                  <a:tcPr/>
                </a:tc>
                <a:tc>
                  <a:txBody>
                    <a:bodyPr/>
                    <a:lstStyle/>
                    <a:p>
                      <a:pPr algn="l" rtl="0" fontAlgn="base"/>
                      <a:r>
                        <a:rPr lang="en-US" sz="1000" u="sng" strike="noStrike" dirty="0">
                          <a:effectLst/>
                          <a:hlinkClick r:id="rId14"/>
                        </a:rPr>
                        <a:t>Regional Facilitators</a:t>
                      </a:r>
                      <a:r>
                        <a:rPr lang="en-US" sz="1000" dirty="0">
                          <a:effectLst/>
                        </a:rPr>
                        <a:t> support local system leaders to bring partners together to create and deliver place-based plans across the ICS/STP footprint which support the development of social prescribing and community-based approaches and to embed link workers in every Primary Care Network​. </a:t>
                      </a:r>
                      <a:endParaRPr lang="en-US" dirty="0"/>
                    </a:p>
                  </a:txBody>
                  <a:tcPr/>
                </a:tc>
                <a:extLst>
                  <a:ext uri="{0D108BD9-81ED-4DB2-BD59-A6C34878D82A}">
                    <a16:rowId xmlns:a16="http://schemas.microsoft.com/office/drawing/2014/main" val="2070497775"/>
                  </a:ext>
                </a:extLst>
              </a:tr>
              <a:tr h="0">
                <a:tc>
                  <a:txBody>
                    <a:bodyPr/>
                    <a:lstStyle/>
                    <a:p>
                      <a:pPr algn="l" rtl="0" fontAlgn="base"/>
                      <a:r>
                        <a:rPr lang="en-US" sz="1000" dirty="0">
                          <a:effectLst/>
                        </a:rPr>
                        <a:t>8. </a:t>
                      </a:r>
                      <a:endParaRPr lang="en-US" b="0" i="0" dirty="0">
                        <a:effectLst/>
                      </a:endParaRPr>
                    </a:p>
                  </a:txBody>
                  <a:tcPr/>
                </a:tc>
                <a:tc>
                  <a:txBody>
                    <a:bodyPr/>
                    <a:lstStyle/>
                    <a:p>
                      <a:pPr algn="l" rtl="0" fontAlgn="base"/>
                      <a:r>
                        <a:rPr lang="en-US" sz="1000" u="sng" strike="noStrike" dirty="0">
                          <a:effectLst/>
                          <a:hlinkClick r:id="rId15"/>
                        </a:rPr>
                        <a:t>Regional PCN Advisors</a:t>
                      </a:r>
                      <a:r>
                        <a:rPr lang="en-US" sz="1000" dirty="0">
                          <a:effectLst/>
                        </a:rPr>
                        <a:t> - support PCNs to embed the three personalised care roles within primary care: Social Prescribing Link Workers (SPLWs), Health and Wellbeing Coaches (HWbCs) and Care Coordinators (CCs) (London = </a:t>
                      </a:r>
                      <a:r>
                        <a:rPr lang="en-US" sz="1000" dirty="0">
                          <a:effectLst/>
                          <a:hlinkClick r:id="rId16"/>
                        </a:rPr>
                        <a:t>lianna.mrtin@nhs.net</a:t>
                      </a:r>
                      <a:r>
                        <a:rPr lang="en-US" sz="1000" dirty="0">
                          <a:effectLst/>
                        </a:rPr>
                        <a:t> + </a:t>
                      </a:r>
                      <a:r>
                        <a:rPr lang="en-US" sz="1000" dirty="0">
                          <a:effectLst/>
                          <a:hlinkClick r:id="rId17"/>
                        </a:rPr>
                        <a:t>hina.shahid1@nhs.net)</a:t>
                      </a:r>
                      <a:endParaRPr lang="en-US" sz="1000" dirty="0">
                        <a:effectLst/>
                      </a:endParaRPr>
                    </a:p>
                  </a:txBody>
                  <a:tcPr/>
                </a:tc>
                <a:extLst>
                  <a:ext uri="{0D108BD9-81ED-4DB2-BD59-A6C34878D82A}">
                    <a16:rowId xmlns:a16="http://schemas.microsoft.com/office/drawing/2014/main" val="2665000576"/>
                  </a:ext>
                </a:extLst>
              </a:tr>
              <a:tr h="0">
                <a:tc>
                  <a:txBody>
                    <a:bodyPr/>
                    <a:lstStyle/>
                    <a:p>
                      <a:pPr algn="l" rtl="0" fontAlgn="base"/>
                      <a:r>
                        <a:rPr lang="en-US" sz="1000" dirty="0">
                          <a:effectLst/>
                        </a:rPr>
                        <a:t>9. </a:t>
                      </a:r>
                      <a:endParaRPr lang="en-US" b="0" i="0" dirty="0">
                        <a:effectLst/>
                      </a:endParaRPr>
                    </a:p>
                  </a:txBody>
                  <a:tcPr/>
                </a:tc>
                <a:tc>
                  <a:txBody>
                    <a:bodyPr/>
                    <a:lstStyle/>
                    <a:p>
                      <a:pPr algn="l" rtl="0" fontAlgn="base"/>
                      <a:r>
                        <a:rPr lang="en-GB" sz="1000" u="sng" strike="noStrike" dirty="0">
                          <a:effectLst/>
                          <a:hlinkClick r:id="rId18"/>
                        </a:rPr>
                        <a:t>Accredited online training</a:t>
                      </a:r>
                      <a:r>
                        <a:rPr lang="en-GB" sz="1000" dirty="0">
                          <a:effectLst/>
                        </a:rPr>
                        <a:t> through Health Education England​ </a:t>
                      </a:r>
                    </a:p>
                  </a:txBody>
                  <a:tcPr/>
                </a:tc>
                <a:extLst>
                  <a:ext uri="{0D108BD9-81ED-4DB2-BD59-A6C34878D82A}">
                    <a16:rowId xmlns:a16="http://schemas.microsoft.com/office/drawing/2014/main" val="1489215529"/>
                  </a:ext>
                </a:extLst>
              </a:tr>
              <a:tr h="0">
                <a:tc>
                  <a:txBody>
                    <a:bodyPr/>
                    <a:lstStyle/>
                    <a:p>
                      <a:pPr algn="l" rtl="0" fontAlgn="base"/>
                      <a:r>
                        <a:rPr lang="en-US" sz="1000" dirty="0">
                          <a:effectLst/>
                        </a:rPr>
                        <a:t>10. </a:t>
                      </a:r>
                      <a:endParaRPr lang="en-US" b="0" i="0" dirty="0">
                        <a:effectLst/>
                      </a:endParaRPr>
                    </a:p>
                  </a:txBody>
                  <a:tcPr/>
                </a:tc>
                <a:tc>
                  <a:txBody>
                    <a:bodyPr/>
                    <a:lstStyle/>
                    <a:p>
                      <a:pPr algn="l" rtl="0" fontAlgn="base"/>
                      <a:r>
                        <a:rPr lang="en-GB" sz="1000" u="sng" strike="noStrike" dirty="0">
                          <a:effectLst/>
                          <a:hlinkClick r:id="rId19"/>
                        </a:rPr>
                        <a:t>Personalised Care Institute</a:t>
                      </a:r>
                      <a:r>
                        <a:rPr lang="en-GB" sz="1000" dirty="0">
                          <a:effectLst/>
                        </a:rPr>
                        <a:t> - Free courses available through the Personalised Care Institute. Core skills training shared decision making and personalised care and support planning training that is available free online from the PCI would be, on the whole, relevant and of benefit to the personalised care roles. </a:t>
                      </a:r>
                    </a:p>
                  </a:txBody>
                  <a:tcPr/>
                </a:tc>
                <a:extLst>
                  <a:ext uri="{0D108BD9-81ED-4DB2-BD59-A6C34878D82A}">
                    <a16:rowId xmlns:a16="http://schemas.microsoft.com/office/drawing/2014/main" val="3849958702"/>
                  </a:ext>
                </a:extLst>
              </a:tr>
              <a:tr h="0">
                <a:tc>
                  <a:txBody>
                    <a:bodyPr/>
                    <a:lstStyle/>
                    <a:p>
                      <a:pPr algn="l" rtl="0" fontAlgn="base"/>
                      <a:r>
                        <a:rPr lang="en-US" sz="1000" dirty="0">
                          <a:effectLst/>
                        </a:rPr>
                        <a:t>11. </a:t>
                      </a:r>
                      <a:endParaRPr lang="en-US" b="0" i="0" dirty="0">
                        <a:effectLst/>
                      </a:endParaRPr>
                    </a:p>
                  </a:txBody>
                  <a:tcPr/>
                </a:tc>
                <a:tc>
                  <a:txBody>
                    <a:bodyPr/>
                    <a:lstStyle/>
                    <a:p>
                      <a:pPr algn="l" rtl="0" fontAlgn="base"/>
                      <a:r>
                        <a:rPr lang="en-GB" sz="1000" u="sng" strike="noStrike" dirty="0">
                          <a:effectLst/>
                          <a:hlinkClick r:id="rId20"/>
                        </a:rPr>
                        <a:t>Social Prescribing Slide deck</a:t>
                      </a:r>
                      <a:r>
                        <a:rPr lang="en-GB" sz="1000" u="none" strike="noStrike" dirty="0">
                          <a:effectLst/>
                        </a:rPr>
                        <a:t>  </a:t>
                      </a:r>
                      <a:r>
                        <a:rPr lang="en-GB" sz="1000" dirty="0">
                          <a:effectLst/>
                        </a:rPr>
                        <a:t>Generic slide deck for social prescribing presentations </a:t>
                      </a:r>
                      <a:endParaRPr lang="en-US" dirty="0"/>
                    </a:p>
                  </a:txBody>
                  <a:tcPr/>
                </a:tc>
                <a:extLst>
                  <a:ext uri="{0D108BD9-81ED-4DB2-BD59-A6C34878D82A}">
                    <a16:rowId xmlns:a16="http://schemas.microsoft.com/office/drawing/2014/main" val="2012080643"/>
                  </a:ext>
                </a:extLst>
              </a:tr>
              <a:tr h="0">
                <a:tc>
                  <a:txBody>
                    <a:bodyPr/>
                    <a:lstStyle/>
                    <a:p>
                      <a:pPr algn="l" rtl="0" fontAlgn="base"/>
                      <a:r>
                        <a:rPr lang="en-US" sz="1000" dirty="0">
                          <a:effectLst/>
                        </a:rPr>
                        <a:t>12. </a:t>
                      </a:r>
                      <a:endParaRPr lang="en-US" b="0" i="0" dirty="0">
                        <a:effectLst/>
                      </a:endParaRPr>
                    </a:p>
                  </a:txBody>
                  <a:tcPr/>
                </a:tc>
                <a:tc>
                  <a:txBody>
                    <a:bodyPr/>
                    <a:lstStyle/>
                    <a:p>
                      <a:pPr algn="l" rtl="0" fontAlgn="base"/>
                      <a:r>
                        <a:rPr lang="en-GB" sz="1000" u="sng" strike="noStrike" dirty="0">
                          <a:effectLst/>
                          <a:hlinkClick r:id="rId21"/>
                        </a:rPr>
                        <a:t>Directed Enhanced Service</a:t>
                      </a:r>
                      <a:r>
                        <a:rPr lang="en-GB" sz="1000" u="none" strike="noStrike" dirty="0">
                          <a:effectLst/>
                        </a:rPr>
                        <a:t>  </a:t>
                      </a:r>
                      <a:r>
                        <a:rPr lang="en-GB" sz="1000" dirty="0">
                          <a:effectLst/>
                        </a:rPr>
                        <a:t>sets out how commissioners must offer to primary medical services contractors the opportunity to participate in the </a:t>
                      </a:r>
                      <a:r>
                        <a:rPr lang="en-GB" sz="1000" u="none" strike="noStrike" dirty="0">
                          <a:effectLst/>
                          <a:hlinkClick r:id="rId22"/>
                        </a:rPr>
                        <a:t>Network Contract Directed Enhanced Service (DES)</a:t>
                      </a:r>
                      <a:r>
                        <a:rPr lang="en-GB" sz="1000" dirty="0">
                          <a:effectLst/>
                        </a:rPr>
                        <a:t>. It outlines the eligibility requirements and process for primary medical services contractors to participate; and sets out the relevant rights and obligations for PCNs and commissioners. </a:t>
                      </a:r>
                    </a:p>
                  </a:txBody>
                  <a:tcPr/>
                </a:tc>
                <a:extLst>
                  <a:ext uri="{0D108BD9-81ED-4DB2-BD59-A6C34878D82A}">
                    <a16:rowId xmlns:a16="http://schemas.microsoft.com/office/drawing/2014/main" val="3374175214"/>
                  </a:ext>
                </a:extLst>
              </a:tr>
              <a:tr h="0">
                <a:tc>
                  <a:txBody>
                    <a:bodyPr/>
                    <a:lstStyle/>
                    <a:p>
                      <a:pPr algn="l" rtl="0" fontAlgn="base"/>
                      <a:r>
                        <a:rPr lang="en-US" sz="1000" dirty="0">
                          <a:effectLst/>
                        </a:rPr>
                        <a:t>13. </a:t>
                      </a:r>
                      <a:endParaRPr lang="en-US" b="0" i="0" dirty="0">
                        <a:effectLst/>
                      </a:endParaRPr>
                    </a:p>
                  </a:txBody>
                  <a:tcPr/>
                </a:tc>
                <a:tc>
                  <a:txBody>
                    <a:bodyPr/>
                    <a:lstStyle/>
                    <a:p>
                      <a:pPr algn="l" rtl="0" fontAlgn="base"/>
                      <a:r>
                        <a:rPr lang="en-GB" sz="1000" u="sng" strike="noStrike" dirty="0">
                          <a:effectLst/>
                          <a:hlinkClick r:id="rId23"/>
                        </a:rPr>
                        <a:t>Network Contract DES – VAT Information</a:t>
                      </a:r>
                      <a:r>
                        <a:rPr lang="en-GB" sz="1000" dirty="0">
                          <a:effectLst/>
                        </a:rPr>
                        <a:t>   This document is an information note from NHS England regarding the Network Contract DES and VAT </a:t>
                      </a:r>
                    </a:p>
                  </a:txBody>
                  <a:tcPr/>
                </a:tc>
                <a:extLst>
                  <a:ext uri="{0D108BD9-81ED-4DB2-BD59-A6C34878D82A}">
                    <a16:rowId xmlns:a16="http://schemas.microsoft.com/office/drawing/2014/main" val="1640886911"/>
                  </a:ext>
                </a:extLst>
              </a:tr>
              <a:tr h="0">
                <a:tc>
                  <a:txBody>
                    <a:bodyPr/>
                    <a:lstStyle/>
                    <a:p>
                      <a:pPr algn="l" rtl="0" fontAlgn="base"/>
                      <a:r>
                        <a:rPr lang="en-US" sz="1000" dirty="0">
                          <a:effectLst/>
                        </a:rPr>
                        <a:t>14. </a:t>
                      </a:r>
                      <a:endParaRPr lang="en-US" b="0" i="0" dirty="0">
                        <a:effectLst/>
                      </a:endParaRPr>
                    </a:p>
                  </a:txBody>
                  <a:tcPr/>
                </a:tc>
                <a:tc>
                  <a:txBody>
                    <a:bodyPr/>
                    <a:lstStyle/>
                    <a:p>
                      <a:pPr algn="l" rtl="0" fontAlgn="base"/>
                      <a:r>
                        <a:rPr lang="en-GB" sz="1000" u="sng" strike="noStrike" dirty="0">
                          <a:effectLst/>
                          <a:hlinkClick r:id="rId24"/>
                        </a:rPr>
                        <a:t>IIF Implementation Guidance 2021-22</a:t>
                      </a:r>
                      <a:r>
                        <a:rPr lang="en-GB" sz="1000" dirty="0">
                          <a:effectLst/>
                        </a:rPr>
                        <a:t>   This document sets out guidance for primary care networks (PCNs) implementing the Investment and Impact Fund, as per the requirements set out in the </a:t>
                      </a:r>
                      <a:r>
                        <a:rPr lang="en-GB" sz="1000" u="sng" strike="noStrike" dirty="0">
                          <a:effectLst/>
                          <a:hlinkClick r:id="rId21"/>
                        </a:rPr>
                        <a:t>2021/22 Network Contract Directed Enhanced Service (DES) Specification</a:t>
                      </a:r>
                      <a:r>
                        <a:rPr lang="en-GB" sz="1000" dirty="0">
                          <a:effectLst/>
                        </a:rPr>
                        <a:t>. </a:t>
                      </a:r>
                    </a:p>
                  </a:txBody>
                  <a:tcPr/>
                </a:tc>
                <a:extLst>
                  <a:ext uri="{0D108BD9-81ED-4DB2-BD59-A6C34878D82A}">
                    <a16:rowId xmlns:a16="http://schemas.microsoft.com/office/drawing/2014/main" val="2267126215"/>
                  </a:ext>
                </a:extLst>
              </a:tr>
              <a:tr h="0">
                <a:tc>
                  <a:txBody>
                    <a:bodyPr/>
                    <a:lstStyle/>
                    <a:p>
                      <a:pPr algn="l" rtl="0" fontAlgn="base"/>
                      <a:r>
                        <a:rPr lang="en-US" sz="1000" dirty="0">
                          <a:effectLst/>
                        </a:rPr>
                        <a:t>15. </a:t>
                      </a:r>
                      <a:endParaRPr lang="en-US" b="0" i="0" dirty="0">
                        <a:effectLst/>
                      </a:endParaRPr>
                    </a:p>
                  </a:txBody>
                  <a:tcPr/>
                </a:tc>
                <a:tc>
                  <a:txBody>
                    <a:bodyPr/>
                    <a:lstStyle/>
                    <a:p>
                      <a:pPr algn="l" rtl="0" fontAlgn="base"/>
                      <a:r>
                        <a:rPr lang="en-GB" sz="1000" u="sng" strike="noStrike" dirty="0">
                          <a:effectLst/>
                          <a:hlinkClick r:id="rId25"/>
                        </a:rPr>
                        <a:t>Key DES-IIF and operating changes 2021-22</a:t>
                      </a:r>
                      <a:r>
                        <a:rPr lang="en-GB" sz="1000" dirty="0">
                          <a:effectLst/>
                        </a:rPr>
                        <a:t> </a:t>
                      </a:r>
                    </a:p>
                  </a:txBody>
                  <a:tcPr/>
                </a:tc>
                <a:extLst>
                  <a:ext uri="{0D108BD9-81ED-4DB2-BD59-A6C34878D82A}">
                    <a16:rowId xmlns:a16="http://schemas.microsoft.com/office/drawing/2014/main" val="4170305636"/>
                  </a:ext>
                </a:extLst>
              </a:tr>
              <a:tr h="190500">
                <a:tc>
                  <a:txBody>
                    <a:bodyPr/>
                    <a:lstStyle/>
                    <a:p>
                      <a:pPr algn="l" rtl="0" fontAlgn="base"/>
                      <a:r>
                        <a:rPr lang="en-US" sz="1000" dirty="0">
                          <a:effectLst/>
                        </a:rPr>
                        <a:t>16. </a:t>
                      </a:r>
                      <a:endParaRPr lang="en-US" b="0" i="0" dirty="0">
                        <a:effectLst/>
                      </a:endParaRPr>
                    </a:p>
                  </a:txBody>
                  <a:tcPr/>
                </a:tc>
                <a:tc>
                  <a:txBody>
                    <a:bodyPr/>
                    <a:lstStyle/>
                    <a:p>
                      <a:pPr algn="l" rtl="0" fontAlgn="base"/>
                      <a:r>
                        <a:rPr lang="en-GB" sz="1000" u="sng" strike="noStrike" dirty="0">
                          <a:effectLst/>
                          <a:hlinkClick r:id="rId26"/>
                        </a:rPr>
                        <a:t>FutureNHS Collaboration Platform</a:t>
                      </a:r>
                      <a:r>
                        <a:rPr lang="en-GB" sz="1000" dirty="0">
                          <a:effectLst/>
                        </a:rPr>
                        <a:t> </a:t>
                      </a:r>
                    </a:p>
                    <a:p>
                      <a:pPr algn="l" rtl="0" fontAlgn="base"/>
                      <a:r>
                        <a:rPr lang="en-GB" sz="1000" dirty="0">
                          <a:effectLst/>
                        </a:rPr>
                        <a:t>Source of good practice guidance, webinars, updates and more. Something we should be encouraging link workers to join. To join please email: </a:t>
                      </a:r>
                      <a:r>
                        <a:rPr lang="en-GB" sz="1000" u="sng" strike="noStrike" dirty="0">
                          <a:effectLst/>
                          <a:hlinkClick r:id="rId27"/>
                        </a:rPr>
                        <a:t>england.socialprescribing@nhs.net</a:t>
                      </a:r>
                      <a:r>
                        <a:rPr lang="en-GB" sz="1000" dirty="0">
                          <a:effectLst/>
                        </a:rPr>
                        <a:t> </a:t>
                      </a:r>
                      <a:endParaRPr lang="en-GB">
                        <a:effectLst/>
                      </a:endParaRPr>
                    </a:p>
                  </a:txBody>
                  <a:tcPr/>
                </a:tc>
                <a:extLst>
                  <a:ext uri="{0D108BD9-81ED-4DB2-BD59-A6C34878D82A}">
                    <a16:rowId xmlns:a16="http://schemas.microsoft.com/office/drawing/2014/main" val="2722131313"/>
                  </a:ext>
                </a:extLst>
              </a:tr>
            </a:tbl>
          </a:graphicData>
        </a:graphic>
      </p:graphicFrame>
    </p:spTree>
    <p:extLst>
      <p:ext uri="{BB962C8B-B14F-4D97-AF65-F5344CB8AC3E}">
        <p14:creationId xmlns:p14="http://schemas.microsoft.com/office/powerpoint/2010/main" val="35932089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9"/>
          <p:cNvSpPr txBox="1">
            <a:spLocks noGrp="1"/>
          </p:cNvSpPr>
          <p:nvPr>
            <p:ph type="sldNum" idx="12"/>
          </p:nvPr>
        </p:nvSpPr>
        <p:spPr>
          <a:xfrm>
            <a:off x="8818274" y="6185341"/>
            <a:ext cx="2656044" cy="340864"/>
          </a:xfrm>
          <a:prstGeom prst="rect">
            <a:avLst/>
          </a:prstGeom>
          <a:noFill/>
          <a:ln>
            <a:noFill/>
          </a:ln>
        </p:spPr>
        <p:txBody>
          <a:bodyPr spcFirstLastPara="1" vert="horz" wrap="square" lIns="85356" tIns="42666" rIns="85356" bIns="42666" rtlCol="0" anchor="ctr" anchorCtr="0">
            <a:noAutofit/>
          </a:bodyPr>
          <a:lstStyle/>
          <a:p>
            <a:fld id="{00000000-1234-1234-1234-123412341234}" type="slidenum">
              <a:rPr lang="en-US" dirty="0"/>
              <a:pPr/>
              <a:t>23</a:t>
            </a:fld>
            <a:endParaRPr dirty="0"/>
          </a:p>
        </p:txBody>
      </p:sp>
      <p:sp>
        <p:nvSpPr>
          <p:cNvPr id="274" name="Google Shape;274;p39"/>
          <p:cNvSpPr/>
          <p:nvPr/>
        </p:nvSpPr>
        <p:spPr>
          <a:xfrm>
            <a:off x="0" y="6008267"/>
            <a:ext cx="12192000" cy="850617"/>
          </a:xfrm>
          <a:prstGeom prst="rect">
            <a:avLst/>
          </a:prstGeom>
          <a:solidFill>
            <a:schemeClr val="accent5">
              <a:lumMod val="75000"/>
            </a:schemeClr>
          </a:solidFill>
          <a:ln>
            <a:noFill/>
          </a:ln>
        </p:spPr>
        <p:txBody>
          <a:bodyPr spcFirstLastPara="1" wrap="square" lIns="113808" tIns="56880" rIns="113808" bIns="56880" anchor="ctr" anchorCtr="0">
            <a:noAutofit/>
          </a:bodyPr>
          <a:lstStyle/>
          <a:p>
            <a:pPr algn="r"/>
            <a:endParaRPr lang="en-GB" sz="2600" b="1">
              <a:solidFill>
                <a:schemeClr val="lt1"/>
              </a:solidFill>
              <a:ea typeface="Calibri"/>
              <a:cs typeface="Calibri"/>
              <a:sym typeface="Calibri"/>
            </a:endParaRPr>
          </a:p>
        </p:txBody>
      </p:sp>
      <p:sp>
        <p:nvSpPr>
          <p:cNvPr id="275" name="Google Shape;275;p39"/>
          <p:cNvSpPr txBox="1">
            <a:spLocks noGrp="1"/>
          </p:cNvSpPr>
          <p:nvPr>
            <p:ph type="title"/>
          </p:nvPr>
        </p:nvSpPr>
        <p:spPr>
          <a:xfrm>
            <a:off x="231673" y="130466"/>
            <a:ext cx="11693346" cy="470263"/>
          </a:xfrm>
          <a:prstGeom prst="rect">
            <a:avLst/>
          </a:prstGeom>
          <a:solidFill>
            <a:schemeClr val="accent5">
              <a:lumMod val="75000"/>
            </a:schemeClr>
          </a:solidFill>
          <a:ln w="9525" cap="flat" cmpd="sng">
            <a:noFill/>
            <a:prstDash val="solid"/>
            <a:round/>
            <a:headEnd type="none" w="sm" len="sm"/>
            <a:tailEnd type="none" w="sm" len="sm"/>
          </a:ln>
        </p:spPr>
        <p:txBody>
          <a:bodyPr spcFirstLastPara="1" vert="horz" wrap="square" lIns="85356" tIns="42666" rIns="85356" bIns="42666" rtlCol="0" anchor="ctr" anchorCtr="0">
            <a:noAutofit/>
          </a:bodyPr>
          <a:lstStyle/>
          <a:p>
            <a:pPr algn="ctr">
              <a:spcBef>
                <a:spcPts val="0"/>
              </a:spcBef>
            </a:pPr>
            <a:r>
              <a:rPr lang="en-GB" sz="2600" b="1" dirty="0">
                <a:latin typeface="+mn-lt"/>
                <a:ea typeface="Calibri"/>
                <a:cs typeface="Calibri"/>
              </a:rPr>
              <a:t>Supportive Self-Management: key resources</a:t>
            </a:r>
          </a:p>
        </p:txBody>
      </p:sp>
      <p:sp>
        <p:nvSpPr>
          <p:cNvPr id="6" name="TextBox 5">
            <a:extLst>
              <a:ext uri="{FF2B5EF4-FFF2-40B4-BE49-F238E27FC236}">
                <a16:creationId xmlns:a16="http://schemas.microsoft.com/office/drawing/2014/main" id="{0D456A07-8A38-4A47-805C-E6E3BF0E30CF}"/>
              </a:ext>
            </a:extLst>
          </p:cNvPr>
          <p:cNvSpPr txBox="1"/>
          <p:nvPr/>
        </p:nvSpPr>
        <p:spPr>
          <a:xfrm>
            <a:off x="846263" y="6120715"/>
            <a:ext cx="3601234" cy="692497"/>
          </a:xfrm>
          <a:prstGeom prst="rect">
            <a:avLst/>
          </a:prstGeom>
          <a:noFill/>
        </p:spPr>
        <p:txBody>
          <a:bodyPr wrap="square" lIns="91440" tIns="45720" rIns="91440" bIns="45720" rtlCol="0" anchor="t">
            <a:spAutoFit/>
          </a:bodyPr>
          <a:lstStyle/>
          <a:p>
            <a:pPr>
              <a:spcAft>
                <a:spcPts val="560"/>
              </a:spcAft>
            </a:pPr>
            <a:r>
              <a:rPr lang="en-GB" sz="1700" b="1" dirty="0">
                <a:solidFill>
                  <a:schemeClr val="bg1"/>
                </a:solidFill>
              </a:rPr>
              <a:t>@SP_LDN</a:t>
            </a:r>
          </a:p>
          <a:p>
            <a:pPr>
              <a:spcAft>
                <a:spcPts val="560"/>
              </a:spcAft>
            </a:pPr>
            <a:r>
              <a:rPr lang="en-GB" sz="1700" b="1" dirty="0">
                <a:solidFill>
                  <a:schemeClr val="bg1"/>
                </a:solidFill>
              </a:rPr>
              <a:t>hlp.socialprescribing@nhs.net</a:t>
            </a:r>
          </a:p>
        </p:txBody>
      </p:sp>
      <p:pic>
        <p:nvPicPr>
          <p:cNvPr id="10" name="Picture 9" descr="A white circle with a black background&#10;&#10;Description automatically generated with low confidence">
            <a:extLst>
              <a:ext uri="{FF2B5EF4-FFF2-40B4-BE49-F238E27FC236}">
                <a16:creationId xmlns:a16="http://schemas.microsoft.com/office/drawing/2014/main" id="{95A5704D-404D-423E-BD3D-3EE80A153342}"/>
              </a:ext>
            </a:extLst>
          </p:cNvPr>
          <p:cNvPicPr>
            <a:picLocks noChangeAspect="1"/>
          </p:cNvPicPr>
          <p:nvPr/>
        </p:nvPicPr>
        <p:blipFill>
          <a:blip r:embed="rId3"/>
          <a:stretch>
            <a:fillRect/>
          </a:stretch>
        </p:blipFill>
        <p:spPr>
          <a:xfrm>
            <a:off x="543070" y="6188870"/>
            <a:ext cx="258736" cy="219310"/>
          </a:xfrm>
          <a:prstGeom prst="rect">
            <a:avLst/>
          </a:prstGeom>
        </p:spPr>
      </p:pic>
      <p:pic>
        <p:nvPicPr>
          <p:cNvPr id="11" name="Picture 10" descr="Icon&#10;&#10;Description automatically generated">
            <a:extLst>
              <a:ext uri="{FF2B5EF4-FFF2-40B4-BE49-F238E27FC236}">
                <a16:creationId xmlns:a16="http://schemas.microsoft.com/office/drawing/2014/main" id="{6687AF67-52BC-4426-ABBF-31F3028731D3}"/>
              </a:ext>
            </a:extLst>
          </p:cNvPr>
          <p:cNvPicPr>
            <a:picLocks noChangeAspect="1"/>
          </p:cNvPicPr>
          <p:nvPr/>
        </p:nvPicPr>
        <p:blipFill>
          <a:blip r:embed="rId4"/>
          <a:stretch>
            <a:fillRect/>
          </a:stretch>
        </p:blipFill>
        <p:spPr>
          <a:xfrm>
            <a:off x="555608" y="6538900"/>
            <a:ext cx="233662" cy="183242"/>
          </a:xfrm>
          <a:prstGeom prst="rect">
            <a:avLst/>
          </a:prstGeom>
        </p:spPr>
      </p:pic>
      <p:pic>
        <p:nvPicPr>
          <p:cNvPr id="13" name="Google Shape;254;p37">
            <a:extLst>
              <a:ext uri="{FF2B5EF4-FFF2-40B4-BE49-F238E27FC236}">
                <a16:creationId xmlns:a16="http://schemas.microsoft.com/office/drawing/2014/main" id="{B698D69A-16E6-4411-9613-47533BB0F867}"/>
              </a:ext>
            </a:extLst>
          </p:cNvPr>
          <p:cNvPicPr preferRelativeResize="0">
            <a:picLocks noChangeAspect="1"/>
          </p:cNvPicPr>
          <p:nvPr/>
        </p:nvPicPr>
        <p:blipFill rotWithShape="1">
          <a:blip r:embed="rId5">
            <a:alphaModFix/>
          </a:blip>
          <a:srcRect t="-1161" b="11763"/>
          <a:stretch/>
        </p:blipFill>
        <p:spPr>
          <a:xfrm>
            <a:off x="10146296" y="6107428"/>
            <a:ext cx="1933031" cy="638593"/>
          </a:xfrm>
          <a:prstGeom prst="rect">
            <a:avLst/>
          </a:prstGeom>
          <a:noFill/>
          <a:ln>
            <a:noFill/>
          </a:ln>
        </p:spPr>
      </p:pic>
      <p:pic>
        <p:nvPicPr>
          <p:cNvPr id="14" name="Google Shape;253;p37">
            <a:extLst>
              <a:ext uri="{FF2B5EF4-FFF2-40B4-BE49-F238E27FC236}">
                <a16:creationId xmlns:a16="http://schemas.microsoft.com/office/drawing/2014/main" id="{BAA1482E-9DEF-4DB6-B1A7-668DFB03E954}"/>
              </a:ext>
            </a:extLst>
          </p:cNvPr>
          <p:cNvPicPr preferRelativeResize="0">
            <a:picLocks noChangeAspect="1"/>
          </p:cNvPicPr>
          <p:nvPr/>
        </p:nvPicPr>
        <p:blipFill rotWithShape="1">
          <a:blip r:embed="rId6">
            <a:alphaModFix/>
          </a:blip>
          <a:srcRect/>
          <a:stretch/>
        </p:blipFill>
        <p:spPr>
          <a:xfrm>
            <a:off x="9159005" y="6133472"/>
            <a:ext cx="824153" cy="583916"/>
          </a:xfrm>
          <a:prstGeom prst="rect">
            <a:avLst/>
          </a:prstGeom>
          <a:noFill/>
          <a:ln>
            <a:noFill/>
          </a:ln>
        </p:spPr>
      </p:pic>
      <p:sp>
        <p:nvSpPr>
          <p:cNvPr id="2" name="Google Shape;276;p39">
            <a:extLst>
              <a:ext uri="{FF2B5EF4-FFF2-40B4-BE49-F238E27FC236}">
                <a16:creationId xmlns:a16="http://schemas.microsoft.com/office/drawing/2014/main" id="{6E607A8D-4AC8-426C-B876-182470D91C5C}"/>
              </a:ext>
            </a:extLst>
          </p:cNvPr>
          <p:cNvSpPr txBox="1"/>
          <p:nvPr/>
        </p:nvSpPr>
        <p:spPr>
          <a:xfrm>
            <a:off x="231673" y="723200"/>
            <a:ext cx="11693346" cy="1112637"/>
          </a:xfrm>
          <a:prstGeom prst="rect">
            <a:avLst/>
          </a:prstGeom>
          <a:noFill/>
          <a:ln>
            <a:noFill/>
          </a:ln>
        </p:spPr>
        <p:txBody>
          <a:bodyPr spcFirstLastPara="1" wrap="square" lIns="85356" tIns="85356" rIns="85356" bIns="85356" anchor="t" anchorCtr="0">
            <a:spAutoFit/>
          </a:bodyPr>
          <a:lstStyle/>
          <a:p>
            <a:pPr marL="457200" indent="-228600">
              <a:spcBef>
                <a:spcPts val="600"/>
              </a:spcBef>
            </a:pPr>
            <a:endParaRPr lang="en-GB">
              <a:highlight>
                <a:srgbClr val="FFFFFF"/>
              </a:highlight>
            </a:endParaRPr>
          </a:p>
          <a:p>
            <a:pPr>
              <a:lnSpc>
                <a:spcPct val="114999"/>
              </a:lnSpc>
            </a:pPr>
            <a:endParaRPr lang="en-US" b="1">
              <a:solidFill>
                <a:srgbClr val="007EB0"/>
              </a:solidFill>
              <a:latin typeface="Calibri"/>
            </a:endParaRPr>
          </a:p>
          <a:p>
            <a:pPr>
              <a:spcAft>
                <a:spcPts val="1200"/>
              </a:spcAft>
            </a:pPr>
            <a:endParaRPr lang="en-US" sz="1600"/>
          </a:p>
        </p:txBody>
      </p:sp>
      <p:graphicFrame>
        <p:nvGraphicFramePr>
          <p:cNvPr id="5" name="Table 4">
            <a:extLst>
              <a:ext uri="{FF2B5EF4-FFF2-40B4-BE49-F238E27FC236}">
                <a16:creationId xmlns:a16="http://schemas.microsoft.com/office/drawing/2014/main" id="{203D59FC-E1BD-4D02-BF7A-BACB9E357A31}"/>
              </a:ext>
            </a:extLst>
          </p:cNvPr>
          <p:cNvGraphicFramePr>
            <a:graphicFrameLocks noGrp="1"/>
          </p:cNvGraphicFramePr>
          <p:nvPr>
            <p:extLst>
              <p:ext uri="{D42A27DB-BD31-4B8C-83A1-F6EECF244321}">
                <p14:modId xmlns:p14="http://schemas.microsoft.com/office/powerpoint/2010/main" val="3822693249"/>
              </p:ext>
            </p:extLst>
          </p:nvPr>
        </p:nvGraphicFramePr>
        <p:xfrm>
          <a:off x="256422" y="687626"/>
          <a:ext cx="11656691" cy="5116829"/>
        </p:xfrm>
        <a:graphic>
          <a:graphicData uri="http://schemas.openxmlformats.org/drawingml/2006/table">
            <a:tbl>
              <a:tblPr firstRow="1" bandRow="1">
                <a:tableStyleId>{B2261337-0275-4067-8E78-EA01C606D6E9}</a:tableStyleId>
              </a:tblPr>
              <a:tblGrid>
                <a:gridCol w="466798">
                  <a:extLst>
                    <a:ext uri="{9D8B030D-6E8A-4147-A177-3AD203B41FA5}">
                      <a16:colId xmlns:a16="http://schemas.microsoft.com/office/drawing/2014/main" val="2436244964"/>
                    </a:ext>
                  </a:extLst>
                </a:gridCol>
                <a:gridCol w="11189893">
                  <a:extLst>
                    <a:ext uri="{9D8B030D-6E8A-4147-A177-3AD203B41FA5}">
                      <a16:colId xmlns:a16="http://schemas.microsoft.com/office/drawing/2014/main" val="2298987879"/>
                    </a:ext>
                  </a:extLst>
                </a:gridCol>
              </a:tblGrid>
              <a:tr h="0">
                <a:tc>
                  <a:txBody>
                    <a:bodyPr/>
                    <a:lstStyle/>
                    <a:p>
                      <a:pPr rtl="0" fontAlgn="base"/>
                      <a:r>
                        <a:rPr lang="en-US" sz="1000" dirty="0">
                          <a:solidFill>
                            <a:schemeClr val="tx1"/>
                          </a:solidFill>
                          <a:effectLst/>
                        </a:rPr>
                        <a:t>1. </a:t>
                      </a:r>
                      <a:endParaRPr lang="en-US" dirty="0">
                        <a:solidFill>
                          <a:schemeClr val="tx1"/>
                        </a:solidFill>
                        <a:effectLst/>
                      </a:endParaRPr>
                    </a:p>
                  </a:txBody>
                  <a:tcPr>
                    <a:solidFill>
                      <a:schemeClr val="accent1">
                        <a:lumMod val="20000"/>
                        <a:lumOff val="80000"/>
                      </a:schemeClr>
                    </a:solidFill>
                  </a:tcPr>
                </a:tc>
                <a:tc>
                  <a:txBody>
                    <a:bodyPr/>
                    <a:lstStyle/>
                    <a:p>
                      <a:pPr rtl="0" fontAlgn="base"/>
                      <a:r>
                        <a:rPr lang="en-US" sz="1000" dirty="0">
                          <a:solidFill>
                            <a:schemeClr val="tx1"/>
                          </a:solidFill>
                          <a:effectLst/>
                          <a:hlinkClick r:id="rId7">
                            <a:extLst>
                              <a:ext uri="{A12FA001-AC4F-418D-AE19-62706E023703}">
                                <ahyp:hlinkClr xmlns:ahyp="http://schemas.microsoft.com/office/drawing/2018/hyperlinkcolor" val="tx"/>
                              </a:ext>
                            </a:extLst>
                          </a:hlinkClick>
                        </a:rPr>
                        <a:t>Measurement and evaluation within supported self-management</a:t>
                      </a:r>
                      <a:r>
                        <a:rPr lang="en-US" sz="1000" dirty="0">
                          <a:solidFill>
                            <a:schemeClr val="tx1"/>
                          </a:solidFill>
                          <a:effectLst/>
                        </a:rPr>
                        <a:t>  </a:t>
                      </a:r>
                    </a:p>
                    <a:p>
                      <a:pPr rtl="0" fontAlgn="base"/>
                      <a:r>
                        <a:rPr lang="en-US" sz="1000" dirty="0">
                          <a:solidFill>
                            <a:schemeClr val="tx1"/>
                          </a:solidFill>
                          <a:effectLst/>
                        </a:rPr>
                        <a:t>This guide describes the steps for planning hot to use measurement within supported self-management, based on evidence and good practice. </a:t>
                      </a:r>
                      <a:endParaRPr lang="en-US" dirty="0">
                        <a:solidFill>
                          <a:schemeClr val="tx1"/>
                        </a:solidFill>
                        <a:effectLst/>
                      </a:endParaRPr>
                    </a:p>
                  </a:txBody>
                  <a:tcPr>
                    <a:solidFill>
                      <a:schemeClr val="accent1">
                        <a:lumMod val="20000"/>
                        <a:lumOff val="80000"/>
                      </a:schemeClr>
                    </a:solidFill>
                  </a:tcPr>
                </a:tc>
                <a:extLst>
                  <a:ext uri="{0D108BD9-81ED-4DB2-BD59-A6C34878D82A}">
                    <a16:rowId xmlns:a16="http://schemas.microsoft.com/office/drawing/2014/main" val="3623126438"/>
                  </a:ext>
                </a:extLst>
              </a:tr>
              <a:tr h="0">
                <a:tc>
                  <a:txBody>
                    <a:bodyPr/>
                    <a:lstStyle/>
                    <a:p>
                      <a:pPr rtl="0" fontAlgn="base"/>
                      <a:r>
                        <a:rPr lang="en-US" sz="1000" dirty="0">
                          <a:effectLst/>
                        </a:rPr>
                        <a:t>2. </a:t>
                      </a:r>
                      <a:endParaRPr lang="en-US" dirty="0">
                        <a:effectLst/>
                      </a:endParaRPr>
                    </a:p>
                  </a:txBody>
                  <a:tcPr/>
                </a:tc>
                <a:tc>
                  <a:txBody>
                    <a:bodyPr/>
                    <a:lstStyle/>
                    <a:p>
                      <a:pPr rtl="0" fontAlgn="base"/>
                      <a:r>
                        <a:rPr lang="en-GB" sz="1000" dirty="0">
                          <a:effectLst/>
                          <a:hlinkClick r:id="rId8"/>
                        </a:rPr>
                        <a:t>Health &amp; Wellbeing Coach Welcome pack</a:t>
                      </a:r>
                      <a:r>
                        <a:rPr lang="en-GB" sz="1000" dirty="0">
                          <a:effectLst/>
                        </a:rPr>
                        <a:t> - The welcome pack is designed for newly appointed health and wellbeing coaches in primary care networks. </a:t>
                      </a:r>
                      <a:endParaRPr lang="en-GB" dirty="0">
                        <a:effectLst/>
                      </a:endParaRPr>
                    </a:p>
                  </a:txBody>
                  <a:tcPr/>
                </a:tc>
                <a:extLst>
                  <a:ext uri="{0D108BD9-81ED-4DB2-BD59-A6C34878D82A}">
                    <a16:rowId xmlns:a16="http://schemas.microsoft.com/office/drawing/2014/main" val="2263604224"/>
                  </a:ext>
                </a:extLst>
              </a:tr>
              <a:tr h="0">
                <a:tc>
                  <a:txBody>
                    <a:bodyPr/>
                    <a:lstStyle/>
                    <a:p>
                      <a:pPr rtl="0" fontAlgn="base"/>
                      <a:r>
                        <a:rPr lang="en-US" sz="1000" dirty="0">
                          <a:effectLst/>
                        </a:rPr>
                        <a:t>3. </a:t>
                      </a:r>
                      <a:endParaRPr lang="en-US" dirty="0">
                        <a:effectLst/>
                      </a:endParaRPr>
                    </a:p>
                  </a:txBody>
                  <a:tcPr/>
                </a:tc>
                <a:tc>
                  <a:txBody>
                    <a:bodyPr/>
                    <a:lstStyle/>
                    <a:p>
                      <a:pPr rtl="0" fontAlgn="base"/>
                      <a:r>
                        <a:rPr lang="en-GB" sz="1000" dirty="0">
                          <a:effectLst/>
                          <a:hlinkClick r:id="rId8"/>
                        </a:rPr>
                        <a:t>Care Coordinator workers Welcome pack</a:t>
                      </a:r>
                      <a:r>
                        <a:rPr lang="en-GB" sz="1000" dirty="0">
                          <a:effectLst/>
                        </a:rPr>
                        <a:t> - The welcome pack is designed for newly appointed care coordinators in primary care networks. </a:t>
                      </a:r>
                      <a:endParaRPr lang="en-GB" dirty="0">
                        <a:effectLst/>
                      </a:endParaRPr>
                    </a:p>
                  </a:txBody>
                  <a:tcPr/>
                </a:tc>
                <a:extLst>
                  <a:ext uri="{0D108BD9-81ED-4DB2-BD59-A6C34878D82A}">
                    <a16:rowId xmlns:a16="http://schemas.microsoft.com/office/drawing/2014/main" val="2446351282"/>
                  </a:ext>
                </a:extLst>
              </a:tr>
              <a:tr h="0">
                <a:tc>
                  <a:txBody>
                    <a:bodyPr/>
                    <a:lstStyle/>
                    <a:p>
                      <a:pPr rtl="0" fontAlgn="base"/>
                      <a:r>
                        <a:rPr lang="en-US" sz="1000" dirty="0">
                          <a:effectLst/>
                        </a:rPr>
                        <a:t>4. </a:t>
                      </a:r>
                      <a:endParaRPr lang="en-US" dirty="0">
                        <a:effectLst/>
                      </a:endParaRPr>
                    </a:p>
                  </a:txBody>
                  <a:tcPr/>
                </a:tc>
                <a:tc>
                  <a:txBody>
                    <a:bodyPr/>
                    <a:lstStyle/>
                    <a:p>
                      <a:pPr rtl="0" fontAlgn="base"/>
                      <a:r>
                        <a:rPr lang="en-GB" sz="1000" dirty="0">
                          <a:effectLst/>
                          <a:hlinkClick r:id="rId9"/>
                        </a:rPr>
                        <a:t>Health Coaching guide and technical annex</a:t>
                      </a:r>
                      <a:r>
                        <a:rPr lang="en-GB" sz="1000" dirty="0">
                          <a:effectLst/>
                        </a:rPr>
                        <a:t> </a:t>
                      </a:r>
                    </a:p>
                    <a:p>
                      <a:pPr rtl="0" fontAlgn="base"/>
                      <a:r>
                        <a:rPr lang="en-GB" sz="1000">
                          <a:effectLst/>
                        </a:rPr>
                        <a:t> Designed to support the delivery of health coaching. This guide should be used when commission and when deciding what can or should be counted and reported as health coaching in a local area.  </a:t>
                      </a:r>
                      <a:endParaRPr lang="en-GB">
                        <a:effectLst/>
                      </a:endParaRPr>
                    </a:p>
                  </a:txBody>
                  <a:tcPr/>
                </a:tc>
                <a:extLst>
                  <a:ext uri="{0D108BD9-81ED-4DB2-BD59-A6C34878D82A}">
                    <a16:rowId xmlns:a16="http://schemas.microsoft.com/office/drawing/2014/main" val="979922867"/>
                  </a:ext>
                </a:extLst>
              </a:tr>
              <a:tr h="0">
                <a:tc>
                  <a:txBody>
                    <a:bodyPr/>
                    <a:lstStyle/>
                    <a:p>
                      <a:pPr rtl="0" fontAlgn="base"/>
                      <a:r>
                        <a:rPr lang="en-US" sz="1000" dirty="0">
                          <a:effectLst/>
                        </a:rPr>
                        <a:t>5. </a:t>
                      </a:r>
                      <a:endParaRPr lang="en-US" dirty="0">
                        <a:effectLst/>
                      </a:endParaRPr>
                    </a:p>
                  </a:txBody>
                  <a:tcPr/>
                </a:tc>
                <a:tc>
                  <a:txBody>
                    <a:bodyPr/>
                    <a:lstStyle/>
                    <a:p>
                      <a:pPr rtl="0" fontAlgn="base"/>
                      <a:r>
                        <a:rPr lang="en-US" sz="1000" dirty="0">
                          <a:effectLst/>
                          <a:hlinkClick r:id="rId10"/>
                        </a:rPr>
                        <a:t>Care Coordinator recruitment pack</a:t>
                      </a:r>
                      <a:r>
                        <a:rPr lang="en-US" sz="1000" dirty="0">
                          <a:effectLst/>
                        </a:rPr>
                        <a:t>  </a:t>
                      </a:r>
                    </a:p>
                    <a:p>
                      <a:pPr rtl="0" fontAlgn="base"/>
                      <a:r>
                        <a:rPr lang="en-US" sz="1000" dirty="0">
                          <a:effectLst/>
                        </a:rPr>
                        <a:t>An optional resource to provide support to PCN’s in the recruitment or engagement of care coordinators. The resource includes: </a:t>
                      </a:r>
                      <a:endParaRPr lang="en-US">
                        <a:effectLst/>
                      </a:endParaRPr>
                    </a:p>
                    <a:p>
                      <a:pPr marL="342900" lvl="0" indent="-342900" rtl="0" fontAlgn="base">
                        <a:buFont typeface="Arial" panose="020B0604020202020204" pitchFamily="34" charset="0"/>
                        <a:buChar char="•"/>
                      </a:pPr>
                      <a:r>
                        <a:rPr lang="en-US" sz="1000" dirty="0">
                          <a:effectLst/>
                        </a:rPr>
                        <a:t>Sample job description  </a:t>
                      </a:r>
                    </a:p>
                    <a:p>
                      <a:pPr marL="342900" lvl="0" indent="-342900" rtl="0" fontAlgn="base">
                        <a:buFont typeface="Arial" panose="020B0604020202020204" pitchFamily="34" charset="0"/>
                        <a:buChar char="•"/>
                      </a:pPr>
                      <a:r>
                        <a:rPr lang="en-US" sz="1000" dirty="0">
                          <a:effectLst/>
                        </a:rPr>
                        <a:t>Sample person specification  </a:t>
                      </a:r>
                    </a:p>
                    <a:p>
                      <a:pPr marL="342900" lvl="0" indent="-342900" rtl="0" fontAlgn="base">
                        <a:buFont typeface="Arial" panose="020B0604020202020204" pitchFamily="34" charset="0"/>
                        <a:buChar char="•"/>
                      </a:pPr>
                      <a:r>
                        <a:rPr lang="en-US" sz="1000" dirty="0">
                          <a:effectLst/>
                        </a:rPr>
                        <a:t>Sample job advert  </a:t>
                      </a:r>
                    </a:p>
                    <a:p>
                      <a:pPr marL="342900" lvl="0" indent="-342900" rtl="0" fontAlgn="base">
                        <a:buFont typeface="Arial" panose="020B0604020202020204" pitchFamily="34" charset="0"/>
                        <a:buChar char="•"/>
                      </a:pPr>
                      <a:r>
                        <a:rPr lang="en-US" sz="1000" dirty="0">
                          <a:effectLst/>
                        </a:rPr>
                        <a:t>Sample interview questions </a:t>
                      </a:r>
                    </a:p>
                  </a:txBody>
                  <a:tcPr/>
                </a:tc>
                <a:extLst>
                  <a:ext uri="{0D108BD9-81ED-4DB2-BD59-A6C34878D82A}">
                    <a16:rowId xmlns:a16="http://schemas.microsoft.com/office/drawing/2014/main" val="2733034768"/>
                  </a:ext>
                </a:extLst>
              </a:tr>
              <a:tr h="0">
                <a:tc>
                  <a:txBody>
                    <a:bodyPr/>
                    <a:lstStyle/>
                    <a:p>
                      <a:pPr rtl="0" fontAlgn="base"/>
                      <a:r>
                        <a:rPr lang="en-US" sz="1000" dirty="0">
                          <a:effectLst/>
                        </a:rPr>
                        <a:t>6. </a:t>
                      </a:r>
                      <a:endParaRPr lang="en-US" dirty="0">
                        <a:effectLst/>
                      </a:endParaRPr>
                    </a:p>
                  </a:txBody>
                  <a:tcPr/>
                </a:tc>
                <a:tc>
                  <a:txBody>
                    <a:bodyPr/>
                    <a:lstStyle/>
                    <a:p>
                      <a:pPr rtl="0" fontAlgn="base"/>
                      <a:r>
                        <a:rPr lang="en-US" sz="1000" dirty="0">
                          <a:effectLst/>
                          <a:hlinkClick r:id="rId11"/>
                        </a:rPr>
                        <a:t>Health &amp; Wellbeing Coach recruitment pack</a:t>
                      </a:r>
                      <a:r>
                        <a:rPr lang="en-US" sz="1000" dirty="0">
                          <a:effectLst/>
                        </a:rPr>
                        <a:t>  </a:t>
                      </a:r>
                    </a:p>
                    <a:p>
                      <a:pPr rtl="0" fontAlgn="base"/>
                      <a:r>
                        <a:rPr lang="en-US" sz="1000" dirty="0">
                          <a:effectLst/>
                        </a:rPr>
                        <a:t>An optional resource to provide support to PCN’s in the recruitment or engagement of care coordinators. The resource includes: </a:t>
                      </a:r>
                      <a:endParaRPr lang="en-US" dirty="0">
                        <a:effectLst/>
                      </a:endParaRPr>
                    </a:p>
                    <a:p>
                      <a:pPr marL="342900" lvl="0" indent="-342900" rtl="0" fontAlgn="base">
                        <a:buFont typeface="Arial" panose="020B0604020202020204" pitchFamily="34" charset="0"/>
                        <a:buChar char="•"/>
                      </a:pPr>
                      <a:r>
                        <a:rPr lang="en-US" sz="1000" dirty="0">
                          <a:effectLst/>
                        </a:rPr>
                        <a:t>Sample job description  </a:t>
                      </a:r>
                    </a:p>
                    <a:p>
                      <a:pPr marL="342900" lvl="0" indent="-342900" rtl="0" fontAlgn="base">
                        <a:buFont typeface="Arial" panose="020B0604020202020204" pitchFamily="34" charset="0"/>
                        <a:buChar char="•"/>
                      </a:pPr>
                      <a:r>
                        <a:rPr lang="en-US" sz="1000" dirty="0">
                          <a:effectLst/>
                        </a:rPr>
                        <a:t>Sample person specification  </a:t>
                      </a:r>
                    </a:p>
                    <a:p>
                      <a:pPr marL="342900" lvl="0" indent="-342900" rtl="0" fontAlgn="base">
                        <a:buFont typeface="Arial" panose="020B0604020202020204" pitchFamily="34" charset="0"/>
                        <a:buChar char="•"/>
                      </a:pPr>
                      <a:r>
                        <a:rPr lang="en-US" sz="1000" dirty="0">
                          <a:effectLst/>
                        </a:rPr>
                        <a:t>Sample job advert  </a:t>
                      </a:r>
                    </a:p>
                    <a:p>
                      <a:pPr marL="342900" lvl="0" indent="-342900" rtl="0" fontAlgn="base">
                        <a:buFont typeface="Arial" panose="020B0604020202020204" pitchFamily="34" charset="0"/>
                        <a:buChar char="•"/>
                      </a:pPr>
                      <a:r>
                        <a:rPr lang="en-US" sz="1000" dirty="0">
                          <a:effectLst/>
                        </a:rPr>
                        <a:t>Sample interview questions </a:t>
                      </a:r>
                    </a:p>
                  </a:txBody>
                  <a:tcPr/>
                </a:tc>
                <a:extLst>
                  <a:ext uri="{0D108BD9-81ED-4DB2-BD59-A6C34878D82A}">
                    <a16:rowId xmlns:a16="http://schemas.microsoft.com/office/drawing/2014/main" val="3465759429"/>
                  </a:ext>
                </a:extLst>
              </a:tr>
              <a:tr h="0">
                <a:tc>
                  <a:txBody>
                    <a:bodyPr/>
                    <a:lstStyle/>
                    <a:p>
                      <a:pPr rtl="0" fontAlgn="base"/>
                      <a:r>
                        <a:rPr lang="en-US" sz="1000" dirty="0">
                          <a:effectLst/>
                        </a:rPr>
                        <a:t>7. </a:t>
                      </a:r>
                      <a:endParaRPr lang="en-US" dirty="0">
                        <a:effectLst/>
                      </a:endParaRPr>
                    </a:p>
                  </a:txBody>
                  <a:tcPr/>
                </a:tc>
                <a:tc>
                  <a:txBody>
                    <a:bodyPr/>
                    <a:lstStyle/>
                    <a:p>
                      <a:pPr rtl="0" fontAlgn="base"/>
                      <a:r>
                        <a:rPr lang="en-US" sz="1000" dirty="0">
                          <a:effectLst/>
                          <a:hlinkClick r:id="rId12"/>
                        </a:rPr>
                        <a:t>Care Co-ordination practice leaflet</a:t>
                      </a:r>
                      <a:r>
                        <a:rPr lang="en-US" sz="1000" dirty="0">
                          <a:effectLst/>
                        </a:rPr>
                        <a:t> - Primary Care practice leaflet to explain the role of Care Coordinators to patients   </a:t>
                      </a:r>
                      <a:endParaRPr lang="en-US" dirty="0">
                        <a:effectLst/>
                      </a:endParaRPr>
                    </a:p>
                  </a:txBody>
                  <a:tcPr/>
                </a:tc>
                <a:extLst>
                  <a:ext uri="{0D108BD9-81ED-4DB2-BD59-A6C34878D82A}">
                    <a16:rowId xmlns:a16="http://schemas.microsoft.com/office/drawing/2014/main" val="2370346263"/>
                  </a:ext>
                </a:extLst>
              </a:tr>
              <a:tr h="0">
                <a:tc>
                  <a:txBody>
                    <a:bodyPr/>
                    <a:lstStyle/>
                    <a:p>
                      <a:pPr rtl="0" fontAlgn="base"/>
                      <a:r>
                        <a:rPr lang="en-US" sz="1000" dirty="0">
                          <a:effectLst/>
                        </a:rPr>
                        <a:t>8. </a:t>
                      </a:r>
                      <a:endParaRPr lang="en-US" dirty="0">
                        <a:effectLst/>
                      </a:endParaRPr>
                    </a:p>
                  </a:txBody>
                  <a:tcPr/>
                </a:tc>
                <a:tc>
                  <a:txBody>
                    <a:bodyPr/>
                    <a:lstStyle/>
                    <a:p>
                      <a:pPr rtl="0" fontAlgn="base"/>
                      <a:r>
                        <a:rPr lang="en-US" sz="1000" dirty="0">
                          <a:effectLst/>
                          <a:hlinkClick r:id="rId13"/>
                        </a:rPr>
                        <a:t>Health and Wellbeing FAQ’s</a:t>
                      </a:r>
                      <a:r>
                        <a:rPr lang="en-US" sz="1000" dirty="0">
                          <a:effectLst/>
                        </a:rPr>
                        <a:t> </a:t>
                      </a:r>
                    </a:p>
                  </a:txBody>
                  <a:tcPr/>
                </a:tc>
                <a:extLst>
                  <a:ext uri="{0D108BD9-81ED-4DB2-BD59-A6C34878D82A}">
                    <a16:rowId xmlns:a16="http://schemas.microsoft.com/office/drawing/2014/main" val="2016035922"/>
                  </a:ext>
                </a:extLst>
              </a:tr>
              <a:tr h="0">
                <a:tc>
                  <a:txBody>
                    <a:bodyPr/>
                    <a:lstStyle/>
                    <a:p>
                      <a:pPr rtl="0" fontAlgn="base"/>
                      <a:r>
                        <a:rPr lang="en-US" sz="1000" dirty="0">
                          <a:effectLst/>
                        </a:rPr>
                        <a:t>9. </a:t>
                      </a:r>
                      <a:endParaRPr lang="en-US" dirty="0">
                        <a:effectLst/>
                      </a:endParaRPr>
                    </a:p>
                  </a:txBody>
                  <a:tcPr/>
                </a:tc>
                <a:tc>
                  <a:txBody>
                    <a:bodyPr/>
                    <a:lstStyle/>
                    <a:p>
                      <a:pPr rtl="0" fontAlgn="base"/>
                      <a:r>
                        <a:rPr lang="en-GB" sz="1000" dirty="0">
                          <a:effectLst/>
                          <a:hlinkClick r:id="rId14"/>
                        </a:rPr>
                        <a:t>Care Coordination- Primary Care leaflet</a:t>
                      </a:r>
                      <a:r>
                        <a:rPr lang="en-GB" sz="1000" dirty="0">
                          <a:effectLst/>
                        </a:rPr>
                        <a:t>  - This document provides an in-depth summary of the roles and application of the Care Coordinator within primary care. </a:t>
                      </a:r>
                      <a:endParaRPr lang="en-GB" dirty="0">
                        <a:effectLst/>
                      </a:endParaRPr>
                    </a:p>
                  </a:txBody>
                  <a:tcPr/>
                </a:tc>
                <a:extLst>
                  <a:ext uri="{0D108BD9-81ED-4DB2-BD59-A6C34878D82A}">
                    <a16:rowId xmlns:a16="http://schemas.microsoft.com/office/drawing/2014/main" val="4232122087"/>
                  </a:ext>
                </a:extLst>
              </a:tr>
              <a:tr h="251459">
                <a:tc>
                  <a:txBody>
                    <a:bodyPr/>
                    <a:lstStyle/>
                    <a:p>
                      <a:pPr lvl="0" rtl="0">
                        <a:buNone/>
                      </a:pPr>
                      <a:r>
                        <a:rPr lang="en-US" sz="1000" dirty="0">
                          <a:effectLst/>
                        </a:rPr>
                        <a:t>10.</a:t>
                      </a:r>
                    </a:p>
                  </a:txBody>
                  <a:tcPr/>
                </a:tc>
                <a:tc>
                  <a:txBody>
                    <a:bodyPr/>
                    <a:lstStyle/>
                    <a:p>
                      <a:pPr lvl="0" rtl="0">
                        <a:buNone/>
                      </a:pPr>
                      <a:r>
                        <a:rPr lang="en-GB" sz="1000" dirty="0">
                          <a:effectLst/>
                        </a:rPr>
                        <a:t>Health &amp; Wellbeing Coach Mentor: Caroline Haines, </a:t>
                      </a:r>
                      <a:r>
                        <a:rPr lang="en-GB" sz="1000" b="0" i="0" u="none" strike="noStrike" noProof="0" dirty="0">
                          <a:effectLst/>
                          <a:latin typeface="Arial"/>
                        </a:rPr>
                        <a:t>caroline.haines1@nhs.net</a:t>
                      </a:r>
                      <a:endParaRPr lang="en-GB" dirty="0">
                        <a:effectLst/>
                      </a:endParaRPr>
                    </a:p>
                  </a:txBody>
                  <a:tcPr/>
                </a:tc>
                <a:extLst>
                  <a:ext uri="{0D108BD9-81ED-4DB2-BD59-A6C34878D82A}">
                    <a16:rowId xmlns:a16="http://schemas.microsoft.com/office/drawing/2014/main" val="115873151"/>
                  </a:ext>
                </a:extLst>
              </a:tr>
              <a:tr h="228600">
                <a:tc>
                  <a:txBody>
                    <a:bodyPr/>
                    <a:lstStyle/>
                    <a:p>
                      <a:pPr lvl="0" rtl="0">
                        <a:buNone/>
                      </a:pPr>
                      <a:r>
                        <a:rPr lang="en-US" sz="1000" dirty="0">
                          <a:effectLst/>
                        </a:rPr>
                        <a:t>11. </a:t>
                      </a:r>
                      <a:endParaRPr lang="en-US" dirty="0">
                        <a:effectLst/>
                      </a:endParaRPr>
                    </a:p>
                  </a:txBody>
                  <a:tcPr/>
                </a:tc>
                <a:tc>
                  <a:txBody>
                    <a:bodyPr/>
                    <a:lstStyle/>
                    <a:p>
                      <a:pPr lvl="0" rtl="0">
                        <a:buNone/>
                      </a:pPr>
                      <a:r>
                        <a:rPr lang="en-GB" sz="1000" dirty="0">
                          <a:effectLst/>
                        </a:rPr>
                        <a:t>Care Coordinator Mentor: Dr Ali Hassas, </a:t>
                      </a:r>
                      <a:r>
                        <a:rPr lang="en-GB" sz="1000" b="0" i="0" u="none" strike="noStrike" noProof="0" dirty="0">
                          <a:effectLst/>
                          <a:latin typeface="Arial"/>
                        </a:rPr>
                        <a:t>alihassas@nhs.net</a:t>
                      </a:r>
                      <a:endParaRPr lang="en-GB" dirty="0">
                        <a:effectLst/>
                      </a:endParaRPr>
                    </a:p>
                  </a:txBody>
                  <a:tcPr/>
                </a:tc>
                <a:extLst>
                  <a:ext uri="{0D108BD9-81ED-4DB2-BD59-A6C34878D82A}">
                    <a16:rowId xmlns:a16="http://schemas.microsoft.com/office/drawing/2014/main" val="2027499478"/>
                  </a:ext>
                </a:extLst>
              </a:tr>
              <a:tr h="445770">
                <a:tc>
                  <a:txBody>
                    <a:bodyPr/>
                    <a:lstStyle/>
                    <a:p>
                      <a:pPr rtl="0" fontAlgn="base"/>
                      <a:r>
                        <a:rPr lang="en-US" sz="1000" dirty="0">
                          <a:effectLst/>
                        </a:rPr>
                        <a:t>12. </a:t>
                      </a:r>
                      <a:endParaRPr lang="en-US" dirty="0">
                        <a:effectLst/>
                      </a:endParaRPr>
                    </a:p>
                  </a:txBody>
                  <a:tcPr/>
                </a:tc>
                <a:tc>
                  <a:txBody>
                    <a:bodyPr/>
                    <a:lstStyle/>
                    <a:p>
                      <a:pPr rtl="0" fontAlgn="base"/>
                      <a:r>
                        <a:rPr lang="en-GB" sz="1000" dirty="0">
                          <a:effectLst/>
                          <a:hlinkClick r:id="rId15"/>
                        </a:rPr>
                        <a:t>FutureNHS Collaboration Platform</a:t>
                      </a:r>
                      <a:r>
                        <a:rPr lang="en-GB" sz="1000" dirty="0">
                          <a:effectLst/>
                        </a:rPr>
                        <a:t> - Source of good practice guidance, webinars, updates and more. Something we should be encouraging link workers to join. </a:t>
                      </a:r>
                      <a:endParaRPr lang="en-GB" dirty="0">
                        <a:effectLst/>
                      </a:endParaRPr>
                    </a:p>
                    <a:p>
                      <a:pPr rtl="0" fontAlgn="base"/>
                      <a:r>
                        <a:rPr lang="en-GB" sz="1000" dirty="0">
                          <a:effectLst/>
                        </a:rPr>
                        <a:t>To join please email: england.supportedselfmangement@nhs.net </a:t>
                      </a:r>
                      <a:endParaRPr lang="en-GB" dirty="0">
                        <a:effectLst/>
                      </a:endParaRPr>
                    </a:p>
                  </a:txBody>
                  <a:tcPr/>
                </a:tc>
                <a:extLst>
                  <a:ext uri="{0D108BD9-81ED-4DB2-BD59-A6C34878D82A}">
                    <a16:rowId xmlns:a16="http://schemas.microsoft.com/office/drawing/2014/main" val="1051331157"/>
                  </a:ext>
                </a:extLst>
              </a:tr>
            </a:tbl>
          </a:graphicData>
        </a:graphic>
      </p:graphicFrame>
    </p:spTree>
    <p:extLst>
      <p:ext uri="{BB962C8B-B14F-4D97-AF65-F5344CB8AC3E}">
        <p14:creationId xmlns:p14="http://schemas.microsoft.com/office/powerpoint/2010/main" val="1050949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9"/>
          <p:cNvSpPr txBox="1">
            <a:spLocks noGrp="1"/>
          </p:cNvSpPr>
          <p:nvPr>
            <p:ph type="sldNum" idx="12"/>
          </p:nvPr>
        </p:nvSpPr>
        <p:spPr>
          <a:xfrm>
            <a:off x="8818274" y="6185341"/>
            <a:ext cx="2656044" cy="340864"/>
          </a:xfrm>
          <a:prstGeom prst="rect">
            <a:avLst/>
          </a:prstGeom>
          <a:noFill/>
          <a:ln>
            <a:noFill/>
          </a:ln>
        </p:spPr>
        <p:txBody>
          <a:bodyPr spcFirstLastPara="1" vert="horz" wrap="square" lIns="85356" tIns="42666" rIns="85356" bIns="42666" rtlCol="0" anchor="ctr" anchorCtr="0">
            <a:noAutofit/>
          </a:bodyPr>
          <a:lstStyle/>
          <a:p>
            <a:fld id="{00000000-1234-1234-1234-123412341234}" type="slidenum">
              <a:rPr lang="en-US"/>
              <a:pPr/>
              <a:t>3</a:t>
            </a:fld>
            <a:endParaRPr/>
          </a:p>
        </p:txBody>
      </p:sp>
      <p:sp>
        <p:nvSpPr>
          <p:cNvPr id="274" name="Google Shape;274;p39"/>
          <p:cNvSpPr/>
          <p:nvPr/>
        </p:nvSpPr>
        <p:spPr>
          <a:xfrm>
            <a:off x="0" y="6008267"/>
            <a:ext cx="12192000" cy="850617"/>
          </a:xfrm>
          <a:prstGeom prst="rect">
            <a:avLst/>
          </a:prstGeom>
          <a:solidFill>
            <a:schemeClr val="accent5">
              <a:lumMod val="75000"/>
            </a:schemeClr>
          </a:solidFill>
          <a:ln>
            <a:noFill/>
          </a:ln>
        </p:spPr>
        <p:txBody>
          <a:bodyPr spcFirstLastPara="1" wrap="square" lIns="113808" tIns="56880" rIns="113808" bIns="56880" anchor="ctr" anchorCtr="0">
            <a:noAutofit/>
          </a:bodyPr>
          <a:lstStyle/>
          <a:p>
            <a:pPr algn="r"/>
            <a:endParaRPr lang="en-GB" sz="2600" b="1">
              <a:solidFill>
                <a:schemeClr val="lt1"/>
              </a:solidFill>
              <a:ea typeface="Calibri"/>
              <a:cs typeface="Calibri"/>
              <a:sym typeface="Calibri"/>
            </a:endParaRPr>
          </a:p>
        </p:txBody>
      </p:sp>
      <p:sp>
        <p:nvSpPr>
          <p:cNvPr id="275" name="Google Shape;275;p39"/>
          <p:cNvSpPr txBox="1">
            <a:spLocks noGrp="1"/>
          </p:cNvSpPr>
          <p:nvPr>
            <p:ph type="title"/>
          </p:nvPr>
        </p:nvSpPr>
        <p:spPr>
          <a:xfrm>
            <a:off x="231673" y="130466"/>
            <a:ext cx="11693346" cy="470263"/>
          </a:xfrm>
          <a:prstGeom prst="rect">
            <a:avLst/>
          </a:prstGeom>
          <a:solidFill>
            <a:schemeClr val="accent5">
              <a:lumMod val="75000"/>
            </a:schemeClr>
          </a:solidFill>
          <a:ln w="9525" cap="flat" cmpd="sng">
            <a:noFill/>
            <a:prstDash val="solid"/>
            <a:round/>
            <a:headEnd type="none" w="sm" len="sm"/>
            <a:tailEnd type="none" w="sm" len="sm"/>
          </a:ln>
        </p:spPr>
        <p:txBody>
          <a:bodyPr spcFirstLastPara="1" vert="horz" wrap="square" lIns="85356" tIns="42666" rIns="85356" bIns="42666" rtlCol="0" anchor="ctr" anchorCtr="0">
            <a:noAutofit/>
          </a:bodyPr>
          <a:lstStyle/>
          <a:p>
            <a:pPr algn="ctr">
              <a:spcBef>
                <a:spcPts val="0"/>
              </a:spcBef>
            </a:pPr>
            <a:r>
              <a:rPr lang="en-GB" sz="2600" b="1" dirty="0">
                <a:latin typeface="+mn-lt"/>
              </a:rPr>
              <a:t>PCN Advisors – working 2 days a week until Apr 22</a:t>
            </a:r>
            <a:endParaRPr lang="en-US" dirty="0"/>
          </a:p>
        </p:txBody>
      </p:sp>
      <p:sp>
        <p:nvSpPr>
          <p:cNvPr id="6" name="TextBox 5">
            <a:extLst>
              <a:ext uri="{FF2B5EF4-FFF2-40B4-BE49-F238E27FC236}">
                <a16:creationId xmlns:a16="http://schemas.microsoft.com/office/drawing/2014/main" id="{0D456A07-8A38-4A47-805C-E6E3BF0E30CF}"/>
              </a:ext>
            </a:extLst>
          </p:cNvPr>
          <p:cNvSpPr txBox="1"/>
          <p:nvPr/>
        </p:nvSpPr>
        <p:spPr>
          <a:xfrm>
            <a:off x="846263" y="6120715"/>
            <a:ext cx="3601234" cy="692497"/>
          </a:xfrm>
          <a:prstGeom prst="rect">
            <a:avLst/>
          </a:prstGeom>
          <a:noFill/>
        </p:spPr>
        <p:txBody>
          <a:bodyPr wrap="square" lIns="91440" tIns="45720" rIns="91440" bIns="45720" rtlCol="0" anchor="t">
            <a:spAutoFit/>
          </a:bodyPr>
          <a:lstStyle/>
          <a:p>
            <a:pPr>
              <a:spcAft>
                <a:spcPts val="560"/>
              </a:spcAft>
            </a:pPr>
            <a:r>
              <a:rPr lang="en-GB" sz="1700" b="1">
                <a:solidFill>
                  <a:schemeClr val="bg1"/>
                </a:solidFill>
              </a:rPr>
              <a:t>@SP_LDN</a:t>
            </a:r>
          </a:p>
          <a:p>
            <a:pPr>
              <a:spcAft>
                <a:spcPts val="560"/>
              </a:spcAft>
            </a:pPr>
            <a:r>
              <a:rPr lang="en-GB" sz="1700" b="1">
                <a:solidFill>
                  <a:schemeClr val="bg1"/>
                </a:solidFill>
              </a:rPr>
              <a:t>hlp.socialprescribing@nhs.net</a:t>
            </a:r>
          </a:p>
        </p:txBody>
      </p:sp>
      <p:pic>
        <p:nvPicPr>
          <p:cNvPr id="10" name="Picture 9" descr="A white circle with a black background&#10;&#10;Description automatically generated with low confidence">
            <a:extLst>
              <a:ext uri="{FF2B5EF4-FFF2-40B4-BE49-F238E27FC236}">
                <a16:creationId xmlns:a16="http://schemas.microsoft.com/office/drawing/2014/main" id="{95A5704D-404D-423E-BD3D-3EE80A153342}"/>
              </a:ext>
            </a:extLst>
          </p:cNvPr>
          <p:cNvPicPr>
            <a:picLocks noChangeAspect="1"/>
          </p:cNvPicPr>
          <p:nvPr/>
        </p:nvPicPr>
        <p:blipFill>
          <a:blip r:embed="rId3"/>
          <a:stretch>
            <a:fillRect/>
          </a:stretch>
        </p:blipFill>
        <p:spPr>
          <a:xfrm>
            <a:off x="543070" y="6188870"/>
            <a:ext cx="258736" cy="219310"/>
          </a:xfrm>
          <a:prstGeom prst="rect">
            <a:avLst/>
          </a:prstGeom>
        </p:spPr>
      </p:pic>
      <p:pic>
        <p:nvPicPr>
          <p:cNvPr id="11" name="Picture 10" descr="Icon&#10;&#10;Description automatically generated">
            <a:extLst>
              <a:ext uri="{FF2B5EF4-FFF2-40B4-BE49-F238E27FC236}">
                <a16:creationId xmlns:a16="http://schemas.microsoft.com/office/drawing/2014/main" id="{6687AF67-52BC-4426-ABBF-31F3028731D3}"/>
              </a:ext>
            </a:extLst>
          </p:cNvPr>
          <p:cNvPicPr>
            <a:picLocks noChangeAspect="1"/>
          </p:cNvPicPr>
          <p:nvPr/>
        </p:nvPicPr>
        <p:blipFill>
          <a:blip r:embed="rId4"/>
          <a:stretch>
            <a:fillRect/>
          </a:stretch>
        </p:blipFill>
        <p:spPr>
          <a:xfrm>
            <a:off x="555608" y="6538900"/>
            <a:ext cx="233662" cy="183242"/>
          </a:xfrm>
          <a:prstGeom prst="rect">
            <a:avLst/>
          </a:prstGeom>
        </p:spPr>
      </p:pic>
      <p:pic>
        <p:nvPicPr>
          <p:cNvPr id="13" name="Google Shape;254;p37">
            <a:extLst>
              <a:ext uri="{FF2B5EF4-FFF2-40B4-BE49-F238E27FC236}">
                <a16:creationId xmlns:a16="http://schemas.microsoft.com/office/drawing/2014/main" id="{B698D69A-16E6-4411-9613-47533BB0F867}"/>
              </a:ext>
            </a:extLst>
          </p:cNvPr>
          <p:cNvPicPr preferRelativeResize="0">
            <a:picLocks noChangeAspect="1"/>
          </p:cNvPicPr>
          <p:nvPr/>
        </p:nvPicPr>
        <p:blipFill rotWithShape="1">
          <a:blip r:embed="rId5">
            <a:alphaModFix/>
          </a:blip>
          <a:srcRect t="-1161" b="11763"/>
          <a:stretch/>
        </p:blipFill>
        <p:spPr>
          <a:xfrm>
            <a:off x="10146296" y="6107428"/>
            <a:ext cx="1933031" cy="638593"/>
          </a:xfrm>
          <a:prstGeom prst="rect">
            <a:avLst/>
          </a:prstGeom>
          <a:noFill/>
          <a:ln>
            <a:noFill/>
          </a:ln>
        </p:spPr>
      </p:pic>
      <p:pic>
        <p:nvPicPr>
          <p:cNvPr id="14" name="Google Shape;253;p37">
            <a:extLst>
              <a:ext uri="{FF2B5EF4-FFF2-40B4-BE49-F238E27FC236}">
                <a16:creationId xmlns:a16="http://schemas.microsoft.com/office/drawing/2014/main" id="{BAA1482E-9DEF-4DB6-B1A7-668DFB03E954}"/>
              </a:ext>
            </a:extLst>
          </p:cNvPr>
          <p:cNvPicPr preferRelativeResize="0">
            <a:picLocks noChangeAspect="1"/>
          </p:cNvPicPr>
          <p:nvPr/>
        </p:nvPicPr>
        <p:blipFill rotWithShape="1">
          <a:blip r:embed="rId6">
            <a:alphaModFix/>
          </a:blip>
          <a:srcRect/>
          <a:stretch/>
        </p:blipFill>
        <p:spPr>
          <a:xfrm>
            <a:off x="9159005" y="6133472"/>
            <a:ext cx="824153" cy="583916"/>
          </a:xfrm>
          <a:prstGeom prst="rect">
            <a:avLst/>
          </a:prstGeom>
          <a:noFill/>
          <a:ln>
            <a:noFill/>
          </a:ln>
        </p:spPr>
      </p:pic>
      <p:sp>
        <p:nvSpPr>
          <p:cNvPr id="2" name="TextBox 1">
            <a:extLst>
              <a:ext uri="{FF2B5EF4-FFF2-40B4-BE49-F238E27FC236}">
                <a16:creationId xmlns:a16="http://schemas.microsoft.com/office/drawing/2014/main" id="{5C82EDFB-C7D5-481B-8D9E-76252020B12D}"/>
              </a:ext>
            </a:extLst>
          </p:cNvPr>
          <p:cNvSpPr txBox="1"/>
          <p:nvPr/>
        </p:nvSpPr>
        <p:spPr>
          <a:xfrm>
            <a:off x="487680" y="760330"/>
            <a:ext cx="11338560" cy="276998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600"/>
              </a:spcBef>
              <a:spcAft>
                <a:spcPts val="600"/>
              </a:spcAft>
            </a:pPr>
            <a:r>
              <a:rPr lang="en-US" sz="2400" b="1" dirty="0">
                <a:solidFill>
                  <a:srgbClr val="007EB0"/>
                </a:solidFill>
                <a:latin typeface="Calibri"/>
                <a:cs typeface="Segoe UI"/>
              </a:rPr>
              <a:t>Purpose of the role:</a:t>
            </a:r>
            <a:endParaRPr lang="en-US" sz="2400" dirty="0">
              <a:solidFill>
                <a:srgbClr val="3F3F3F"/>
              </a:solidFill>
              <a:latin typeface="Calibri"/>
              <a:cs typeface="Segoe UI"/>
            </a:endParaRPr>
          </a:p>
          <a:p>
            <a:pPr marL="285750" lvl="1" indent="-285750">
              <a:spcBef>
                <a:spcPts val="600"/>
              </a:spcBef>
              <a:spcAft>
                <a:spcPts val="600"/>
              </a:spcAft>
              <a:buChar char="•"/>
            </a:pPr>
            <a:r>
              <a:rPr lang="en-US" sz="2000" dirty="0">
                <a:solidFill>
                  <a:srgbClr val="3F3F3F"/>
                </a:solidFill>
                <a:latin typeface="Calibri"/>
                <a:cs typeface="Calibri"/>
              </a:rPr>
              <a:t>Supporting PCNS to successfully embed the three, </a:t>
            </a:r>
            <a:r>
              <a:rPr lang="en-US" sz="2000" dirty="0" err="1">
                <a:solidFill>
                  <a:srgbClr val="3F3F3F"/>
                </a:solidFill>
                <a:latin typeface="Calibri"/>
                <a:cs typeface="Calibri"/>
              </a:rPr>
              <a:t>personalised</a:t>
            </a:r>
            <a:r>
              <a:rPr lang="en-US" sz="2000" dirty="0">
                <a:solidFill>
                  <a:srgbClr val="3F3F3F"/>
                </a:solidFill>
                <a:latin typeface="Calibri"/>
                <a:cs typeface="Calibri"/>
              </a:rPr>
              <a:t> care roles (Social Prescribing Link Workers, Health &amp; Wellbeing Coaches and Care Coordinators) to effectively tackle health inequalities and support primary care </a:t>
            </a:r>
          </a:p>
          <a:p>
            <a:pPr marL="285750" lvl="1" indent="-285750">
              <a:spcBef>
                <a:spcPts val="600"/>
              </a:spcBef>
              <a:spcAft>
                <a:spcPts val="600"/>
              </a:spcAft>
              <a:buChar char="•"/>
            </a:pPr>
            <a:r>
              <a:rPr lang="en-US" sz="2000" dirty="0">
                <a:solidFill>
                  <a:srgbClr val="3F3F3F"/>
                </a:solidFill>
                <a:latin typeface="Calibri"/>
              </a:rPr>
              <a:t>Build a network of those that employ or are working to embed the three </a:t>
            </a:r>
            <a:r>
              <a:rPr lang="en-US" sz="2000" dirty="0" err="1">
                <a:solidFill>
                  <a:srgbClr val="3F3F3F"/>
                </a:solidFill>
                <a:latin typeface="Calibri"/>
              </a:rPr>
              <a:t>personalised</a:t>
            </a:r>
            <a:r>
              <a:rPr lang="en-US" sz="2000" dirty="0">
                <a:solidFill>
                  <a:srgbClr val="3F3F3F"/>
                </a:solidFill>
                <a:latin typeface="Calibri"/>
              </a:rPr>
              <a:t> care roles in their work, facilitating a community of practice across London</a:t>
            </a:r>
          </a:p>
          <a:p>
            <a:pPr marL="285750" lvl="1" indent="-285750">
              <a:spcBef>
                <a:spcPts val="600"/>
              </a:spcBef>
              <a:spcAft>
                <a:spcPts val="600"/>
              </a:spcAft>
              <a:buChar char="•"/>
            </a:pPr>
            <a:endParaRPr lang="en-US" sz="2000" dirty="0">
              <a:solidFill>
                <a:srgbClr val="3F3F3F"/>
              </a:solidFill>
              <a:latin typeface="Calibri"/>
            </a:endParaRPr>
          </a:p>
        </p:txBody>
      </p:sp>
      <p:sp>
        <p:nvSpPr>
          <p:cNvPr id="16" name="TextBox 15">
            <a:extLst>
              <a:ext uri="{FF2B5EF4-FFF2-40B4-BE49-F238E27FC236}">
                <a16:creationId xmlns:a16="http://schemas.microsoft.com/office/drawing/2014/main" id="{E9FC1ADC-BF29-4B8D-A277-D2843670DC33}"/>
              </a:ext>
            </a:extLst>
          </p:cNvPr>
          <p:cNvSpPr txBox="1"/>
          <p:nvPr/>
        </p:nvSpPr>
        <p:spPr>
          <a:xfrm>
            <a:off x="475850" y="3149599"/>
            <a:ext cx="5425440" cy="2585323"/>
          </a:xfrm>
          <a:prstGeom prst="rect">
            <a:avLst/>
          </a:prstGeom>
          <a:no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600"/>
              </a:spcBef>
              <a:spcAft>
                <a:spcPts val="600"/>
              </a:spcAft>
            </a:pPr>
            <a:r>
              <a:rPr lang="en-US" sz="2400" b="1" dirty="0">
                <a:solidFill>
                  <a:srgbClr val="007EB0"/>
                </a:solidFill>
                <a:latin typeface="Calibri"/>
                <a:cs typeface="Segoe UI"/>
              </a:rPr>
              <a:t>Dr Hina Shahid</a:t>
            </a:r>
          </a:p>
          <a:p>
            <a:pPr>
              <a:spcBef>
                <a:spcPts val="600"/>
              </a:spcBef>
              <a:spcAft>
                <a:spcPts val="600"/>
              </a:spcAft>
            </a:pPr>
            <a:r>
              <a:rPr lang="en-US" sz="1600" dirty="0">
                <a:latin typeface="Calibri"/>
              </a:rPr>
              <a:t>Hina is a Portfolio GP in North West London and has a background in Public Health. She has worked in the VCSE sector for 15 years in community engagement, outreach and health inclusion, and health systems strengthening in the UK and internationally.  She is an undergraduate tutor, GP Appraiser and also works in social research and health policy and has supported SPLWs in thinking through culturally appropriate practice</a:t>
            </a:r>
            <a:endParaRPr lang="en-US" sz="1600" b="1" dirty="0">
              <a:solidFill>
                <a:srgbClr val="007EB0"/>
              </a:solidFill>
              <a:latin typeface="Calibri"/>
            </a:endParaRPr>
          </a:p>
        </p:txBody>
      </p:sp>
      <p:sp>
        <p:nvSpPr>
          <p:cNvPr id="17" name="TextBox 16">
            <a:extLst>
              <a:ext uri="{FF2B5EF4-FFF2-40B4-BE49-F238E27FC236}">
                <a16:creationId xmlns:a16="http://schemas.microsoft.com/office/drawing/2014/main" id="{102A65B8-BC9D-4766-B0FF-F8528F3BEECE}"/>
              </a:ext>
            </a:extLst>
          </p:cNvPr>
          <p:cNvSpPr txBox="1"/>
          <p:nvPr/>
        </p:nvSpPr>
        <p:spPr>
          <a:xfrm>
            <a:off x="6271782" y="3149598"/>
            <a:ext cx="5425440" cy="2585323"/>
          </a:xfrm>
          <a:prstGeom prst="rect">
            <a:avLst/>
          </a:prstGeom>
          <a:no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600"/>
              </a:spcBef>
              <a:spcAft>
                <a:spcPts val="600"/>
              </a:spcAft>
            </a:pPr>
            <a:r>
              <a:rPr lang="en-US" sz="2400" b="1" dirty="0">
                <a:solidFill>
                  <a:srgbClr val="007EB0"/>
                </a:solidFill>
                <a:latin typeface="Calibri"/>
                <a:cs typeface="Segoe UI"/>
              </a:rPr>
              <a:t>Lianna Martin</a:t>
            </a:r>
          </a:p>
          <a:p>
            <a:pPr>
              <a:spcBef>
                <a:spcPts val="600"/>
              </a:spcBef>
              <a:spcAft>
                <a:spcPts val="600"/>
              </a:spcAft>
            </a:pPr>
            <a:r>
              <a:rPr lang="en-US" sz="1600" dirty="0">
                <a:latin typeface="Calibri"/>
              </a:rPr>
              <a:t>With over 20 years experience in the VCSE  and social enterprise sector, developing projects and partnership work, and previously at the Bromley by Bow Centre, Lianna is also a Regional Learning Coordinator for Social Prescribing and a </a:t>
            </a:r>
            <a:r>
              <a:rPr lang="en-US" sz="1600" dirty="0" err="1">
                <a:latin typeface="Calibri"/>
              </a:rPr>
              <a:t>Programme</a:t>
            </a:r>
            <a:r>
              <a:rPr lang="en-US" sz="1600" dirty="0">
                <a:latin typeface="Calibri"/>
              </a:rPr>
              <a:t> Manager at HLP in the Health Inequalities, </a:t>
            </a:r>
            <a:r>
              <a:rPr lang="en-US" sz="1600" dirty="0" err="1">
                <a:latin typeface="Calibri"/>
              </a:rPr>
              <a:t>Personalised</a:t>
            </a:r>
            <a:r>
              <a:rPr lang="en-US" sz="1600" dirty="0">
                <a:latin typeface="Calibri"/>
              </a:rPr>
              <a:t> Care team. Her time is dedicated to pan London initiatives supporting the development of social prescribing, enabling it to thrive</a:t>
            </a:r>
            <a:endParaRPr lang="en-US" dirty="0">
              <a:latin typeface="Calibri"/>
            </a:endParaRPr>
          </a:p>
        </p:txBody>
      </p:sp>
    </p:spTree>
    <p:extLst>
      <p:ext uri="{BB962C8B-B14F-4D97-AF65-F5344CB8AC3E}">
        <p14:creationId xmlns:p14="http://schemas.microsoft.com/office/powerpoint/2010/main" val="939924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9"/>
          <p:cNvSpPr txBox="1">
            <a:spLocks noGrp="1"/>
          </p:cNvSpPr>
          <p:nvPr>
            <p:ph type="sldNum" idx="12"/>
          </p:nvPr>
        </p:nvSpPr>
        <p:spPr>
          <a:xfrm>
            <a:off x="8818274" y="6185341"/>
            <a:ext cx="2656044" cy="340864"/>
          </a:xfrm>
          <a:prstGeom prst="rect">
            <a:avLst/>
          </a:prstGeom>
          <a:noFill/>
          <a:ln>
            <a:noFill/>
          </a:ln>
        </p:spPr>
        <p:txBody>
          <a:bodyPr spcFirstLastPara="1" vert="horz" wrap="square" lIns="85356" tIns="42666" rIns="85356" bIns="42666" rtlCol="0" anchor="ctr" anchorCtr="0">
            <a:noAutofit/>
          </a:bodyPr>
          <a:lstStyle/>
          <a:p>
            <a:fld id="{00000000-1234-1234-1234-123412341234}" type="slidenum">
              <a:rPr lang="en-US"/>
              <a:pPr/>
              <a:t>4</a:t>
            </a:fld>
            <a:endParaRPr/>
          </a:p>
        </p:txBody>
      </p:sp>
      <p:sp>
        <p:nvSpPr>
          <p:cNvPr id="274" name="Google Shape;274;p39"/>
          <p:cNvSpPr/>
          <p:nvPr/>
        </p:nvSpPr>
        <p:spPr>
          <a:xfrm>
            <a:off x="0" y="6008267"/>
            <a:ext cx="12192000" cy="850617"/>
          </a:xfrm>
          <a:prstGeom prst="rect">
            <a:avLst/>
          </a:prstGeom>
          <a:solidFill>
            <a:schemeClr val="accent5">
              <a:lumMod val="75000"/>
            </a:schemeClr>
          </a:solidFill>
          <a:ln>
            <a:noFill/>
          </a:ln>
        </p:spPr>
        <p:txBody>
          <a:bodyPr spcFirstLastPara="1" wrap="square" lIns="113808" tIns="56880" rIns="113808" bIns="56880" anchor="ctr" anchorCtr="0">
            <a:noAutofit/>
          </a:bodyPr>
          <a:lstStyle/>
          <a:p>
            <a:pPr algn="r"/>
            <a:endParaRPr lang="en-GB" sz="2600" b="1">
              <a:solidFill>
                <a:schemeClr val="lt1"/>
              </a:solidFill>
              <a:ea typeface="Calibri"/>
              <a:cs typeface="Calibri"/>
              <a:sym typeface="Calibri"/>
            </a:endParaRPr>
          </a:p>
        </p:txBody>
      </p:sp>
      <p:sp>
        <p:nvSpPr>
          <p:cNvPr id="275" name="Google Shape;275;p39"/>
          <p:cNvSpPr txBox="1">
            <a:spLocks noGrp="1"/>
          </p:cNvSpPr>
          <p:nvPr>
            <p:ph type="title"/>
          </p:nvPr>
        </p:nvSpPr>
        <p:spPr>
          <a:xfrm>
            <a:off x="231673" y="130466"/>
            <a:ext cx="11693346" cy="470263"/>
          </a:xfrm>
          <a:prstGeom prst="rect">
            <a:avLst/>
          </a:prstGeom>
          <a:solidFill>
            <a:schemeClr val="accent5">
              <a:lumMod val="75000"/>
            </a:schemeClr>
          </a:solidFill>
          <a:ln w="9525" cap="flat" cmpd="sng">
            <a:noFill/>
            <a:prstDash val="solid"/>
            <a:round/>
            <a:headEnd type="none" w="sm" len="sm"/>
            <a:tailEnd type="none" w="sm" len="sm"/>
          </a:ln>
        </p:spPr>
        <p:txBody>
          <a:bodyPr spcFirstLastPara="1" vert="horz" wrap="square" lIns="85356" tIns="42666" rIns="85356" bIns="42666" rtlCol="0" anchor="ctr" anchorCtr="0">
            <a:noAutofit/>
          </a:bodyPr>
          <a:lstStyle/>
          <a:p>
            <a:pPr algn="ctr">
              <a:spcBef>
                <a:spcPts val="0"/>
              </a:spcBef>
            </a:pPr>
            <a:r>
              <a:rPr lang="en-GB" sz="2600" b="1">
                <a:latin typeface="+mn-lt"/>
              </a:rPr>
              <a:t>Personalised care for London</a:t>
            </a:r>
            <a:endParaRPr lang="en-US"/>
          </a:p>
        </p:txBody>
      </p:sp>
      <p:sp>
        <p:nvSpPr>
          <p:cNvPr id="6" name="TextBox 5">
            <a:extLst>
              <a:ext uri="{FF2B5EF4-FFF2-40B4-BE49-F238E27FC236}">
                <a16:creationId xmlns:a16="http://schemas.microsoft.com/office/drawing/2014/main" id="{0D456A07-8A38-4A47-805C-E6E3BF0E30CF}"/>
              </a:ext>
            </a:extLst>
          </p:cNvPr>
          <p:cNvSpPr txBox="1"/>
          <p:nvPr/>
        </p:nvSpPr>
        <p:spPr>
          <a:xfrm>
            <a:off x="846263" y="6120715"/>
            <a:ext cx="3601234" cy="692497"/>
          </a:xfrm>
          <a:prstGeom prst="rect">
            <a:avLst/>
          </a:prstGeom>
          <a:noFill/>
        </p:spPr>
        <p:txBody>
          <a:bodyPr wrap="square" lIns="91440" tIns="45720" rIns="91440" bIns="45720" rtlCol="0" anchor="t">
            <a:spAutoFit/>
          </a:bodyPr>
          <a:lstStyle/>
          <a:p>
            <a:pPr>
              <a:spcAft>
                <a:spcPts val="560"/>
              </a:spcAft>
            </a:pPr>
            <a:r>
              <a:rPr lang="en-GB" sz="1700" b="1">
                <a:solidFill>
                  <a:schemeClr val="bg1"/>
                </a:solidFill>
              </a:rPr>
              <a:t>@SP_LDN</a:t>
            </a:r>
          </a:p>
          <a:p>
            <a:pPr>
              <a:spcAft>
                <a:spcPts val="560"/>
              </a:spcAft>
            </a:pPr>
            <a:r>
              <a:rPr lang="en-GB" sz="1700" b="1">
                <a:solidFill>
                  <a:schemeClr val="bg1"/>
                </a:solidFill>
              </a:rPr>
              <a:t>hlp.socialprescribing@nhs.net</a:t>
            </a:r>
          </a:p>
        </p:txBody>
      </p:sp>
      <p:pic>
        <p:nvPicPr>
          <p:cNvPr id="10" name="Picture 9" descr="A white circle with a black background&#10;&#10;Description automatically generated with low confidence">
            <a:extLst>
              <a:ext uri="{FF2B5EF4-FFF2-40B4-BE49-F238E27FC236}">
                <a16:creationId xmlns:a16="http://schemas.microsoft.com/office/drawing/2014/main" id="{95A5704D-404D-423E-BD3D-3EE80A153342}"/>
              </a:ext>
            </a:extLst>
          </p:cNvPr>
          <p:cNvPicPr>
            <a:picLocks noChangeAspect="1"/>
          </p:cNvPicPr>
          <p:nvPr/>
        </p:nvPicPr>
        <p:blipFill>
          <a:blip r:embed="rId3"/>
          <a:stretch>
            <a:fillRect/>
          </a:stretch>
        </p:blipFill>
        <p:spPr>
          <a:xfrm>
            <a:off x="543070" y="6188870"/>
            <a:ext cx="258736" cy="219310"/>
          </a:xfrm>
          <a:prstGeom prst="rect">
            <a:avLst/>
          </a:prstGeom>
        </p:spPr>
      </p:pic>
      <p:pic>
        <p:nvPicPr>
          <p:cNvPr id="11" name="Picture 10" descr="Icon&#10;&#10;Description automatically generated">
            <a:extLst>
              <a:ext uri="{FF2B5EF4-FFF2-40B4-BE49-F238E27FC236}">
                <a16:creationId xmlns:a16="http://schemas.microsoft.com/office/drawing/2014/main" id="{6687AF67-52BC-4426-ABBF-31F3028731D3}"/>
              </a:ext>
            </a:extLst>
          </p:cNvPr>
          <p:cNvPicPr>
            <a:picLocks noChangeAspect="1"/>
          </p:cNvPicPr>
          <p:nvPr/>
        </p:nvPicPr>
        <p:blipFill>
          <a:blip r:embed="rId4"/>
          <a:stretch>
            <a:fillRect/>
          </a:stretch>
        </p:blipFill>
        <p:spPr>
          <a:xfrm>
            <a:off x="555608" y="6538900"/>
            <a:ext cx="233662" cy="183242"/>
          </a:xfrm>
          <a:prstGeom prst="rect">
            <a:avLst/>
          </a:prstGeom>
        </p:spPr>
      </p:pic>
      <p:pic>
        <p:nvPicPr>
          <p:cNvPr id="13" name="Google Shape;254;p37">
            <a:extLst>
              <a:ext uri="{FF2B5EF4-FFF2-40B4-BE49-F238E27FC236}">
                <a16:creationId xmlns:a16="http://schemas.microsoft.com/office/drawing/2014/main" id="{B698D69A-16E6-4411-9613-47533BB0F867}"/>
              </a:ext>
            </a:extLst>
          </p:cNvPr>
          <p:cNvPicPr preferRelativeResize="0">
            <a:picLocks noChangeAspect="1"/>
          </p:cNvPicPr>
          <p:nvPr/>
        </p:nvPicPr>
        <p:blipFill rotWithShape="1">
          <a:blip r:embed="rId5">
            <a:alphaModFix/>
          </a:blip>
          <a:srcRect t="-1161" b="11763"/>
          <a:stretch/>
        </p:blipFill>
        <p:spPr>
          <a:xfrm>
            <a:off x="10146296" y="6107428"/>
            <a:ext cx="1933031" cy="638593"/>
          </a:xfrm>
          <a:prstGeom prst="rect">
            <a:avLst/>
          </a:prstGeom>
          <a:noFill/>
          <a:ln>
            <a:noFill/>
          </a:ln>
        </p:spPr>
      </p:pic>
      <p:pic>
        <p:nvPicPr>
          <p:cNvPr id="14" name="Google Shape;253;p37">
            <a:extLst>
              <a:ext uri="{FF2B5EF4-FFF2-40B4-BE49-F238E27FC236}">
                <a16:creationId xmlns:a16="http://schemas.microsoft.com/office/drawing/2014/main" id="{BAA1482E-9DEF-4DB6-B1A7-668DFB03E954}"/>
              </a:ext>
            </a:extLst>
          </p:cNvPr>
          <p:cNvPicPr preferRelativeResize="0">
            <a:picLocks noChangeAspect="1"/>
          </p:cNvPicPr>
          <p:nvPr/>
        </p:nvPicPr>
        <p:blipFill rotWithShape="1">
          <a:blip r:embed="rId6">
            <a:alphaModFix/>
          </a:blip>
          <a:srcRect/>
          <a:stretch/>
        </p:blipFill>
        <p:spPr>
          <a:xfrm>
            <a:off x="9159005" y="6133472"/>
            <a:ext cx="824153" cy="583916"/>
          </a:xfrm>
          <a:prstGeom prst="rect">
            <a:avLst/>
          </a:prstGeom>
          <a:noFill/>
          <a:ln>
            <a:noFill/>
          </a:ln>
        </p:spPr>
      </p:pic>
      <p:sp>
        <p:nvSpPr>
          <p:cNvPr id="15" name="Google Shape;276;p39">
            <a:extLst>
              <a:ext uri="{FF2B5EF4-FFF2-40B4-BE49-F238E27FC236}">
                <a16:creationId xmlns:a16="http://schemas.microsoft.com/office/drawing/2014/main" id="{C52B1764-CE25-4F85-BF9F-A873358D088B}"/>
              </a:ext>
            </a:extLst>
          </p:cNvPr>
          <p:cNvSpPr txBox="1"/>
          <p:nvPr/>
        </p:nvSpPr>
        <p:spPr>
          <a:xfrm>
            <a:off x="333740" y="652100"/>
            <a:ext cx="7643612" cy="4933628"/>
          </a:xfrm>
          <a:prstGeom prst="rect">
            <a:avLst/>
          </a:prstGeom>
          <a:noFill/>
          <a:ln>
            <a:noFill/>
          </a:ln>
        </p:spPr>
        <p:txBody>
          <a:bodyPr spcFirstLastPara="1" wrap="square" lIns="91425" tIns="91425" rIns="91425" bIns="91425"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5000"/>
              </a:lnSpc>
              <a:spcBef>
                <a:spcPts val="1200"/>
              </a:spcBef>
            </a:pPr>
            <a:r>
              <a:rPr lang="en-GB" sz="2400" b="1">
                <a:solidFill>
                  <a:srgbClr val="0072C6"/>
                </a:solidFill>
                <a:latin typeface="Calibri"/>
                <a:cs typeface="Calibri"/>
              </a:rPr>
              <a:t>What it is: </a:t>
            </a:r>
            <a:r>
              <a:rPr lang="en-GB" sz="2400">
                <a:solidFill>
                  <a:srgbClr val="007EB0"/>
                </a:solidFill>
                <a:latin typeface="Arial Black"/>
              </a:rPr>
              <a:t> </a:t>
            </a:r>
          </a:p>
          <a:p>
            <a:pPr marL="0" lvl="0" indent="0" algn="l" rtl="0">
              <a:lnSpc>
                <a:spcPct val="115000"/>
              </a:lnSpc>
              <a:spcBef>
                <a:spcPts val="1200"/>
              </a:spcBef>
              <a:spcAft>
                <a:spcPts val="0"/>
              </a:spcAft>
              <a:buNone/>
            </a:pPr>
            <a:r>
              <a:rPr lang="en-GB" sz="1600">
                <a:solidFill>
                  <a:srgbClr val="202A30"/>
                </a:solidFill>
                <a:latin typeface="+mn-lt"/>
              </a:rPr>
              <a:t>“</a:t>
            </a:r>
            <a:r>
              <a:rPr lang="en-GB" sz="1600">
                <a:solidFill>
                  <a:srgbClr val="007EB0"/>
                </a:solidFill>
                <a:latin typeface="+mn-lt"/>
                <a:hlinkClick r:id="rId7">
                  <a:extLst>
                    <a:ext uri="{A12FA001-AC4F-418D-AE19-62706E023703}">
                      <ahyp:hlinkClr xmlns:ahyp="http://schemas.microsoft.com/office/drawing/2018/hyperlinkcolor" val="tx"/>
                    </a:ext>
                  </a:extLst>
                </a:hlinkClick>
              </a:rPr>
              <a:t>Personalised care </a:t>
            </a:r>
            <a:r>
              <a:rPr lang="en-GB" sz="1600">
                <a:solidFill>
                  <a:srgbClr val="202A30"/>
                </a:solidFill>
                <a:latin typeface="+mn-lt"/>
              </a:rPr>
              <a:t>means people have choice and control over the way their care is planned and delivered. It is based on ‘what matters’ to them and their individual strengths and needs.”</a:t>
            </a:r>
            <a:endParaRPr lang="en-US" sz="1600">
              <a:solidFill>
                <a:srgbClr val="202A30"/>
              </a:solidFill>
              <a:latin typeface="+mn-lt"/>
            </a:endParaRPr>
          </a:p>
          <a:p>
            <a:pPr marL="0" lvl="0" indent="0" algn="l" rtl="0">
              <a:lnSpc>
                <a:spcPct val="115000"/>
              </a:lnSpc>
              <a:spcBef>
                <a:spcPts val="1200"/>
              </a:spcBef>
              <a:spcAft>
                <a:spcPts val="0"/>
              </a:spcAft>
              <a:buNone/>
            </a:pPr>
            <a:r>
              <a:rPr lang="en-US" sz="1600">
                <a:solidFill>
                  <a:srgbClr val="000000"/>
                </a:solidFill>
                <a:latin typeface="+mn-lt"/>
                <a:ea typeface="Calibri" panose="020F0502020204030204" pitchFamily="34" charset="0"/>
                <a:cs typeface="Arial" panose="020B0604020202020204" pitchFamily="34" charset="0"/>
              </a:rPr>
              <a:t>Person </a:t>
            </a:r>
            <a:r>
              <a:rPr lang="en-GB" sz="1600">
                <a:solidFill>
                  <a:srgbClr val="000000"/>
                </a:solidFill>
                <a:latin typeface="+mn-lt"/>
                <a:ea typeface="Calibri" panose="020F0502020204030204" pitchFamily="34" charset="0"/>
                <a:cs typeface="Arial" panose="020B0604020202020204" pitchFamily="34" charset="0"/>
              </a:rPr>
              <a:t>centred</a:t>
            </a:r>
            <a:r>
              <a:rPr lang="en-US" sz="1600">
                <a:solidFill>
                  <a:srgbClr val="000000"/>
                </a:solidFill>
                <a:latin typeface="+mn-lt"/>
                <a:ea typeface="Calibri" panose="020F0502020204030204" pitchFamily="34" charset="0"/>
                <a:cs typeface="Arial" panose="020B0604020202020204" pitchFamily="34" charset="0"/>
              </a:rPr>
              <a:t> care strives to see an individual as bio-psycho-social whole, as a person and not a disease or a collection of conditions.</a:t>
            </a:r>
          </a:p>
          <a:p>
            <a:pPr marL="0" lvl="0" indent="0" algn="l" rtl="0">
              <a:lnSpc>
                <a:spcPct val="115000"/>
              </a:lnSpc>
              <a:spcBef>
                <a:spcPts val="1200"/>
              </a:spcBef>
              <a:spcAft>
                <a:spcPts val="0"/>
              </a:spcAft>
              <a:buNone/>
            </a:pPr>
            <a:endParaRPr lang="en-GB" sz="800" b="1">
              <a:latin typeface="+mn-lt"/>
            </a:endParaRPr>
          </a:p>
          <a:p>
            <a:pPr>
              <a:lnSpc>
                <a:spcPct val="115000"/>
              </a:lnSpc>
              <a:spcBef>
                <a:spcPts val="1200"/>
              </a:spcBef>
            </a:pPr>
            <a:r>
              <a:rPr lang="en-GB" sz="2400" b="1">
                <a:solidFill>
                  <a:srgbClr val="0072C6"/>
                </a:solidFill>
                <a:latin typeface="Calibri"/>
                <a:cs typeface="Calibri"/>
              </a:rPr>
              <a:t>Commitment in </a:t>
            </a:r>
            <a:r>
              <a:rPr lang="en-GB" sz="2400" b="1">
                <a:solidFill>
                  <a:srgbClr val="0072C6"/>
                </a:solidFill>
                <a:latin typeface="Calibri"/>
                <a:cs typeface="Calibri"/>
                <a:hlinkClick r:id="rId8">
                  <a:extLst>
                    <a:ext uri="{A12FA001-AC4F-418D-AE19-62706E023703}">
                      <ahyp:hlinkClr xmlns:ahyp="http://schemas.microsoft.com/office/drawing/2018/hyperlinkcolor" val="tx"/>
                    </a:ext>
                  </a:extLst>
                </a:hlinkClick>
              </a:rPr>
              <a:t>NHS Long Term Plan: </a:t>
            </a:r>
            <a:endParaRPr lang="en-GB" sz="2400" b="1">
              <a:solidFill>
                <a:srgbClr val="0072C6"/>
              </a:solidFill>
              <a:latin typeface="Arial Black"/>
            </a:endParaRPr>
          </a:p>
          <a:p>
            <a:pPr>
              <a:lnSpc>
                <a:spcPct val="115000"/>
              </a:lnSpc>
              <a:spcBef>
                <a:spcPts val="600"/>
              </a:spcBef>
              <a:spcAft>
                <a:spcPts val="600"/>
              </a:spcAft>
            </a:pPr>
            <a:r>
              <a:rPr lang="en-GB" sz="1600" b="0" i="0">
                <a:solidFill>
                  <a:srgbClr val="202A30"/>
                </a:solidFill>
                <a:effectLst/>
                <a:latin typeface="+mn-lt"/>
              </a:rPr>
              <a:t>Put in place more than 1,000 </a:t>
            </a:r>
            <a:r>
              <a:rPr lang="en-GB" sz="1600" b="1" i="0">
                <a:solidFill>
                  <a:srgbClr val="202A30"/>
                </a:solidFill>
                <a:effectLst/>
                <a:latin typeface="+mn-lt"/>
              </a:rPr>
              <a:t>Social Prescribing link workers</a:t>
            </a:r>
            <a:r>
              <a:rPr lang="en-GB" sz="1600" b="0" i="0">
                <a:solidFill>
                  <a:srgbClr val="202A30"/>
                </a:solidFill>
                <a:effectLst/>
                <a:latin typeface="+mn-lt"/>
              </a:rPr>
              <a:t> by the end of 2020/21, rising further by 2023/24, with the aim that more than 900,000 people are connected to wider community services that can help improve health and well-being.</a:t>
            </a:r>
          </a:p>
          <a:p>
            <a:pPr>
              <a:spcBef>
                <a:spcPts val="600"/>
              </a:spcBef>
            </a:pPr>
            <a:r>
              <a:rPr lang="en-GB" sz="1600">
                <a:latin typeface="+mn-lt"/>
              </a:rPr>
              <a:t>For London this means working towards </a:t>
            </a:r>
            <a:r>
              <a:rPr lang="en-GB" sz="1600" b="1">
                <a:latin typeface="+mn-lt"/>
              </a:rPr>
              <a:t>800 SPLWs operating by 23-24 </a:t>
            </a:r>
          </a:p>
          <a:p>
            <a:r>
              <a:rPr lang="en-GB" sz="1600">
                <a:latin typeface="+mn-lt"/>
              </a:rPr>
              <a:t>= approx. 4 per PCN of average population of 50,000</a:t>
            </a:r>
            <a:endParaRPr lang="en-GB" sz="1600" b="1">
              <a:latin typeface="+mn-lt"/>
            </a:endParaRPr>
          </a:p>
        </p:txBody>
      </p:sp>
      <p:sp>
        <p:nvSpPr>
          <p:cNvPr id="16" name="TextBox 1">
            <a:extLst>
              <a:ext uri="{FF2B5EF4-FFF2-40B4-BE49-F238E27FC236}">
                <a16:creationId xmlns:a16="http://schemas.microsoft.com/office/drawing/2014/main" id="{2090D877-FD16-423C-8346-73323E47B443}"/>
              </a:ext>
            </a:extLst>
          </p:cNvPr>
          <p:cNvSpPr txBox="1"/>
          <p:nvPr/>
        </p:nvSpPr>
        <p:spPr>
          <a:xfrm>
            <a:off x="8418786" y="977535"/>
            <a:ext cx="3437954" cy="4263988"/>
          </a:xfrm>
          <a:prstGeom prst="rect">
            <a:avLst/>
          </a:prstGeom>
          <a:noFill/>
          <a:ln>
            <a:solidFill>
              <a:srgbClr val="007EB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ctr" rtl="0">
              <a:lnSpc>
                <a:spcPct val="115000"/>
              </a:lnSpc>
              <a:spcBef>
                <a:spcPts val="1200"/>
              </a:spcBef>
              <a:spcAft>
                <a:spcPts val="0"/>
              </a:spcAft>
              <a:buNone/>
            </a:pPr>
            <a:r>
              <a:rPr lang="en-GB" sz="2400">
                <a:solidFill>
                  <a:srgbClr val="007EB0"/>
                </a:solidFill>
                <a:latin typeface="Arial Black"/>
                <a:sym typeface="Arial Black"/>
              </a:rPr>
              <a:t>Vision for London:</a:t>
            </a:r>
            <a:endParaRPr lang="en-GB" sz="1800">
              <a:solidFill>
                <a:srgbClr val="007EB0"/>
              </a:solidFill>
              <a:latin typeface="+mn-lt"/>
            </a:endParaRPr>
          </a:p>
          <a:p>
            <a:pPr marL="0" lvl="0" indent="0" algn="ctr" rtl="0">
              <a:lnSpc>
                <a:spcPct val="115000"/>
              </a:lnSpc>
              <a:spcBef>
                <a:spcPts val="1200"/>
              </a:spcBef>
              <a:spcAft>
                <a:spcPts val="0"/>
              </a:spcAft>
              <a:buNone/>
            </a:pPr>
            <a:endParaRPr lang="en-GB" sz="800">
              <a:latin typeface="+mn-lt"/>
            </a:endParaRPr>
          </a:p>
          <a:p>
            <a:pPr marL="0" lvl="0" indent="0" algn="ctr" rtl="0">
              <a:lnSpc>
                <a:spcPct val="115000"/>
              </a:lnSpc>
              <a:spcBef>
                <a:spcPts val="1200"/>
              </a:spcBef>
              <a:spcAft>
                <a:spcPts val="0"/>
              </a:spcAft>
              <a:buNone/>
            </a:pPr>
            <a:r>
              <a:rPr lang="en-GB" sz="1800">
                <a:latin typeface="+mn-lt"/>
              </a:rPr>
              <a:t>Commitment to expanding Social Prescribing in all 5 ICS operating across the region</a:t>
            </a:r>
          </a:p>
          <a:p>
            <a:pPr marL="0" lvl="0" indent="0" algn="ctr" rtl="0">
              <a:lnSpc>
                <a:spcPct val="115000"/>
              </a:lnSpc>
              <a:spcBef>
                <a:spcPts val="1200"/>
              </a:spcBef>
              <a:spcAft>
                <a:spcPts val="0"/>
              </a:spcAft>
              <a:buNone/>
            </a:pPr>
            <a:endParaRPr lang="en-GB" sz="800">
              <a:latin typeface="+mn-lt"/>
            </a:endParaRPr>
          </a:p>
          <a:p>
            <a:pPr marL="0" lvl="0" indent="0" algn="ctr" rtl="0">
              <a:lnSpc>
                <a:spcPct val="115000"/>
              </a:lnSpc>
              <a:spcBef>
                <a:spcPts val="1200"/>
              </a:spcBef>
              <a:spcAft>
                <a:spcPts val="0"/>
              </a:spcAft>
              <a:buNone/>
            </a:pPr>
            <a:r>
              <a:rPr lang="en-GB" sz="1800">
                <a:latin typeface="+mn-lt"/>
              </a:rPr>
              <a:t>Core element of the</a:t>
            </a:r>
            <a:r>
              <a:rPr lang="en-GB" sz="1800">
                <a:solidFill>
                  <a:srgbClr val="007EB0"/>
                </a:solidFill>
                <a:latin typeface="+mn-lt"/>
              </a:rPr>
              <a:t> </a:t>
            </a:r>
            <a:r>
              <a:rPr lang="en-GB" sz="1800">
                <a:solidFill>
                  <a:srgbClr val="007EB0"/>
                </a:solidFill>
                <a:latin typeface="+mn-lt"/>
                <a:hlinkClick r:id="rId9">
                  <a:extLst>
                    <a:ext uri="{A12FA001-AC4F-418D-AE19-62706E023703}">
                      <ahyp:hlinkClr xmlns:ahyp="http://schemas.microsoft.com/office/drawing/2018/hyperlinkcolor" val="tx"/>
                    </a:ext>
                  </a:extLst>
                </a:hlinkClick>
              </a:rPr>
              <a:t>London Vision</a:t>
            </a:r>
            <a:r>
              <a:rPr lang="en-GB" sz="1800">
                <a:solidFill>
                  <a:srgbClr val="007EB0"/>
                </a:solidFill>
                <a:latin typeface="+mn-lt"/>
              </a:rPr>
              <a:t> </a:t>
            </a:r>
            <a:r>
              <a:rPr lang="en-GB" sz="1800">
                <a:latin typeface="+mn-lt"/>
              </a:rPr>
              <a:t>and GLA’s </a:t>
            </a:r>
            <a:r>
              <a:rPr lang="en-GB" sz="1800">
                <a:solidFill>
                  <a:srgbClr val="007EB0"/>
                </a:solidFill>
                <a:latin typeface="+mn-lt"/>
                <a:hlinkClick r:id="rId10">
                  <a:extLst>
                    <a:ext uri="{A12FA001-AC4F-418D-AE19-62706E023703}">
                      <ahyp:hlinkClr xmlns:ahyp="http://schemas.microsoft.com/office/drawing/2018/hyperlinkcolor" val="tx"/>
                    </a:ext>
                  </a:extLst>
                </a:hlinkClick>
              </a:rPr>
              <a:t>COVID recovery plan</a:t>
            </a:r>
            <a:r>
              <a:rPr lang="en-GB" sz="1800">
                <a:latin typeface="+mn-lt"/>
              </a:rPr>
              <a:t> – to be joined up working at a neighbourhood level, taking an asset-based approach </a:t>
            </a:r>
            <a:r>
              <a:rPr lang="en-GB"/>
              <a:t>and co-creating</a:t>
            </a:r>
            <a:r>
              <a:rPr lang="en-GB" sz="1800">
                <a:latin typeface="+mn-lt"/>
              </a:rPr>
              <a:t> solutions</a:t>
            </a:r>
            <a:endParaRPr lang="en-GB" sz="1800" b="1">
              <a:latin typeface="+mn-lt"/>
            </a:endParaRPr>
          </a:p>
        </p:txBody>
      </p:sp>
    </p:spTree>
    <p:extLst>
      <p:ext uri="{BB962C8B-B14F-4D97-AF65-F5344CB8AC3E}">
        <p14:creationId xmlns:p14="http://schemas.microsoft.com/office/powerpoint/2010/main" val="1778877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9"/>
          <p:cNvSpPr txBox="1">
            <a:spLocks noGrp="1"/>
          </p:cNvSpPr>
          <p:nvPr>
            <p:ph type="sldNum" idx="12"/>
          </p:nvPr>
        </p:nvSpPr>
        <p:spPr>
          <a:xfrm>
            <a:off x="8818274" y="6185341"/>
            <a:ext cx="2656044" cy="340864"/>
          </a:xfrm>
          <a:prstGeom prst="rect">
            <a:avLst/>
          </a:prstGeom>
          <a:noFill/>
          <a:ln>
            <a:noFill/>
          </a:ln>
        </p:spPr>
        <p:txBody>
          <a:bodyPr spcFirstLastPara="1" vert="horz" wrap="square" lIns="85356" tIns="42666" rIns="85356" bIns="42666" rtlCol="0" anchor="ctr" anchorCtr="0">
            <a:noAutofit/>
          </a:bodyPr>
          <a:lstStyle/>
          <a:p>
            <a:fld id="{00000000-1234-1234-1234-123412341234}" type="slidenum">
              <a:rPr lang="en-US"/>
              <a:pPr/>
              <a:t>5</a:t>
            </a:fld>
            <a:endParaRPr/>
          </a:p>
        </p:txBody>
      </p:sp>
      <p:sp>
        <p:nvSpPr>
          <p:cNvPr id="274" name="Google Shape;274;p39"/>
          <p:cNvSpPr/>
          <p:nvPr/>
        </p:nvSpPr>
        <p:spPr>
          <a:xfrm>
            <a:off x="0" y="6008267"/>
            <a:ext cx="12192000" cy="850617"/>
          </a:xfrm>
          <a:prstGeom prst="rect">
            <a:avLst/>
          </a:prstGeom>
          <a:solidFill>
            <a:schemeClr val="accent5">
              <a:lumMod val="75000"/>
            </a:schemeClr>
          </a:solidFill>
          <a:ln>
            <a:noFill/>
          </a:ln>
        </p:spPr>
        <p:txBody>
          <a:bodyPr spcFirstLastPara="1" wrap="square" lIns="113808" tIns="56880" rIns="113808" bIns="56880" anchor="ctr" anchorCtr="0">
            <a:noAutofit/>
          </a:bodyPr>
          <a:lstStyle/>
          <a:p>
            <a:pPr algn="r"/>
            <a:endParaRPr lang="en-GB" sz="2600" b="1">
              <a:solidFill>
                <a:schemeClr val="lt1"/>
              </a:solidFill>
              <a:ea typeface="Calibri"/>
              <a:cs typeface="Calibri"/>
              <a:sym typeface="Calibri"/>
            </a:endParaRPr>
          </a:p>
        </p:txBody>
      </p:sp>
      <p:sp>
        <p:nvSpPr>
          <p:cNvPr id="275" name="Google Shape;275;p39"/>
          <p:cNvSpPr txBox="1">
            <a:spLocks noGrp="1"/>
          </p:cNvSpPr>
          <p:nvPr>
            <p:ph type="title"/>
          </p:nvPr>
        </p:nvSpPr>
        <p:spPr>
          <a:xfrm>
            <a:off x="231673" y="130466"/>
            <a:ext cx="11693346" cy="470263"/>
          </a:xfrm>
          <a:prstGeom prst="rect">
            <a:avLst/>
          </a:prstGeom>
          <a:solidFill>
            <a:schemeClr val="accent5">
              <a:lumMod val="75000"/>
            </a:schemeClr>
          </a:solidFill>
          <a:ln w="9525" cap="flat" cmpd="sng">
            <a:noFill/>
            <a:prstDash val="solid"/>
            <a:round/>
            <a:headEnd type="none" w="sm" len="sm"/>
            <a:tailEnd type="none" w="sm" len="sm"/>
          </a:ln>
        </p:spPr>
        <p:txBody>
          <a:bodyPr spcFirstLastPara="1" vert="horz" wrap="square" lIns="85356" tIns="42666" rIns="85356" bIns="42666" rtlCol="0" anchor="ctr" anchorCtr="0">
            <a:noAutofit/>
          </a:bodyPr>
          <a:lstStyle/>
          <a:p>
            <a:pPr algn="ctr">
              <a:spcBef>
                <a:spcPts val="0"/>
              </a:spcBef>
            </a:pPr>
            <a:r>
              <a:rPr lang="en-GB" sz="2600" b="1">
                <a:latin typeface="+mn-lt"/>
              </a:rPr>
              <a:t>Why is it important?</a:t>
            </a:r>
            <a:endParaRPr lang="en-US"/>
          </a:p>
        </p:txBody>
      </p:sp>
      <p:sp>
        <p:nvSpPr>
          <p:cNvPr id="6" name="TextBox 5">
            <a:extLst>
              <a:ext uri="{FF2B5EF4-FFF2-40B4-BE49-F238E27FC236}">
                <a16:creationId xmlns:a16="http://schemas.microsoft.com/office/drawing/2014/main" id="{0D456A07-8A38-4A47-805C-E6E3BF0E30CF}"/>
              </a:ext>
            </a:extLst>
          </p:cNvPr>
          <p:cNvSpPr txBox="1"/>
          <p:nvPr/>
        </p:nvSpPr>
        <p:spPr>
          <a:xfrm>
            <a:off x="846263" y="6120715"/>
            <a:ext cx="3601234" cy="692497"/>
          </a:xfrm>
          <a:prstGeom prst="rect">
            <a:avLst/>
          </a:prstGeom>
          <a:noFill/>
        </p:spPr>
        <p:txBody>
          <a:bodyPr wrap="square" lIns="91440" tIns="45720" rIns="91440" bIns="45720" rtlCol="0" anchor="t">
            <a:spAutoFit/>
          </a:bodyPr>
          <a:lstStyle/>
          <a:p>
            <a:pPr>
              <a:spcAft>
                <a:spcPts val="560"/>
              </a:spcAft>
            </a:pPr>
            <a:r>
              <a:rPr lang="en-GB" sz="1700" b="1">
                <a:solidFill>
                  <a:schemeClr val="bg1"/>
                </a:solidFill>
              </a:rPr>
              <a:t>@SP_LDN</a:t>
            </a:r>
          </a:p>
          <a:p>
            <a:pPr>
              <a:spcAft>
                <a:spcPts val="560"/>
              </a:spcAft>
            </a:pPr>
            <a:r>
              <a:rPr lang="en-GB" sz="1700" b="1">
                <a:solidFill>
                  <a:schemeClr val="bg1"/>
                </a:solidFill>
              </a:rPr>
              <a:t>hlp.socialprescribing@nhs.net</a:t>
            </a:r>
          </a:p>
        </p:txBody>
      </p:sp>
      <p:pic>
        <p:nvPicPr>
          <p:cNvPr id="10" name="Picture 9" descr="A white circle with a black background&#10;&#10;Description automatically generated with low confidence">
            <a:extLst>
              <a:ext uri="{FF2B5EF4-FFF2-40B4-BE49-F238E27FC236}">
                <a16:creationId xmlns:a16="http://schemas.microsoft.com/office/drawing/2014/main" id="{95A5704D-404D-423E-BD3D-3EE80A153342}"/>
              </a:ext>
            </a:extLst>
          </p:cNvPr>
          <p:cNvPicPr>
            <a:picLocks noChangeAspect="1"/>
          </p:cNvPicPr>
          <p:nvPr/>
        </p:nvPicPr>
        <p:blipFill>
          <a:blip r:embed="rId3"/>
          <a:stretch>
            <a:fillRect/>
          </a:stretch>
        </p:blipFill>
        <p:spPr>
          <a:xfrm>
            <a:off x="543070" y="6188870"/>
            <a:ext cx="258736" cy="219310"/>
          </a:xfrm>
          <a:prstGeom prst="rect">
            <a:avLst/>
          </a:prstGeom>
        </p:spPr>
      </p:pic>
      <p:pic>
        <p:nvPicPr>
          <p:cNvPr id="11" name="Picture 10" descr="Icon&#10;&#10;Description automatically generated">
            <a:extLst>
              <a:ext uri="{FF2B5EF4-FFF2-40B4-BE49-F238E27FC236}">
                <a16:creationId xmlns:a16="http://schemas.microsoft.com/office/drawing/2014/main" id="{6687AF67-52BC-4426-ABBF-31F3028731D3}"/>
              </a:ext>
            </a:extLst>
          </p:cNvPr>
          <p:cNvPicPr>
            <a:picLocks noChangeAspect="1"/>
          </p:cNvPicPr>
          <p:nvPr/>
        </p:nvPicPr>
        <p:blipFill>
          <a:blip r:embed="rId4"/>
          <a:stretch>
            <a:fillRect/>
          </a:stretch>
        </p:blipFill>
        <p:spPr>
          <a:xfrm>
            <a:off x="555608" y="6538900"/>
            <a:ext cx="233662" cy="183242"/>
          </a:xfrm>
          <a:prstGeom prst="rect">
            <a:avLst/>
          </a:prstGeom>
        </p:spPr>
      </p:pic>
      <p:pic>
        <p:nvPicPr>
          <p:cNvPr id="13" name="Google Shape;254;p37">
            <a:extLst>
              <a:ext uri="{FF2B5EF4-FFF2-40B4-BE49-F238E27FC236}">
                <a16:creationId xmlns:a16="http://schemas.microsoft.com/office/drawing/2014/main" id="{B698D69A-16E6-4411-9613-47533BB0F867}"/>
              </a:ext>
            </a:extLst>
          </p:cNvPr>
          <p:cNvPicPr preferRelativeResize="0">
            <a:picLocks noChangeAspect="1"/>
          </p:cNvPicPr>
          <p:nvPr/>
        </p:nvPicPr>
        <p:blipFill rotWithShape="1">
          <a:blip r:embed="rId5">
            <a:alphaModFix/>
          </a:blip>
          <a:srcRect t="-1161" b="11763"/>
          <a:stretch/>
        </p:blipFill>
        <p:spPr>
          <a:xfrm>
            <a:off x="10146296" y="6107428"/>
            <a:ext cx="1933031" cy="638593"/>
          </a:xfrm>
          <a:prstGeom prst="rect">
            <a:avLst/>
          </a:prstGeom>
          <a:noFill/>
          <a:ln>
            <a:noFill/>
          </a:ln>
        </p:spPr>
      </p:pic>
      <p:pic>
        <p:nvPicPr>
          <p:cNvPr id="14" name="Google Shape;253;p37">
            <a:extLst>
              <a:ext uri="{FF2B5EF4-FFF2-40B4-BE49-F238E27FC236}">
                <a16:creationId xmlns:a16="http://schemas.microsoft.com/office/drawing/2014/main" id="{BAA1482E-9DEF-4DB6-B1A7-668DFB03E954}"/>
              </a:ext>
            </a:extLst>
          </p:cNvPr>
          <p:cNvPicPr preferRelativeResize="0">
            <a:picLocks noChangeAspect="1"/>
          </p:cNvPicPr>
          <p:nvPr/>
        </p:nvPicPr>
        <p:blipFill rotWithShape="1">
          <a:blip r:embed="rId6">
            <a:alphaModFix/>
          </a:blip>
          <a:srcRect/>
          <a:stretch/>
        </p:blipFill>
        <p:spPr>
          <a:xfrm>
            <a:off x="9159005" y="6133472"/>
            <a:ext cx="824153" cy="583916"/>
          </a:xfrm>
          <a:prstGeom prst="rect">
            <a:avLst/>
          </a:prstGeom>
          <a:noFill/>
          <a:ln>
            <a:noFill/>
          </a:ln>
        </p:spPr>
      </p:pic>
      <p:sp>
        <p:nvSpPr>
          <p:cNvPr id="12" name="Google Shape;276;p39">
            <a:extLst>
              <a:ext uri="{FF2B5EF4-FFF2-40B4-BE49-F238E27FC236}">
                <a16:creationId xmlns:a16="http://schemas.microsoft.com/office/drawing/2014/main" id="{6B990B0A-2037-4171-85D3-A0904C7D1E52}"/>
              </a:ext>
            </a:extLst>
          </p:cNvPr>
          <p:cNvSpPr txBox="1"/>
          <p:nvPr/>
        </p:nvSpPr>
        <p:spPr>
          <a:xfrm>
            <a:off x="333740" y="699532"/>
            <a:ext cx="11523000" cy="3847177"/>
          </a:xfrm>
          <a:prstGeom prst="rect">
            <a:avLst/>
          </a:prstGeom>
          <a:noFill/>
          <a:ln>
            <a:noFill/>
          </a:ln>
        </p:spPr>
        <p:txBody>
          <a:bodyPr spcFirstLastPara="1" wrap="square" lIns="91425" tIns="91425" rIns="91425" bIns="91425"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spcBef>
                <a:spcPts val="1200"/>
              </a:spcBef>
              <a:buFont typeface="Arial"/>
              <a:buChar char="•"/>
            </a:pPr>
            <a:r>
              <a:rPr lang="en-GB"/>
              <a:t>5 London boroughs in top 10% most deprived boroughs in UK – PC role intrinsic tool for PCNs in community recovery </a:t>
            </a:r>
            <a:endParaRPr lang="en-US">
              <a:cs typeface="Calibri" panose="020F0502020204030204"/>
            </a:endParaRPr>
          </a:p>
          <a:p>
            <a:pPr marL="285750" lvl="0" indent="-285750" algn="l" rtl="0">
              <a:spcBef>
                <a:spcPts val="1200"/>
              </a:spcBef>
              <a:spcAft>
                <a:spcPts val="0"/>
              </a:spcAft>
              <a:buFont typeface="Arial"/>
              <a:buChar char="•"/>
            </a:pPr>
            <a:r>
              <a:rPr lang="en-GB"/>
              <a:t>Uses appropriate team according local population needs &amp; ensure roles working together, embedded in PCNs and being used in the right way</a:t>
            </a:r>
            <a:endParaRPr lang="en-GB">
              <a:cs typeface="Calibri" panose="020F0502020204030204"/>
            </a:endParaRPr>
          </a:p>
          <a:p>
            <a:pPr marL="285750" indent="-285750">
              <a:spcBef>
                <a:spcPts val="1200"/>
              </a:spcBef>
              <a:buFont typeface="Arial"/>
              <a:buChar char="•"/>
            </a:pPr>
            <a:r>
              <a:rPr lang="en-GB"/>
              <a:t>Impact these roles can have on patients, community &amp; surgeries can be significant</a:t>
            </a:r>
            <a:endParaRPr lang="en-GB">
              <a:cs typeface="Calibri" panose="020F0502020204030204"/>
            </a:endParaRPr>
          </a:p>
          <a:p>
            <a:pPr marL="285750" indent="-285750">
              <a:spcBef>
                <a:spcPts val="1200"/>
              </a:spcBef>
              <a:buFont typeface="Arial"/>
              <a:buChar char="•"/>
            </a:pPr>
            <a:r>
              <a:rPr lang="en-GB"/>
              <a:t>Significant ARRS underspend in London – funding &amp; support available to grow these teams</a:t>
            </a:r>
            <a:endParaRPr lang="en-GB">
              <a:cs typeface="Calibri" panose="020F0502020204030204"/>
            </a:endParaRPr>
          </a:p>
          <a:p>
            <a:pPr marL="0" lvl="0" indent="0" algn="l" rtl="0">
              <a:spcBef>
                <a:spcPts val="1200"/>
              </a:spcBef>
              <a:spcAft>
                <a:spcPts val="0"/>
              </a:spcAft>
              <a:buNone/>
            </a:pPr>
            <a:endParaRPr lang="en-GB" sz="1600"/>
          </a:p>
          <a:p>
            <a:pPr marL="285750" lvl="0" indent="-285750" algn="l" rtl="0">
              <a:spcBef>
                <a:spcPts val="1200"/>
              </a:spcBef>
              <a:spcAft>
                <a:spcPts val="0"/>
              </a:spcAft>
              <a:buFont typeface="Arial" panose="020B0604020202020204" pitchFamily="34" charset="0"/>
              <a:buChar char="•"/>
            </a:pPr>
            <a:endParaRPr lang="en-GB" sz="1600"/>
          </a:p>
          <a:p>
            <a:pPr marL="285750" lvl="0" indent="-285750" algn="l" rtl="0">
              <a:spcBef>
                <a:spcPts val="1200"/>
              </a:spcBef>
              <a:spcAft>
                <a:spcPts val="0"/>
              </a:spcAft>
              <a:buFont typeface="Arial" panose="020B0604020202020204" pitchFamily="34" charset="0"/>
              <a:buChar char="•"/>
            </a:pPr>
            <a:endParaRPr lang="en-GB"/>
          </a:p>
          <a:p>
            <a:pPr marL="0" lvl="0" indent="0" algn="l" rtl="0">
              <a:spcBef>
                <a:spcPts val="1200"/>
              </a:spcBef>
              <a:spcAft>
                <a:spcPts val="0"/>
              </a:spcAft>
              <a:buNone/>
            </a:pPr>
            <a:endParaRPr/>
          </a:p>
        </p:txBody>
      </p:sp>
      <p:pic>
        <p:nvPicPr>
          <p:cNvPr id="2" name="Picture 2" descr="Diagram&#10;&#10;Description automatically generated">
            <a:extLst>
              <a:ext uri="{FF2B5EF4-FFF2-40B4-BE49-F238E27FC236}">
                <a16:creationId xmlns:a16="http://schemas.microsoft.com/office/drawing/2014/main" id="{C31079BB-FEAE-419C-9A1C-094B67BD1EF2}"/>
              </a:ext>
            </a:extLst>
          </p:cNvPr>
          <p:cNvPicPr>
            <a:picLocks noChangeAspect="1"/>
          </p:cNvPicPr>
          <p:nvPr/>
        </p:nvPicPr>
        <p:blipFill>
          <a:blip r:embed="rId7"/>
          <a:stretch>
            <a:fillRect/>
          </a:stretch>
        </p:blipFill>
        <p:spPr>
          <a:xfrm>
            <a:off x="2021840" y="2866712"/>
            <a:ext cx="3108960" cy="2933056"/>
          </a:xfrm>
          <a:prstGeom prst="rect">
            <a:avLst/>
          </a:prstGeom>
        </p:spPr>
      </p:pic>
      <p:sp>
        <p:nvSpPr>
          <p:cNvPr id="17" name="Rectangle 16">
            <a:extLst>
              <a:ext uri="{FF2B5EF4-FFF2-40B4-BE49-F238E27FC236}">
                <a16:creationId xmlns:a16="http://schemas.microsoft.com/office/drawing/2014/main" id="{D37C0B49-AF77-46F6-A43E-32455536A1F1}"/>
              </a:ext>
            </a:extLst>
          </p:cNvPr>
          <p:cNvSpPr/>
          <p:nvPr/>
        </p:nvSpPr>
        <p:spPr>
          <a:xfrm>
            <a:off x="5658433" y="3044549"/>
            <a:ext cx="4209868" cy="2554545"/>
          </a:xfrm>
          <a:prstGeom prst="rect">
            <a:avLst/>
          </a:prstGeom>
          <a:solidFill>
            <a:schemeClr val="bg2">
              <a:lumMod val="40000"/>
              <a:lumOff val="60000"/>
            </a:schemeClr>
          </a:solid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a:solidFill>
                  <a:srgbClr val="000000"/>
                </a:solidFill>
                <a:latin typeface="Calibri"/>
                <a:cs typeface="Arial"/>
              </a:rPr>
              <a:t>Personalised care </a:t>
            </a:r>
            <a:r>
              <a:rPr lang="en-GB" sz="1600">
                <a:solidFill>
                  <a:srgbClr val="000000"/>
                </a:solidFill>
                <a:latin typeface="Calibri"/>
                <a:cs typeface="Arial"/>
              </a:rPr>
              <a:t>is one of the five major, practical changes to the NHS that will take place over the next five years, as set out the recently published </a:t>
            </a:r>
            <a:r>
              <a:rPr lang="en-GB" sz="1600">
                <a:solidFill>
                  <a:srgbClr val="000000"/>
                </a:solidFill>
                <a:latin typeface="Calibri"/>
                <a:cs typeface="Arial"/>
                <a:hlinkClick r:id="rId8"/>
              </a:rPr>
              <a:t>Long Term Plan</a:t>
            </a:r>
            <a:r>
              <a:rPr lang="en-GB" sz="1600">
                <a:solidFill>
                  <a:srgbClr val="000000"/>
                </a:solidFill>
                <a:latin typeface="Calibri"/>
                <a:cs typeface="Arial"/>
              </a:rPr>
              <a:t> (Jan 2019). </a:t>
            </a:r>
            <a:endParaRPr lang="en-GB" sz="1600">
              <a:solidFill>
                <a:srgbClr val="000000"/>
              </a:solidFill>
              <a:latin typeface="Calibri"/>
              <a:cs typeface="Arial" panose="020B0604020202020204" pitchFamily="34" charset="0"/>
            </a:endParaRPr>
          </a:p>
          <a:p>
            <a:endParaRPr lang="en-GB" sz="1600">
              <a:solidFill>
                <a:srgbClr val="000000"/>
              </a:solidFill>
              <a:latin typeface="Calibri"/>
              <a:cs typeface="Arial" panose="020B0604020202020204" pitchFamily="34" charset="0"/>
            </a:endParaRPr>
          </a:p>
          <a:p>
            <a:r>
              <a:rPr lang="en-GB" sz="1600">
                <a:solidFill>
                  <a:srgbClr val="000000"/>
                </a:solidFill>
                <a:latin typeface="Calibri"/>
                <a:cs typeface="Arial"/>
              </a:rPr>
              <a:t>Universal Personalised Care was written into an implementation or </a:t>
            </a:r>
            <a:r>
              <a:rPr lang="en-GB" sz="1600">
                <a:latin typeface="Calibri"/>
                <a:cs typeface="Arial"/>
              </a:rPr>
              <a:t>action plan for the rolling out personalised care across England,  to </a:t>
            </a:r>
            <a:r>
              <a:rPr lang="en-GB" sz="1600">
                <a:solidFill>
                  <a:srgbClr val="000000"/>
                </a:solidFill>
                <a:latin typeface="Calibri"/>
                <a:cs typeface="Arial"/>
              </a:rPr>
              <a:t>reach 2.5 million people by 2023/24 and then aim to double that again within a decade.</a:t>
            </a:r>
          </a:p>
        </p:txBody>
      </p:sp>
    </p:spTree>
    <p:extLst>
      <p:ext uri="{BB962C8B-B14F-4D97-AF65-F5344CB8AC3E}">
        <p14:creationId xmlns:p14="http://schemas.microsoft.com/office/powerpoint/2010/main" val="889870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9"/>
          <p:cNvSpPr txBox="1">
            <a:spLocks noGrp="1"/>
          </p:cNvSpPr>
          <p:nvPr>
            <p:ph type="sldNum" idx="12"/>
          </p:nvPr>
        </p:nvSpPr>
        <p:spPr>
          <a:xfrm>
            <a:off x="8818274" y="6185341"/>
            <a:ext cx="2656044" cy="340864"/>
          </a:xfrm>
          <a:prstGeom prst="rect">
            <a:avLst/>
          </a:prstGeom>
          <a:noFill/>
          <a:ln>
            <a:noFill/>
          </a:ln>
        </p:spPr>
        <p:txBody>
          <a:bodyPr spcFirstLastPara="1" vert="horz" wrap="square" lIns="85356" tIns="42666" rIns="85356" bIns="42666" rtlCol="0" anchor="ctr" anchorCtr="0">
            <a:noAutofit/>
          </a:bodyPr>
          <a:lstStyle/>
          <a:p>
            <a:fld id="{00000000-1234-1234-1234-123412341234}" type="slidenum">
              <a:rPr lang="en-US"/>
              <a:pPr/>
              <a:t>6</a:t>
            </a:fld>
            <a:endParaRPr/>
          </a:p>
        </p:txBody>
      </p:sp>
      <p:sp>
        <p:nvSpPr>
          <p:cNvPr id="274" name="Google Shape;274;p39"/>
          <p:cNvSpPr/>
          <p:nvPr/>
        </p:nvSpPr>
        <p:spPr>
          <a:xfrm>
            <a:off x="0" y="6008267"/>
            <a:ext cx="12192000" cy="850617"/>
          </a:xfrm>
          <a:prstGeom prst="rect">
            <a:avLst/>
          </a:prstGeom>
          <a:solidFill>
            <a:schemeClr val="accent5">
              <a:lumMod val="75000"/>
            </a:schemeClr>
          </a:solidFill>
          <a:ln>
            <a:noFill/>
          </a:ln>
        </p:spPr>
        <p:txBody>
          <a:bodyPr spcFirstLastPara="1" wrap="square" lIns="113808" tIns="56880" rIns="113808" bIns="56880" anchor="ctr" anchorCtr="0">
            <a:noAutofit/>
          </a:bodyPr>
          <a:lstStyle/>
          <a:p>
            <a:pPr algn="r"/>
            <a:endParaRPr lang="en-GB" sz="2600" b="1">
              <a:solidFill>
                <a:schemeClr val="lt1"/>
              </a:solidFill>
              <a:ea typeface="Calibri"/>
              <a:cs typeface="Calibri"/>
              <a:sym typeface="Calibri"/>
            </a:endParaRPr>
          </a:p>
        </p:txBody>
      </p:sp>
      <p:sp>
        <p:nvSpPr>
          <p:cNvPr id="275" name="Google Shape;275;p39"/>
          <p:cNvSpPr txBox="1">
            <a:spLocks noGrp="1"/>
          </p:cNvSpPr>
          <p:nvPr>
            <p:ph type="title"/>
          </p:nvPr>
        </p:nvSpPr>
        <p:spPr>
          <a:xfrm>
            <a:off x="231673" y="130466"/>
            <a:ext cx="11693346" cy="470263"/>
          </a:xfrm>
          <a:prstGeom prst="rect">
            <a:avLst/>
          </a:prstGeom>
          <a:solidFill>
            <a:schemeClr val="accent5">
              <a:lumMod val="75000"/>
            </a:schemeClr>
          </a:solidFill>
          <a:ln w="9525" cap="flat" cmpd="sng">
            <a:noFill/>
            <a:prstDash val="solid"/>
            <a:round/>
            <a:headEnd type="none" w="sm" len="sm"/>
            <a:tailEnd type="none" w="sm" len="sm"/>
          </a:ln>
        </p:spPr>
        <p:txBody>
          <a:bodyPr spcFirstLastPara="1" vert="horz" wrap="square" lIns="85356" tIns="42666" rIns="85356" bIns="42666" rtlCol="0" anchor="ctr" anchorCtr="0">
            <a:noAutofit/>
          </a:bodyPr>
          <a:lstStyle/>
          <a:p>
            <a:pPr algn="ctr">
              <a:spcBef>
                <a:spcPts val="0"/>
              </a:spcBef>
            </a:pPr>
            <a:r>
              <a:rPr lang="en-GB" sz="2600">
                <a:latin typeface="Calibri"/>
              </a:rPr>
              <a:t>Health inequalities, inequities and primary care</a:t>
            </a:r>
            <a:endParaRPr lang="en-US" sz="2600">
              <a:latin typeface="Calibri"/>
            </a:endParaRPr>
          </a:p>
        </p:txBody>
      </p:sp>
      <p:sp>
        <p:nvSpPr>
          <p:cNvPr id="6" name="TextBox 5">
            <a:extLst>
              <a:ext uri="{FF2B5EF4-FFF2-40B4-BE49-F238E27FC236}">
                <a16:creationId xmlns:a16="http://schemas.microsoft.com/office/drawing/2014/main" id="{0D456A07-8A38-4A47-805C-E6E3BF0E30CF}"/>
              </a:ext>
            </a:extLst>
          </p:cNvPr>
          <p:cNvSpPr txBox="1"/>
          <p:nvPr/>
        </p:nvSpPr>
        <p:spPr>
          <a:xfrm>
            <a:off x="846263" y="6120715"/>
            <a:ext cx="3601234" cy="692497"/>
          </a:xfrm>
          <a:prstGeom prst="rect">
            <a:avLst/>
          </a:prstGeom>
          <a:noFill/>
        </p:spPr>
        <p:txBody>
          <a:bodyPr wrap="square" lIns="91440" tIns="45720" rIns="91440" bIns="45720" rtlCol="0" anchor="t">
            <a:spAutoFit/>
          </a:bodyPr>
          <a:lstStyle/>
          <a:p>
            <a:pPr>
              <a:spcAft>
                <a:spcPts val="560"/>
              </a:spcAft>
            </a:pPr>
            <a:r>
              <a:rPr lang="en-GB" sz="1700" b="1">
                <a:solidFill>
                  <a:schemeClr val="bg1"/>
                </a:solidFill>
              </a:rPr>
              <a:t>@SP_LDN</a:t>
            </a:r>
          </a:p>
          <a:p>
            <a:pPr>
              <a:spcAft>
                <a:spcPts val="560"/>
              </a:spcAft>
            </a:pPr>
            <a:r>
              <a:rPr lang="en-GB" sz="1700" b="1">
                <a:solidFill>
                  <a:schemeClr val="bg1"/>
                </a:solidFill>
              </a:rPr>
              <a:t>hlp.socialprescribing@nhs.net</a:t>
            </a:r>
          </a:p>
        </p:txBody>
      </p:sp>
      <p:pic>
        <p:nvPicPr>
          <p:cNvPr id="10" name="Picture 9" descr="A white circle with a black background&#10;&#10;Description automatically generated with low confidence">
            <a:extLst>
              <a:ext uri="{FF2B5EF4-FFF2-40B4-BE49-F238E27FC236}">
                <a16:creationId xmlns:a16="http://schemas.microsoft.com/office/drawing/2014/main" id="{95A5704D-404D-423E-BD3D-3EE80A153342}"/>
              </a:ext>
            </a:extLst>
          </p:cNvPr>
          <p:cNvPicPr>
            <a:picLocks noChangeAspect="1"/>
          </p:cNvPicPr>
          <p:nvPr/>
        </p:nvPicPr>
        <p:blipFill>
          <a:blip r:embed="rId3"/>
          <a:stretch>
            <a:fillRect/>
          </a:stretch>
        </p:blipFill>
        <p:spPr>
          <a:xfrm>
            <a:off x="543070" y="6188870"/>
            <a:ext cx="258736" cy="219310"/>
          </a:xfrm>
          <a:prstGeom prst="rect">
            <a:avLst/>
          </a:prstGeom>
        </p:spPr>
      </p:pic>
      <p:pic>
        <p:nvPicPr>
          <p:cNvPr id="11" name="Picture 10" descr="Icon&#10;&#10;Description automatically generated">
            <a:extLst>
              <a:ext uri="{FF2B5EF4-FFF2-40B4-BE49-F238E27FC236}">
                <a16:creationId xmlns:a16="http://schemas.microsoft.com/office/drawing/2014/main" id="{6687AF67-52BC-4426-ABBF-31F3028731D3}"/>
              </a:ext>
            </a:extLst>
          </p:cNvPr>
          <p:cNvPicPr>
            <a:picLocks noChangeAspect="1"/>
          </p:cNvPicPr>
          <p:nvPr/>
        </p:nvPicPr>
        <p:blipFill>
          <a:blip r:embed="rId4"/>
          <a:stretch>
            <a:fillRect/>
          </a:stretch>
        </p:blipFill>
        <p:spPr>
          <a:xfrm>
            <a:off x="555608" y="6538900"/>
            <a:ext cx="233662" cy="183242"/>
          </a:xfrm>
          <a:prstGeom prst="rect">
            <a:avLst/>
          </a:prstGeom>
        </p:spPr>
      </p:pic>
      <p:pic>
        <p:nvPicPr>
          <p:cNvPr id="13" name="Google Shape;254;p37">
            <a:extLst>
              <a:ext uri="{FF2B5EF4-FFF2-40B4-BE49-F238E27FC236}">
                <a16:creationId xmlns:a16="http://schemas.microsoft.com/office/drawing/2014/main" id="{B698D69A-16E6-4411-9613-47533BB0F867}"/>
              </a:ext>
            </a:extLst>
          </p:cNvPr>
          <p:cNvPicPr preferRelativeResize="0">
            <a:picLocks noChangeAspect="1"/>
          </p:cNvPicPr>
          <p:nvPr/>
        </p:nvPicPr>
        <p:blipFill rotWithShape="1">
          <a:blip r:embed="rId5">
            <a:alphaModFix/>
          </a:blip>
          <a:srcRect t="-1161" b="11763"/>
          <a:stretch/>
        </p:blipFill>
        <p:spPr>
          <a:xfrm>
            <a:off x="10146296" y="6107428"/>
            <a:ext cx="1933031" cy="638593"/>
          </a:xfrm>
          <a:prstGeom prst="rect">
            <a:avLst/>
          </a:prstGeom>
          <a:noFill/>
          <a:ln>
            <a:noFill/>
          </a:ln>
        </p:spPr>
      </p:pic>
      <p:pic>
        <p:nvPicPr>
          <p:cNvPr id="14" name="Google Shape;253;p37">
            <a:extLst>
              <a:ext uri="{FF2B5EF4-FFF2-40B4-BE49-F238E27FC236}">
                <a16:creationId xmlns:a16="http://schemas.microsoft.com/office/drawing/2014/main" id="{BAA1482E-9DEF-4DB6-B1A7-668DFB03E954}"/>
              </a:ext>
            </a:extLst>
          </p:cNvPr>
          <p:cNvPicPr preferRelativeResize="0">
            <a:picLocks noChangeAspect="1"/>
          </p:cNvPicPr>
          <p:nvPr/>
        </p:nvPicPr>
        <p:blipFill rotWithShape="1">
          <a:blip r:embed="rId6">
            <a:alphaModFix/>
          </a:blip>
          <a:srcRect/>
          <a:stretch/>
        </p:blipFill>
        <p:spPr>
          <a:xfrm>
            <a:off x="9159005" y="6133472"/>
            <a:ext cx="824153" cy="583916"/>
          </a:xfrm>
          <a:prstGeom prst="rect">
            <a:avLst/>
          </a:prstGeom>
          <a:noFill/>
          <a:ln>
            <a:noFill/>
          </a:ln>
        </p:spPr>
      </p:pic>
      <p:sp>
        <p:nvSpPr>
          <p:cNvPr id="3" name="TextBox 2">
            <a:extLst>
              <a:ext uri="{FF2B5EF4-FFF2-40B4-BE49-F238E27FC236}">
                <a16:creationId xmlns:a16="http://schemas.microsoft.com/office/drawing/2014/main" id="{40D911A0-914E-4C00-A3B5-10684E60974A}"/>
              </a:ext>
            </a:extLst>
          </p:cNvPr>
          <p:cNvSpPr txBox="1"/>
          <p:nvPr/>
        </p:nvSpPr>
        <p:spPr>
          <a:xfrm>
            <a:off x="274320" y="944880"/>
            <a:ext cx="11643360" cy="298543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spcBef>
                <a:spcPts val="600"/>
              </a:spcBef>
              <a:spcAft>
                <a:spcPts val="600"/>
              </a:spcAft>
              <a:buChar char="•"/>
            </a:pPr>
            <a:r>
              <a:rPr lang="en-US" sz="2000"/>
              <a:t>Over 80% of health outcomes are socially determined   </a:t>
            </a:r>
            <a:endParaRPr lang="en-US" sz="2000">
              <a:latin typeface="Calibri"/>
            </a:endParaRPr>
          </a:p>
          <a:p>
            <a:pPr marL="342900" indent="-342900">
              <a:spcBef>
                <a:spcPts val="600"/>
              </a:spcBef>
              <a:spcAft>
                <a:spcPts val="600"/>
              </a:spcAft>
              <a:buChar char="•"/>
            </a:pPr>
            <a:r>
              <a:rPr lang="en-GB" sz="2000"/>
              <a:t>Inequities: systematic, avoidable and unfair differences in mental or physical health between groups of people</a:t>
            </a:r>
            <a:r>
              <a:rPr lang="en-US" sz="2000"/>
              <a:t>   </a:t>
            </a:r>
          </a:p>
          <a:p>
            <a:pPr marL="342900" indent="-342900">
              <a:spcBef>
                <a:spcPts val="600"/>
              </a:spcBef>
              <a:spcAft>
                <a:spcPts val="600"/>
              </a:spcAft>
              <a:buChar char="•"/>
            </a:pPr>
            <a:r>
              <a:rPr lang="en-GB" sz="2000"/>
              <a:t>Health disparities are widening in the UK- highest in London</a:t>
            </a:r>
            <a:r>
              <a:rPr lang="en-US" sz="2000"/>
              <a:t>   </a:t>
            </a:r>
          </a:p>
          <a:p>
            <a:pPr marL="342900" indent="-342900">
              <a:spcBef>
                <a:spcPts val="600"/>
              </a:spcBef>
              <a:spcAft>
                <a:spcPts val="600"/>
              </a:spcAft>
              <a:buChar char="•"/>
            </a:pPr>
            <a:r>
              <a:rPr lang="en-GB" sz="2000"/>
              <a:t>COVID-19: vital community health function of general practice (RCGP)</a:t>
            </a:r>
            <a:r>
              <a:rPr lang="en-US" sz="2000"/>
              <a:t>   </a:t>
            </a:r>
          </a:p>
          <a:p>
            <a:pPr marL="342900" indent="-342900">
              <a:spcBef>
                <a:spcPts val="600"/>
              </a:spcBef>
              <a:spcAft>
                <a:spcPts val="600"/>
              </a:spcAft>
              <a:buChar char="•"/>
            </a:pPr>
            <a:r>
              <a:rPr lang="en-GB" sz="2000"/>
              <a:t>The exceptional potential of PCNs- “anchor institutions”</a:t>
            </a:r>
            <a:r>
              <a:rPr lang="en-US" sz="2000"/>
              <a:t>  </a:t>
            </a:r>
          </a:p>
          <a:p>
            <a:pPr marL="285750" indent="-285750">
              <a:spcBef>
                <a:spcPts val="600"/>
              </a:spcBef>
              <a:spcAft>
                <a:spcPts val="600"/>
              </a:spcAft>
              <a:buChar char="•"/>
            </a:pPr>
            <a:endParaRPr lang="en-US" sz="1800">
              <a:latin typeface="Calibri"/>
            </a:endParaRPr>
          </a:p>
        </p:txBody>
      </p:sp>
      <p:sp>
        <p:nvSpPr>
          <p:cNvPr id="15" name="Content Placeholder 2">
            <a:extLst>
              <a:ext uri="{FF2B5EF4-FFF2-40B4-BE49-F238E27FC236}">
                <a16:creationId xmlns:a16="http://schemas.microsoft.com/office/drawing/2014/main" id="{5A2A27AD-3988-4632-A56E-120FC3934335}"/>
              </a:ext>
            </a:extLst>
          </p:cNvPr>
          <p:cNvSpPr>
            <a:spLocks noGrp="1"/>
          </p:cNvSpPr>
          <p:nvPr/>
        </p:nvSpPr>
        <p:spPr>
          <a:xfrm>
            <a:off x="838200" y="3126105"/>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p>
          <a:p>
            <a:pPr lvl="1"/>
            <a:r>
              <a:rPr lang="en-GB" sz="2000"/>
              <a:t>Address and optimise individual and population health outcomes</a:t>
            </a:r>
            <a:endParaRPr lang="en-GB" sz="2000">
              <a:cs typeface="Calibri"/>
            </a:endParaRPr>
          </a:p>
          <a:p>
            <a:pPr lvl="1"/>
            <a:r>
              <a:rPr lang="en-GB" sz="2000"/>
              <a:t>Drive engagement between primary care and communities</a:t>
            </a:r>
            <a:endParaRPr lang="en-GB" sz="2000">
              <a:cs typeface="Calibri"/>
            </a:endParaRPr>
          </a:p>
          <a:p>
            <a:pPr lvl="1"/>
            <a:r>
              <a:rPr lang="en-GB" sz="2000"/>
              <a:t>Cross-sector working</a:t>
            </a:r>
            <a:endParaRPr lang="en-GB" sz="2000">
              <a:cs typeface="Calibri"/>
            </a:endParaRPr>
          </a:p>
          <a:p>
            <a:pPr lvl="2"/>
            <a:endParaRPr lang="en-GB"/>
          </a:p>
          <a:p>
            <a:pPr marL="457200" lvl="1" indent="0">
              <a:buNone/>
            </a:pPr>
            <a:endParaRPr lang="en-GB"/>
          </a:p>
          <a:p>
            <a:endParaRPr lang="en-GB"/>
          </a:p>
        </p:txBody>
      </p:sp>
    </p:spTree>
    <p:extLst>
      <p:ext uri="{BB962C8B-B14F-4D97-AF65-F5344CB8AC3E}">
        <p14:creationId xmlns:p14="http://schemas.microsoft.com/office/powerpoint/2010/main" val="1425057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9"/>
          <p:cNvSpPr txBox="1">
            <a:spLocks noGrp="1"/>
          </p:cNvSpPr>
          <p:nvPr>
            <p:ph type="sldNum" idx="12"/>
          </p:nvPr>
        </p:nvSpPr>
        <p:spPr>
          <a:xfrm>
            <a:off x="8818274" y="6185341"/>
            <a:ext cx="2656044" cy="340864"/>
          </a:xfrm>
          <a:prstGeom prst="rect">
            <a:avLst/>
          </a:prstGeom>
          <a:noFill/>
          <a:ln>
            <a:noFill/>
          </a:ln>
        </p:spPr>
        <p:txBody>
          <a:bodyPr spcFirstLastPara="1" vert="horz" wrap="square" lIns="85356" tIns="42666" rIns="85356" bIns="42666" rtlCol="0" anchor="ctr" anchorCtr="0">
            <a:noAutofit/>
          </a:bodyPr>
          <a:lstStyle/>
          <a:p>
            <a:fld id="{00000000-1234-1234-1234-123412341234}" type="slidenum">
              <a:rPr lang="en-US"/>
              <a:pPr/>
              <a:t>7</a:t>
            </a:fld>
            <a:endParaRPr/>
          </a:p>
        </p:txBody>
      </p:sp>
      <p:sp>
        <p:nvSpPr>
          <p:cNvPr id="274" name="Google Shape;274;p39"/>
          <p:cNvSpPr/>
          <p:nvPr/>
        </p:nvSpPr>
        <p:spPr>
          <a:xfrm>
            <a:off x="0" y="6008267"/>
            <a:ext cx="12192000" cy="850617"/>
          </a:xfrm>
          <a:prstGeom prst="rect">
            <a:avLst/>
          </a:prstGeom>
          <a:solidFill>
            <a:schemeClr val="accent5">
              <a:lumMod val="75000"/>
            </a:schemeClr>
          </a:solidFill>
          <a:ln>
            <a:noFill/>
          </a:ln>
        </p:spPr>
        <p:txBody>
          <a:bodyPr spcFirstLastPara="1" wrap="square" lIns="113808" tIns="56880" rIns="113808" bIns="56880" anchor="ctr" anchorCtr="0">
            <a:noAutofit/>
          </a:bodyPr>
          <a:lstStyle/>
          <a:p>
            <a:pPr algn="r"/>
            <a:endParaRPr lang="en-GB" sz="2600" b="1">
              <a:solidFill>
                <a:schemeClr val="lt1"/>
              </a:solidFill>
              <a:ea typeface="Calibri"/>
              <a:cs typeface="Calibri"/>
              <a:sym typeface="Calibri"/>
            </a:endParaRPr>
          </a:p>
        </p:txBody>
      </p:sp>
      <p:sp>
        <p:nvSpPr>
          <p:cNvPr id="275" name="Google Shape;275;p39"/>
          <p:cNvSpPr txBox="1">
            <a:spLocks noGrp="1"/>
          </p:cNvSpPr>
          <p:nvPr>
            <p:ph type="title"/>
          </p:nvPr>
        </p:nvSpPr>
        <p:spPr>
          <a:xfrm>
            <a:off x="231673" y="130466"/>
            <a:ext cx="11693346" cy="470263"/>
          </a:xfrm>
          <a:prstGeom prst="rect">
            <a:avLst/>
          </a:prstGeom>
          <a:solidFill>
            <a:schemeClr val="accent5">
              <a:lumMod val="75000"/>
            </a:schemeClr>
          </a:solidFill>
          <a:ln w="9525" cap="flat" cmpd="sng">
            <a:noFill/>
            <a:prstDash val="solid"/>
            <a:round/>
            <a:headEnd type="none" w="sm" len="sm"/>
            <a:tailEnd type="none" w="sm" len="sm"/>
          </a:ln>
        </p:spPr>
        <p:txBody>
          <a:bodyPr spcFirstLastPara="1" vert="horz" wrap="square" lIns="85356" tIns="42666" rIns="85356" bIns="42666" rtlCol="0" anchor="ctr" anchorCtr="0">
            <a:noAutofit/>
          </a:bodyPr>
          <a:lstStyle/>
          <a:p>
            <a:pPr algn="ctr"/>
            <a:r>
              <a:rPr lang="en-GB" sz="2600" b="1">
                <a:latin typeface="Calibri"/>
                <a:cs typeface="Calibri"/>
              </a:rPr>
              <a:t>Key areas of health disparities</a:t>
            </a:r>
            <a:endParaRPr lang="en-US"/>
          </a:p>
        </p:txBody>
      </p:sp>
      <p:sp>
        <p:nvSpPr>
          <p:cNvPr id="6" name="TextBox 5">
            <a:extLst>
              <a:ext uri="{FF2B5EF4-FFF2-40B4-BE49-F238E27FC236}">
                <a16:creationId xmlns:a16="http://schemas.microsoft.com/office/drawing/2014/main" id="{0D456A07-8A38-4A47-805C-E6E3BF0E30CF}"/>
              </a:ext>
            </a:extLst>
          </p:cNvPr>
          <p:cNvSpPr txBox="1"/>
          <p:nvPr/>
        </p:nvSpPr>
        <p:spPr>
          <a:xfrm>
            <a:off x="846263" y="6120715"/>
            <a:ext cx="3601234" cy="692497"/>
          </a:xfrm>
          <a:prstGeom prst="rect">
            <a:avLst/>
          </a:prstGeom>
          <a:noFill/>
        </p:spPr>
        <p:txBody>
          <a:bodyPr wrap="square" lIns="91440" tIns="45720" rIns="91440" bIns="45720" rtlCol="0" anchor="t">
            <a:spAutoFit/>
          </a:bodyPr>
          <a:lstStyle/>
          <a:p>
            <a:pPr>
              <a:spcAft>
                <a:spcPts val="560"/>
              </a:spcAft>
            </a:pPr>
            <a:r>
              <a:rPr lang="en-GB" sz="1700" b="1">
                <a:solidFill>
                  <a:schemeClr val="bg1"/>
                </a:solidFill>
              </a:rPr>
              <a:t>@SP_LDN</a:t>
            </a:r>
          </a:p>
          <a:p>
            <a:pPr>
              <a:spcAft>
                <a:spcPts val="560"/>
              </a:spcAft>
            </a:pPr>
            <a:r>
              <a:rPr lang="en-GB" sz="1700" b="1">
                <a:solidFill>
                  <a:schemeClr val="bg1"/>
                </a:solidFill>
              </a:rPr>
              <a:t>hlp.socialprescribing@nhs.net</a:t>
            </a:r>
          </a:p>
        </p:txBody>
      </p:sp>
      <p:pic>
        <p:nvPicPr>
          <p:cNvPr id="10" name="Picture 9" descr="A white circle with a black background&#10;&#10;Description automatically generated with low confidence">
            <a:extLst>
              <a:ext uri="{FF2B5EF4-FFF2-40B4-BE49-F238E27FC236}">
                <a16:creationId xmlns:a16="http://schemas.microsoft.com/office/drawing/2014/main" id="{95A5704D-404D-423E-BD3D-3EE80A153342}"/>
              </a:ext>
            </a:extLst>
          </p:cNvPr>
          <p:cNvPicPr>
            <a:picLocks noChangeAspect="1"/>
          </p:cNvPicPr>
          <p:nvPr/>
        </p:nvPicPr>
        <p:blipFill>
          <a:blip r:embed="rId3"/>
          <a:stretch>
            <a:fillRect/>
          </a:stretch>
        </p:blipFill>
        <p:spPr>
          <a:xfrm>
            <a:off x="543070" y="6200243"/>
            <a:ext cx="258736" cy="219310"/>
          </a:xfrm>
          <a:prstGeom prst="rect">
            <a:avLst/>
          </a:prstGeom>
        </p:spPr>
      </p:pic>
      <p:pic>
        <p:nvPicPr>
          <p:cNvPr id="11" name="Picture 10" descr="Icon&#10;&#10;Description automatically generated">
            <a:extLst>
              <a:ext uri="{FF2B5EF4-FFF2-40B4-BE49-F238E27FC236}">
                <a16:creationId xmlns:a16="http://schemas.microsoft.com/office/drawing/2014/main" id="{6687AF67-52BC-4426-ABBF-31F3028731D3}"/>
              </a:ext>
            </a:extLst>
          </p:cNvPr>
          <p:cNvPicPr>
            <a:picLocks noChangeAspect="1"/>
          </p:cNvPicPr>
          <p:nvPr/>
        </p:nvPicPr>
        <p:blipFill>
          <a:blip r:embed="rId4"/>
          <a:stretch>
            <a:fillRect/>
          </a:stretch>
        </p:blipFill>
        <p:spPr>
          <a:xfrm>
            <a:off x="555608" y="6561646"/>
            <a:ext cx="233662" cy="183242"/>
          </a:xfrm>
          <a:prstGeom prst="rect">
            <a:avLst/>
          </a:prstGeom>
        </p:spPr>
      </p:pic>
      <p:pic>
        <p:nvPicPr>
          <p:cNvPr id="13" name="Google Shape;254;p37">
            <a:extLst>
              <a:ext uri="{FF2B5EF4-FFF2-40B4-BE49-F238E27FC236}">
                <a16:creationId xmlns:a16="http://schemas.microsoft.com/office/drawing/2014/main" id="{B698D69A-16E6-4411-9613-47533BB0F867}"/>
              </a:ext>
            </a:extLst>
          </p:cNvPr>
          <p:cNvPicPr preferRelativeResize="0">
            <a:picLocks noChangeAspect="1"/>
          </p:cNvPicPr>
          <p:nvPr/>
        </p:nvPicPr>
        <p:blipFill rotWithShape="1">
          <a:blip r:embed="rId5">
            <a:alphaModFix/>
          </a:blip>
          <a:srcRect t="-1161" b="11763"/>
          <a:stretch/>
        </p:blipFill>
        <p:spPr>
          <a:xfrm>
            <a:off x="10146296" y="6107428"/>
            <a:ext cx="1933031" cy="638593"/>
          </a:xfrm>
          <a:prstGeom prst="rect">
            <a:avLst/>
          </a:prstGeom>
          <a:noFill/>
          <a:ln>
            <a:noFill/>
          </a:ln>
        </p:spPr>
      </p:pic>
      <p:pic>
        <p:nvPicPr>
          <p:cNvPr id="14" name="Google Shape;253;p37">
            <a:extLst>
              <a:ext uri="{FF2B5EF4-FFF2-40B4-BE49-F238E27FC236}">
                <a16:creationId xmlns:a16="http://schemas.microsoft.com/office/drawing/2014/main" id="{BAA1482E-9DEF-4DB6-B1A7-668DFB03E954}"/>
              </a:ext>
            </a:extLst>
          </p:cNvPr>
          <p:cNvPicPr preferRelativeResize="0">
            <a:picLocks noChangeAspect="1"/>
          </p:cNvPicPr>
          <p:nvPr/>
        </p:nvPicPr>
        <p:blipFill rotWithShape="1">
          <a:blip r:embed="rId6">
            <a:alphaModFix/>
          </a:blip>
          <a:srcRect/>
          <a:stretch/>
        </p:blipFill>
        <p:spPr>
          <a:xfrm>
            <a:off x="9159005" y="6133472"/>
            <a:ext cx="824153" cy="583916"/>
          </a:xfrm>
          <a:prstGeom prst="rect">
            <a:avLst/>
          </a:prstGeom>
          <a:noFill/>
          <a:ln>
            <a:noFill/>
          </a:ln>
        </p:spPr>
      </p:pic>
      <p:sp>
        <p:nvSpPr>
          <p:cNvPr id="15" name="Content Placeholder 2">
            <a:extLst>
              <a:ext uri="{FF2B5EF4-FFF2-40B4-BE49-F238E27FC236}">
                <a16:creationId xmlns:a16="http://schemas.microsoft.com/office/drawing/2014/main" id="{93A80445-2BE0-4103-A383-0608B2CFB0BD}"/>
              </a:ext>
            </a:extLst>
          </p:cNvPr>
          <p:cNvSpPr>
            <a:spLocks noGrp="1"/>
          </p:cNvSpPr>
          <p:nvPr/>
        </p:nvSpPr>
        <p:spPr>
          <a:xfrm>
            <a:off x="838200" y="1337945"/>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400">
              <a:cs typeface="Calibri"/>
            </a:endParaRPr>
          </a:p>
        </p:txBody>
      </p:sp>
      <p:pic>
        <p:nvPicPr>
          <p:cNvPr id="2" name="Picture 2" descr="Timeline&#10;&#10;Description automatically generated">
            <a:extLst>
              <a:ext uri="{FF2B5EF4-FFF2-40B4-BE49-F238E27FC236}">
                <a16:creationId xmlns:a16="http://schemas.microsoft.com/office/drawing/2014/main" id="{63E43063-DB98-4BF8-ABED-08F56567DF89}"/>
              </a:ext>
            </a:extLst>
          </p:cNvPr>
          <p:cNvPicPr>
            <a:picLocks noChangeAspect="1"/>
          </p:cNvPicPr>
          <p:nvPr/>
        </p:nvPicPr>
        <p:blipFill>
          <a:blip r:embed="rId7"/>
          <a:stretch>
            <a:fillRect/>
          </a:stretch>
        </p:blipFill>
        <p:spPr>
          <a:xfrm>
            <a:off x="1518920" y="749054"/>
            <a:ext cx="9113520" cy="5105892"/>
          </a:xfrm>
          <a:prstGeom prst="rect">
            <a:avLst/>
          </a:prstGeom>
        </p:spPr>
      </p:pic>
    </p:spTree>
    <p:extLst>
      <p:ext uri="{BB962C8B-B14F-4D97-AF65-F5344CB8AC3E}">
        <p14:creationId xmlns:p14="http://schemas.microsoft.com/office/powerpoint/2010/main" val="3394232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9"/>
          <p:cNvSpPr txBox="1">
            <a:spLocks noGrp="1"/>
          </p:cNvSpPr>
          <p:nvPr>
            <p:ph type="sldNum" idx="12"/>
          </p:nvPr>
        </p:nvSpPr>
        <p:spPr>
          <a:xfrm>
            <a:off x="8818274" y="6185341"/>
            <a:ext cx="2656044" cy="340864"/>
          </a:xfrm>
          <a:prstGeom prst="rect">
            <a:avLst/>
          </a:prstGeom>
          <a:noFill/>
          <a:ln>
            <a:noFill/>
          </a:ln>
        </p:spPr>
        <p:txBody>
          <a:bodyPr spcFirstLastPara="1" vert="horz" wrap="square" lIns="85356" tIns="42666" rIns="85356" bIns="42666" rtlCol="0" anchor="ctr" anchorCtr="0">
            <a:noAutofit/>
          </a:bodyPr>
          <a:lstStyle/>
          <a:p>
            <a:fld id="{00000000-1234-1234-1234-123412341234}" type="slidenum">
              <a:rPr lang="en-US"/>
              <a:pPr/>
              <a:t>8</a:t>
            </a:fld>
            <a:endParaRPr/>
          </a:p>
        </p:txBody>
      </p:sp>
      <p:sp>
        <p:nvSpPr>
          <p:cNvPr id="274" name="Google Shape;274;p39"/>
          <p:cNvSpPr/>
          <p:nvPr/>
        </p:nvSpPr>
        <p:spPr>
          <a:xfrm>
            <a:off x="0" y="6008267"/>
            <a:ext cx="12192000" cy="850617"/>
          </a:xfrm>
          <a:prstGeom prst="rect">
            <a:avLst/>
          </a:prstGeom>
          <a:solidFill>
            <a:schemeClr val="accent5">
              <a:lumMod val="75000"/>
            </a:schemeClr>
          </a:solidFill>
          <a:ln>
            <a:noFill/>
          </a:ln>
        </p:spPr>
        <p:txBody>
          <a:bodyPr spcFirstLastPara="1" wrap="square" lIns="113808" tIns="56880" rIns="113808" bIns="56880" anchor="ctr" anchorCtr="0">
            <a:noAutofit/>
          </a:bodyPr>
          <a:lstStyle/>
          <a:p>
            <a:pPr algn="r"/>
            <a:endParaRPr lang="en-GB" sz="2600" b="1">
              <a:solidFill>
                <a:schemeClr val="lt1"/>
              </a:solidFill>
              <a:ea typeface="Calibri"/>
              <a:cs typeface="Calibri"/>
              <a:sym typeface="Calibri"/>
            </a:endParaRPr>
          </a:p>
        </p:txBody>
      </p:sp>
      <p:sp>
        <p:nvSpPr>
          <p:cNvPr id="275" name="Google Shape;275;p39"/>
          <p:cNvSpPr txBox="1">
            <a:spLocks noGrp="1"/>
          </p:cNvSpPr>
          <p:nvPr>
            <p:ph type="title"/>
          </p:nvPr>
        </p:nvSpPr>
        <p:spPr>
          <a:xfrm>
            <a:off x="231673" y="130466"/>
            <a:ext cx="11693346" cy="470263"/>
          </a:xfrm>
          <a:prstGeom prst="rect">
            <a:avLst/>
          </a:prstGeom>
          <a:solidFill>
            <a:schemeClr val="accent5">
              <a:lumMod val="75000"/>
            </a:schemeClr>
          </a:solidFill>
          <a:ln w="9525" cap="flat" cmpd="sng">
            <a:noFill/>
            <a:prstDash val="solid"/>
            <a:round/>
            <a:headEnd type="none" w="sm" len="sm"/>
            <a:tailEnd type="none" w="sm" len="sm"/>
          </a:ln>
        </p:spPr>
        <p:txBody>
          <a:bodyPr spcFirstLastPara="1" vert="horz" wrap="square" lIns="85356" tIns="42666" rIns="85356" bIns="42666" rtlCol="0" anchor="ctr" anchorCtr="0">
            <a:noAutofit/>
          </a:bodyPr>
          <a:lstStyle/>
          <a:p>
            <a:pPr algn="ctr">
              <a:spcBef>
                <a:spcPts val="0"/>
              </a:spcBef>
            </a:pPr>
            <a:r>
              <a:rPr lang="en-GB" sz="2600">
                <a:latin typeface="Calibri"/>
              </a:rPr>
              <a:t>Social determinants of health</a:t>
            </a:r>
            <a:endParaRPr lang="en-US"/>
          </a:p>
        </p:txBody>
      </p:sp>
      <p:sp>
        <p:nvSpPr>
          <p:cNvPr id="6" name="TextBox 5">
            <a:extLst>
              <a:ext uri="{FF2B5EF4-FFF2-40B4-BE49-F238E27FC236}">
                <a16:creationId xmlns:a16="http://schemas.microsoft.com/office/drawing/2014/main" id="{0D456A07-8A38-4A47-805C-E6E3BF0E30CF}"/>
              </a:ext>
            </a:extLst>
          </p:cNvPr>
          <p:cNvSpPr txBox="1"/>
          <p:nvPr/>
        </p:nvSpPr>
        <p:spPr>
          <a:xfrm>
            <a:off x="846263" y="6120715"/>
            <a:ext cx="3601234" cy="692497"/>
          </a:xfrm>
          <a:prstGeom prst="rect">
            <a:avLst/>
          </a:prstGeom>
          <a:noFill/>
        </p:spPr>
        <p:txBody>
          <a:bodyPr wrap="square" lIns="91440" tIns="45720" rIns="91440" bIns="45720" rtlCol="0" anchor="t">
            <a:spAutoFit/>
          </a:bodyPr>
          <a:lstStyle/>
          <a:p>
            <a:pPr>
              <a:spcAft>
                <a:spcPts val="560"/>
              </a:spcAft>
            </a:pPr>
            <a:r>
              <a:rPr lang="en-GB" sz="1700" b="1">
                <a:solidFill>
                  <a:schemeClr val="bg1"/>
                </a:solidFill>
              </a:rPr>
              <a:t>@SP_LDN</a:t>
            </a:r>
          </a:p>
          <a:p>
            <a:pPr>
              <a:spcAft>
                <a:spcPts val="560"/>
              </a:spcAft>
            </a:pPr>
            <a:r>
              <a:rPr lang="en-GB" sz="1700" b="1">
                <a:solidFill>
                  <a:schemeClr val="bg1"/>
                </a:solidFill>
              </a:rPr>
              <a:t>hlp.socialprescribing@nhs.net</a:t>
            </a:r>
          </a:p>
        </p:txBody>
      </p:sp>
      <p:pic>
        <p:nvPicPr>
          <p:cNvPr id="10" name="Picture 9" descr="A white circle with a black background&#10;&#10;Description automatically generated with low confidence">
            <a:extLst>
              <a:ext uri="{FF2B5EF4-FFF2-40B4-BE49-F238E27FC236}">
                <a16:creationId xmlns:a16="http://schemas.microsoft.com/office/drawing/2014/main" id="{95A5704D-404D-423E-BD3D-3EE80A153342}"/>
              </a:ext>
            </a:extLst>
          </p:cNvPr>
          <p:cNvPicPr>
            <a:picLocks noChangeAspect="1"/>
          </p:cNvPicPr>
          <p:nvPr/>
        </p:nvPicPr>
        <p:blipFill>
          <a:blip r:embed="rId3"/>
          <a:stretch>
            <a:fillRect/>
          </a:stretch>
        </p:blipFill>
        <p:spPr>
          <a:xfrm>
            <a:off x="543070" y="6188870"/>
            <a:ext cx="258736" cy="219310"/>
          </a:xfrm>
          <a:prstGeom prst="rect">
            <a:avLst/>
          </a:prstGeom>
        </p:spPr>
      </p:pic>
      <p:pic>
        <p:nvPicPr>
          <p:cNvPr id="11" name="Picture 10" descr="Icon&#10;&#10;Description automatically generated">
            <a:extLst>
              <a:ext uri="{FF2B5EF4-FFF2-40B4-BE49-F238E27FC236}">
                <a16:creationId xmlns:a16="http://schemas.microsoft.com/office/drawing/2014/main" id="{6687AF67-52BC-4426-ABBF-31F3028731D3}"/>
              </a:ext>
            </a:extLst>
          </p:cNvPr>
          <p:cNvPicPr>
            <a:picLocks noChangeAspect="1"/>
          </p:cNvPicPr>
          <p:nvPr/>
        </p:nvPicPr>
        <p:blipFill>
          <a:blip r:embed="rId4"/>
          <a:stretch>
            <a:fillRect/>
          </a:stretch>
        </p:blipFill>
        <p:spPr>
          <a:xfrm>
            <a:off x="555608" y="6538900"/>
            <a:ext cx="233662" cy="183242"/>
          </a:xfrm>
          <a:prstGeom prst="rect">
            <a:avLst/>
          </a:prstGeom>
        </p:spPr>
      </p:pic>
      <p:pic>
        <p:nvPicPr>
          <p:cNvPr id="13" name="Google Shape;254;p37">
            <a:extLst>
              <a:ext uri="{FF2B5EF4-FFF2-40B4-BE49-F238E27FC236}">
                <a16:creationId xmlns:a16="http://schemas.microsoft.com/office/drawing/2014/main" id="{B698D69A-16E6-4411-9613-47533BB0F867}"/>
              </a:ext>
            </a:extLst>
          </p:cNvPr>
          <p:cNvPicPr preferRelativeResize="0">
            <a:picLocks noChangeAspect="1"/>
          </p:cNvPicPr>
          <p:nvPr/>
        </p:nvPicPr>
        <p:blipFill rotWithShape="1">
          <a:blip r:embed="rId5">
            <a:alphaModFix/>
          </a:blip>
          <a:srcRect t="-1161" b="11763"/>
          <a:stretch/>
        </p:blipFill>
        <p:spPr>
          <a:xfrm>
            <a:off x="10146296" y="6107428"/>
            <a:ext cx="1933031" cy="638593"/>
          </a:xfrm>
          <a:prstGeom prst="rect">
            <a:avLst/>
          </a:prstGeom>
          <a:noFill/>
          <a:ln>
            <a:noFill/>
          </a:ln>
        </p:spPr>
      </p:pic>
      <p:pic>
        <p:nvPicPr>
          <p:cNvPr id="14" name="Google Shape;253;p37">
            <a:extLst>
              <a:ext uri="{FF2B5EF4-FFF2-40B4-BE49-F238E27FC236}">
                <a16:creationId xmlns:a16="http://schemas.microsoft.com/office/drawing/2014/main" id="{BAA1482E-9DEF-4DB6-B1A7-668DFB03E954}"/>
              </a:ext>
            </a:extLst>
          </p:cNvPr>
          <p:cNvPicPr preferRelativeResize="0">
            <a:picLocks noChangeAspect="1"/>
          </p:cNvPicPr>
          <p:nvPr/>
        </p:nvPicPr>
        <p:blipFill rotWithShape="1">
          <a:blip r:embed="rId6">
            <a:alphaModFix/>
          </a:blip>
          <a:srcRect/>
          <a:stretch/>
        </p:blipFill>
        <p:spPr>
          <a:xfrm>
            <a:off x="9159005" y="6133472"/>
            <a:ext cx="824153" cy="583916"/>
          </a:xfrm>
          <a:prstGeom prst="rect">
            <a:avLst/>
          </a:prstGeom>
          <a:noFill/>
          <a:ln>
            <a:noFill/>
          </a:ln>
        </p:spPr>
      </p:pic>
      <p:sp>
        <p:nvSpPr>
          <p:cNvPr id="12" name="Content Placeholder 2">
            <a:extLst>
              <a:ext uri="{FF2B5EF4-FFF2-40B4-BE49-F238E27FC236}">
                <a16:creationId xmlns:a16="http://schemas.microsoft.com/office/drawing/2014/main" id="{C78250F3-630D-4BF3-B1F3-D0819DA36C4A}"/>
              </a:ext>
            </a:extLst>
          </p:cNvPr>
          <p:cNvSpPr>
            <a:spLocks noGrp="1"/>
          </p:cNvSpPr>
          <p:nvPr/>
        </p:nvSpPr>
        <p:spPr>
          <a:xfrm>
            <a:off x="340360" y="1361925"/>
            <a:ext cx="4673224" cy="37055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a:t>Cross-sector</a:t>
            </a:r>
          </a:p>
          <a:p>
            <a:r>
              <a:rPr lang="en-GB" sz="2000"/>
              <a:t>Multi agency</a:t>
            </a:r>
          </a:p>
          <a:p>
            <a:r>
              <a:rPr lang="en-GB" sz="2000"/>
              <a:t>Joined up care</a:t>
            </a:r>
          </a:p>
          <a:p>
            <a:r>
              <a:rPr lang="en-GB" sz="2000"/>
              <a:t>Partnership working</a:t>
            </a:r>
          </a:p>
          <a:p>
            <a:r>
              <a:rPr lang="en-GB" sz="2000"/>
              <a:t>Co-production of services and resources</a:t>
            </a:r>
          </a:p>
          <a:p>
            <a:r>
              <a:rPr lang="en-GB" sz="2000"/>
              <a:t>Outreach</a:t>
            </a:r>
          </a:p>
          <a:p>
            <a:r>
              <a:rPr lang="en-GB" sz="2000"/>
              <a:t>Empowerment</a:t>
            </a:r>
          </a:p>
          <a:p>
            <a:r>
              <a:rPr lang="en-GB" sz="2000"/>
              <a:t>Focus on individuals, communities and their environment</a:t>
            </a:r>
          </a:p>
          <a:p>
            <a:endParaRPr lang="en-GB" sz="2000"/>
          </a:p>
        </p:txBody>
      </p:sp>
      <p:pic>
        <p:nvPicPr>
          <p:cNvPr id="2" name="Picture 3" descr="Chart, diagram&#10;&#10;Description automatically generated">
            <a:extLst>
              <a:ext uri="{FF2B5EF4-FFF2-40B4-BE49-F238E27FC236}">
                <a16:creationId xmlns:a16="http://schemas.microsoft.com/office/drawing/2014/main" id="{763F450D-5C38-4791-8D7A-2B35B7BA51CB}"/>
              </a:ext>
            </a:extLst>
          </p:cNvPr>
          <p:cNvPicPr>
            <a:picLocks noChangeAspect="1"/>
          </p:cNvPicPr>
          <p:nvPr/>
        </p:nvPicPr>
        <p:blipFill>
          <a:blip r:embed="rId7"/>
          <a:stretch>
            <a:fillRect/>
          </a:stretch>
        </p:blipFill>
        <p:spPr>
          <a:xfrm>
            <a:off x="5140960" y="1152643"/>
            <a:ext cx="6482080" cy="3953274"/>
          </a:xfrm>
          <a:prstGeom prst="rect">
            <a:avLst/>
          </a:prstGeom>
        </p:spPr>
      </p:pic>
      <p:sp>
        <p:nvSpPr>
          <p:cNvPr id="16" name="TextBox 1">
            <a:extLst>
              <a:ext uri="{FF2B5EF4-FFF2-40B4-BE49-F238E27FC236}">
                <a16:creationId xmlns:a16="http://schemas.microsoft.com/office/drawing/2014/main" id="{D8962F41-E7C9-4F56-BAD7-E230F63F12DA}"/>
              </a:ext>
            </a:extLst>
          </p:cNvPr>
          <p:cNvSpPr txBox="1"/>
          <p:nvPr/>
        </p:nvSpPr>
        <p:spPr>
          <a:xfrm>
            <a:off x="6034025" y="5270662"/>
            <a:ext cx="4791456" cy="36933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a:t>Dahlgreen &amp; Whitehead, 1991</a:t>
            </a:r>
            <a:endParaRPr lang="en-US"/>
          </a:p>
        </p:txBody>
      </p:sp>
    </p:spTree>
    <p:extLst>
      <p:ext uri="{BB962C8B-B14F-4D97-AF65-F5344CB8AC3E}">
        <p14:creationId xmlns:p14="http://schemas.microsoft.com/office/powerpoint/2010/main" val="2290674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9"/>
          <p:cNvSpPr txBox="1">
            <a:spLocks noGrp="1"/>
          </p:cNvSpPr>
          <p:nvPr>
            <p:ph type="sldNum" idx="12"/>
          </p:nvPr>
        </p:nvSpPr>
        <p:spPr>
          <a:xfrm>
            <a:off x="8818274" y="6185341"/>
            <a:ext cx="2656044" cy="340864"/>
          </a:xfrm>
          <a:prstGeom prst="rect">
            <a:avLst/>
          </a:prstGeom>
          <a:noFill/>
          <a:ln>
            <a:noFill/>
          </a:ln>
        </p:spPr>
        <p:txBody>
          <a:bodyPr spcFirstLastPara="1" vert="horz" wrap="square" lIns="85356" tIns="42666" rIns="85356" bIns="42666" rtlCol="0" anchor="ctr" anchorCtr="0">
            <a:noAutofit/>
          </a:bodyPr>
          <a:lstStyle/>
          <a:p>
            <a:fld id="{00000000-1234-1234-1234-123412341234}" type="slidenum">
              <a:rPr lang="en-US"/>
              <a:pPr/>
              <a:t>9</a:t>
            </a:fld>
            <a:endParaRPr/>
          </a:p>
        </p:txBody>
      </p:sp>
      <p:sp>
        <p:nvSpPr>
          <p:cNvPr id="274" name="Google Shape;274;p39"/>
          <p:cNvSpPr/>
          <p:nvPr/>
        </p:nvSpPr>
        <p:spPr>
          <a:xfrm>
            <a:off x="0" y="6008267"/>
            <a:ext cx="12192000" cy="850617"/>
          </a:xfrm>
          <a:prstGeom prst="rect">
            <a:avLst/>
          </a:prstGeom>
          <a:solidFill>
            <a:schemeClr val="accent5">
              <a:lumMod val="75000"/>
            </a:schemeClr>
          </a:solidFill>
          <a:ln>
            <a:noFill/>
          </a:ln>
        </p:spPr>
        <p:txBody>
          <a:bodyPr spcFirstLastPara="1" wrap="square" lIns="113808" tIns="56880" rIns="113808" bIns="56880" anchor="ctr" anchorCtr="0">
            <a:noAutofit/>
          </a:bodyPr>
          <a:lstStyle/>
          <a:p>
            <a:pPr algn="r"/>
            <a:endParaRPr lang="en-GB" sz="2600" b="1">
              <a:solidFill>
                <a:schemeClr val="lt1"/>
              </a:solidFill>
              <a:ea typeface="Calibri"/>
              <a:cs typeface="Calibri"/>
              <a:sym typeface="Calibri"/>
            </a:endParaRPr>
          </a:p>
        </p:txBody>
      </p:sp>
      <p:sp>
        <p:nvSpPr>
          <p:cNvPr id="275" name="Google Shape;275;p39"/>
          <p:cNvSpPr txBox="1">
            <a:spLocks noGrp="1"/>
          </p:cNvSpPr>
          <p:nvPr>
            <p:ph type="title"/>
          </p:nvPr>
        </p:nvSpPr>
        <p:spPr>
          <a:xfrm>
            <a:off x="231673" y="130466"/>
            <a:ext cx="11693346" cy="470263"/>
          </a:xfrm>
          <a:prstGeom prst="rect">
            <a:avLst/>
          </a:prstGeom>
          <a:solidFill>
            <a:schemeClr val="accent5">
              <a:lumMod val="75000"/>
            </a:schemeClr>
          </a:solidFill>
          <a:ln w="9525" cap="flat" cmpd="sng">
            <a:noFill/>
            <a:prstDash val="solid"/>
            <a:round/>
            <a:headEnd type="none" w="sm" len="sm"/>
            <a:tailEnd type="none" w="sm" len="sm"/>
          </a:ln>
        </p:spPr>
        <p:txBody>
          <a:bodyPr spcFirstLastPara="1" vert="horz" wrap="square" lIns="85356" tIns="42666" rIns="85356" bIns="42666" rtlCol="0" anchor="ctr" anchorCtr="0">
            <a:noAutofit/>
          </a:bodyPr>
          <a:lstStyle/>
          <a:p>
            <a:pPr algn="ctr">
              <a:spcBef>
                <a:spcPts val="0"/>
              </a:spcBef>
            </a:pPr>
            <a:r>
              <a:rPr lang="en-GB" sz="2600" b="1">
                <a:latin typeface="+mn-lt"/>
              </a:rPr>
              <a:t>Integrated care systems</a:t>
            </a:r>
            <a:endParaRPr lang="en-US"/>
          </a:p>
        </p:txBody>
      </p:sp>
      <p:sp>
        <p:nvSpPr>
          <p:cNvPr id="6" name="TextBox 5">
            <a:extLst>
              <a:ext uri="{FF2B5EF4-FFF2-40B4-BE49-F238E27FC236}">
                <a16:creationId xmlns:a16="http://schemas.microsoft.com/office/drawing/2014/main" id="{0D456A07-8A38-4A47-805C-E6E3BF0E30CF}"/>
              </a:ext>
            </a:extLst>
          </p:cNvPr>
          <p:cNvSpPr txBox="1"/>
          <p:nvPr/>
        </p:nvSpPr>
        <p:spPr>
          <a:xfrm>
            <a:off x="846263" y="6120715"/>
            <a:ext cx="3601234" cy="692497"/>
          </a:xfrm>
          <a:prstGeom prst="rect">
            <a:avLst/>
          </a:prstGeom>
          <a:noFill/>
        </p:spPr>
        <p:txBody>
          <a:bodyPr wrap="square" lIns="91440" tIns="45720" rIns="91440" bIns="45720" rtlCol="0" anchor="t">
            <a:spAutoFit/>
          </a:bodyPr>
          <a:lstStyle/>
          <a:p>
            <a:pPr>
              <a:spcAft>
                <a:spcPts val="560"/>
              </a:spcAft>
            </a:pPr>
            <a:r>
              <a:rPr lang="en-GB" sz="1700" b="1">
                <a:solidFill>
                  <a:schemeClr val="bg1"/>
                </a:solidFill>
              </a:rPr>
              <a:t>@SP_LDN</a:t>
            </a:r>
          </a:p>
          <a:p>
            <a:pPr>
              <a:spcAft>
                <a:spcPts val="560"/>
              </a:spcAft>
            </a:pPr>
            <a:r>
              <a:rPr lang="en-GB" sz="1700" b="1">
                <a:solidFill>
                  <a:schemeClr val="bg1"/>
                </a:solidFill>
              </a:rPr>
              <a:t>hlp.socialprescribing@nhs.net</a:t>
            </a:r>
          </a:p>
        </p:txBody>
      </p:sp>
      <p:pic>
        <p:nvPicPr>
          <p:cNvPr id="10" name="Picture 9" descr="A white circle with a black background&#10;&#10;Description automatically generated with low confidence">
            <a:extLst>
              <a:ext uri="{FF2B5EF4-FFF2-40B4-BE49-F238E27FC236}">
                <a16:creationId xmlns:a16="http://schemas.microsoft.com/office/drawing/2014/main" id="{95A5704D-404D-423E-BD3D-3EE80A153342}"/>
              </a:ext>
            </a:extLst>
          </p:cNvPr>
          <p:cNvPicPr>
            <a:picLocks noChangeAspect="1"/>
          </p:cNvPicPr>
          <p:nvPr/>
        </p:nvPicPr>
        <p:blipFill>
          <a:blip r:embed="rId3"/>
          <a:stretch>
            <a:fillRect/>
          </a:stretch>
        </p:blipFill>
        <p:spPr>
          <a:xfrm>
            <a:off x="543070" y="6188870"/>
            <a:ext cx="258736" cy="219310"/>
          </a:xfrm>
          <a:prstGeom prst="rect">
            <a:avLst/>
          </a:prstGeom>
        </p:spPr>
      </p:pic>
      <p:pic>
        <p:nvPicPr>
          <p:cNvPr id="11" name="Picture 10" descr="Icon&#10;&#10;Description automatically generated">
            <a:extLst>
              <a:ext uri="{FF2B5EF4-FFF2-40B4-BE49-F238E27FC236}">
                <a16:creationId xmlns:a16="http://schemas.microsoft.com/office/drawing/2014/main" id="{6687AF67-52BC-4426-ABBF-31F3028731D3}"/>
              </a:ext>
            </a:extLst>
          </p:cNvPr>
          <p:cNvPicPr>
            <a:picLocks noChangeAspect="1"/>
          </p:cNvPicPr>
          <p:nvPr/>
        </p:nvPicPr>
        <p:blipFill>
          <a:blip r:embed="rId4"/>
          <a:stretch>
            <a:fillRect/>
          </a:stretch>
        </p:blipFill>
        <p:spPr>
          <a:xfrm>
            <a:off x="555608" y="6538900"/>
            <a:ext cx="233662" cy="183242"/>
          </a:xfrm>
          <a:prstGeom prst="rect">
            <a:avLst/>
          </a:prstGeom>
        </p:spPr>
      </p:pic>
      <p:pic>
        <p:nvPicPr>
          <p:cNvPr id="13" name="Google Shape;254;p37">
            <a:extLst>
              <a:ext uri="{FF2B5EF4-FFF2-40B4-BE49-F238E27FC236}">
                <a16:creationId xmlns:a16="http://schemas.microsoft.com/office/drawing/2014/main" id="{B698D69A-16E6-4411-9613-47533BB0F867}"/>
              </a:ext>
            </a:extLst>
          </p:cNvPr>
          <p:cNvPicPr preferRelativeResize="0">
            <a:picLocks noChangeAspect="1"/>
          </p:cNvPicPr>
          <p:nvPr/>
        </p:nvPicPr>
        <p:blipFill rotWithShape="1">
          <a:blip r:embed="rId5">
            <a:alphaModFix/>
          </a:blip>
          <a:srcRect t="-1161" b="11763"/>
          <a:stretch/>
        </p:blipFill>
        <p:spPr>
          <a:xfrm>
            <a:off x="10146296" y="6107428"/>
            <a:ext cx="1933031" cy="638593"/>
          </a:xfrm>
          <a:prstGeom prst="rect">
            <a:avLst/>
          </a:prstGeom>
          <a:noFill/>
          <a:ln>
            <a:noFill/>
          </a:ln>
        </p:spPr>
      </p:pic>
      <p:pic>
        <p:nvPicPr>
          <p:cNvPr id="14" name="Google Shape;253;p37">
            <a:extLst>
              <a:ext uri="{FF2B5EF4-FFF2-40B4-BE49-F238E27FC236}">
                <a16:creationId xmlns:a16="http://schemas.microsoft.com/office/drawing/2014/main" id="{BAA1482E-9DEF-4DB6-B1A7-668DFB03E954}"/>
              </a:ext>
            </a:extLst>
          </p:cNvPr>
          <p:cNvPicPr preferRelativeResize="0">
            <a:picLocks noChangeAspect="1"/>
          </p:cNvPicPr>
          <p:nvPr/>
        </p:nvPicPr>
        <p:blipFill rotWithShape="1">
          <a:blip r:embed="rId6">
            <a:alphaModFix/>
          </a:blip>
          <a:srcRect/>
          <a:stretch/>
        </p:blipFill>
        <p:spPr>
          <a:xfrm>
            <a:off x="9159005" y="6133472"/>
            <a:ext cx="824153" cy="583916"/>
          </a:xfrm>
          <a:prstGeom prst="rect">
            <a:avLst/>
          </a:prstGeom>
          <a:noFill/>
          <a:ln>
            <a:noFill/>
          </a:ln>
        </p:spPr>
      </p:pic>
      <p:sp>
        <p:nvSpPr>
          <p:cNvPr id="12" name="Content Placeholder 2">
            <a:extLst>
              <a:ext uri="{FF2B5EF4-FFF2-40B4-BE49-F238E27FC236}">
                <a16:creationId xmlns:a16="http://schemas.microsoft.com/office/drawing/2014/main" id="{CAF70A30-1B5B-4C5B-9543-487CDAE1AF1A}"/>
              </a:ext>
            </a:extLst>
          </p:cNvPr>
          <p:cNvSpPr>
            <a:spLocks noGrp="1"/>
          </p:cNvSpPr>
          <p:nvPr/>
        </p:nvSpPr>
        <p:spPr>
          <a:xfrm>
            <a:off x="665480" y="870585"/>
            <a:ext cx="10932160" cy="435133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a:cs typeface="Calibri"/>
              </a:rPr>
              <a:t>Part of LTP</a:t>
            </a:r>
            <a:endParaRPr lang="en-US" sz="2000">
              <a:cs typeface="Calibri"/>
            </a:endParaRPr>
          </a:p>
          <a:p>
            <a:r>
              <a:rPr lang="en-GB" sz="2000">
                <a:cs typeface="Calibri"/>
              </a:rPr>
              <a:t>Fundamental shift in the way the health and care system is organised- move away from organisational competition and the separation of commissioners and providers to focus on collaboration and on places and local populations as the driving forces for improvement</a:t>
            </a:r>
          </a:p>
          <a:p>
            <a:r>
              <a:rPr lang="en-GB" sz="2000">
                <a:cs typeface="Calibri"/>
              </a:rPr>
              <a:t>Central aim of ICSs is to integrate care across different organisations and settings, joining up hospital and community-based services, physical and mental health, and health and social care</a:t>
            </a:r>
          </a:p>
          <a:p>
            <a:pPr lvl="1"/>
            <a:r>
              <a:rPr lang="en-GB" sz="2000">
                <a:cs typeface="Calibri"/>
              </a:rPr>
              <a:t>greater integration of health and care services</a:t>
            </a:r>
          </a:p>
          <a:p>
            <a:pPr lvl="1"/>
            <a:r>
              <a:rPr lang="en-GB" sz="2000">
                <a:cs typeface="Calibri"/>
              </a:rPr>
              <a:t>improving population health and reducing inequalities</a:t>
            </a:r>
          </a:p>
          <a:p>
            <a:pPr lvl="1"/>
            <a:r>
              <a:rPr lang="en-GB" sz="2000">
                <a:cs typeface="Calibri"/>
              </a:rPr>
              <a:t>supporting productivity and sustainability of services</a:t>
            </a:r>
          </a:p>
          <a:p>
            <a:pPr lvl="1"/>
            <a:r>
              <a:rPr lang="en-GB" sz="2000">
                <a:cs typeface="Calibri"/>
              </a:rPr>
              <a:t>helping the NHS to support social and economic development</a:t>
            </a:r>
          </a:p>
          <a:p>
            <a:r>
              <a:rPr lang="en-GB" sz="2000">
                <a:cs typeface="Calibri"/>
              </a:rPr>
              <a:t>Case for collaborative, cross sector partnership working strengthened by experiences of Covid-19 pandemic</a:t>
            </a:r>
          </a:p>
          <a:p>
            <a:r>
              <a:rPr lang="en-GB" sz="2000">
                <a:cs typeface="Calibri"/>
              </a:rPr>
              <a:t>Statutory April 2022</a:t>
            </a:r>
          </a:p>
          <a:p>
            <a:r>
              <a:rPr lang="en-GB" sz="2000">
                <a:cs typeface="Calibri"/>
              </a:rPr>
              <a:t>Local contextualised arrangements- focus on local needs and resources and local leadership</a:t>
            </a:r>
            <a:endParaRPr lang="en-GB" sz="2000"/>
          </a:p>
        </p:txBody>
      </p:sp>
    </p:spTree>
    <p:extLst>
      <p:ext uri="{BB962C8B-B14F-4D97-AF65-F5344CB8AC3E}">
        <p14:creationId xmlns:p14="http://schemas.microsoft.com/office/powerpoint/2010/main" val="1554005807"/>
      </p:ext>
    </p:extLst>
  </p:cSld>
  <p:clrMapOvr>
    <a:masterClrMapping/>
  </p:clrMapOvr>
</p:sld>
</file>

<file path=ppt/theme/theme1.xml><?xml version="1.0" encoding="utf-8"?>
<a:theme xmlns:a="http://schemas.openxmlformats.org/drawingml/2006/main" name="2017 - HLP updated branding-PPT Template">
  <a:themeElements>
    <a:clrScheme name="Healthy London PPT colours">
      <a:dk1>
        <a:srgbClr val="3F3F3F"/>
      </a:dk1>
      <a:lt1>
        <a:srgbClr val="FFFFFF"/>
      </a:lt1>
      <a:dk2>
        <a:srgbClr val="0091C9"/>
      </a:dk2>
      <a:lt2>
        <a:srgbClr val="B4E7FE"/>
      </a:lt2>
      <a:accent1>
        <a:srgbClr val="E32486"/>
      </a:accent1>
      <a:accent2>
        <a:srgbClr val="A25BA0"/>
      </a:accent2>
      <a:accent3>
        <a:srgbClr val="33BBB1"/>
      </a:accent3>
      <a:accent4>
        <a:srgbClr val="003893"/>
      </a:accent4>
      <a:accent5>
        <a:srgbClr val="3F3F3F"/>
      </a:accent5>
      <a:accent6>
        <a:srgbClr val="0072C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429">
      <a:dk1>
        <a:srgbClr val="999999"/>
      </a:dk1>
      <a:lt1>
        <a:srgbClr val="FFFFFF"/>
      </a:lt1>
      <a:dk2>
        <a:srgbClr val="494949"/>
      </a:dk2>
      <a:lt2>
        <a:srgbClr val="FFFFFF"/>
      </a:lt2>
      <a:accent1>
        <a:srgbClr val="1D5C85"/>
      </a:accent1>
      <a:accent2>
        <a:srgbClr val="FD6F6F"/>
      </a:accent2>
      <a:accent3>
        <a:srgbClr val="FEC650"/>
      </a:accent3>
      <a:accent4>
        <a:srgbClr val="63A9CA"/>
      </a:accent4>
      <a:accent5>
        <a:srgbClr val="4081A6"/>
      </a:accent5>
      <a:accent6>
        <a:srgbClr val="1C5D85"/>
      </a:accent6>
      <a:hlink>
        <a:srgbClr val="F33B48"/>
      </a:hlink>
      <a:folHlink>
        <a:srgbClr val="FFC0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D1D7E6351981244A9B4DDA468D2B4AD" ma:contentTypeVersion="16" ma:contentTypeDescription="Create a new document." ma:contentTypeScope="" ma:versionID="deb18602743a57969f78f353553bf679">
  <xsd:schema xmlns:xsd="http://www.w3.org/2001/XMLSchema" xmlns:xs="http://www.w3.org/2001/XMLSchema" xmlns:p="http://schemas.microsoft.com/office/2006/metadata/properties" xmlns:ns2="ce5076b5-59ba-463c-a612-e2e9abb69a97" xmlns:ns3="e718b2a9-e70c-43bd-99ef-45afc2bca0cf" targetNamespace="http://schemas.microsoft.com/office/2006/metadata/properties" ma:root="true" ma:fieldsID="0c2e3a7e34a1461c9fbdc394cca1e609" ns2:_="" ns3:_="">
    <xsd:import namespace="ce5076b5-59ba-463c-a612-e2e9abb69a97"/>
    <xsd:import namespace="e718b2a9-e70c-43bd-99ef-45afc2bca0cf"/>
    <xsd:element name="properties">
      <xsd:complexType>
        <xsd:sequence>
          <xsd:element name="documentManagement">
            <xsd:complexType>
              <xsd:all>
                <xsd:element ref="ns2:MediaServiceMetadata" minOccurs="0"/>
                <xsd:element ref="ns2:MediaServiceFastMetadata"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element ref="ns2:MediaServiceOCR" minOccurs="0"/>
                <xsd:element ref="ns3:SharedWithUsers" minOccurs="0"/>
                <xsd:element ref="ns3:SharedWithDetail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5076b5-59ba-463c-a612-e2e9abb69a9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a39c481-87b5-468c-a58a-eae9ae71bb8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718b2a9-e70c-43bd-99ef-45afc2bca0cf"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f1b7d6ff-e645-4a16-bae7-3b0aabdd800e}" ma:internalName="TaxCatchAll" ma:showField="CatchAllData" ma:web="e718b2a9-e70c-43bd-99ef-45afc2bca0c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e718b2a9-e70c-43bd-99ef-45afc2bca0cf" xsi:nil="true"/>
    <lcf76f155ced4ddcb4097134ff3c332f xmlns="ce5076b5-59ba-463c-a612-e2e9abb69a9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1A404EE-B933-4A17-9F7E-49ED1BDCDEAA}">
  <ds:schemaRefs>
    <ds:schemaRef ds:uri="http://schemas.microsoft.com/sharepoint/v3/contenttype/forms"/>
  </ds:schemaRefs>
</ds:datastoreItem>
</file>

<file path=customXml/itemProps2.xml><?xml version="1.0" encoding="utf-8"?>
<ds:datastoreItem xmlns:ds="http://schemas.openxmlformats.org/officeDocument/2006/customXml" ds:itemID="{7432EA5E-EE54-41D1-BA45-8DFD881DA67D}"/>
</file>

<file path=customXml/itemProps3.xml><?xml version="1.0" encoding="utf-8"?>
<ds:datastoreItem xmlns:ds="http://schemas.openxmlformats.org/officeDocument/2006/customXml" ds:itemID="{4E86ADB0-3128-4AEF-AFE5-A0B19E6B5E39}">
  <ds:schemaRefs>
    <ds:schemaRef ds:uri="ce5076b5-59ba-463c-a612-e2e9abb69a9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TotalTime>
  <Words>3617</Words>
  <Application>Microsoft Office PowerPoint</Application>
  <PresentationFormat>Widescreen</PresentationFormat>
  <Paragraphs>424</Paragraphs>
  <Slides>23</Slides>
  <Notes>23</Notes>
  <HiddenSlides>0</HiddenSlides>
  <MMClips>0</MMClips>
  <ScaleCrop>false</ScaleCrop>
  <HeadingPairs>
    <vt:vector size="4" baseType="variant">
      <vt:variant>
        <vt:lpstr>Theme</vt:lpstr>
      </vt:variant>
      <vt:variant>
        <vt:i4>3</vt:i4>
      </vt:variant>
      <vt:variant>
        <vt:lpstr>Slide Titles</vt:lpstr>
      </vt:variant>
      <vt:variant>
        <vt:i4>23</vt:i4>
      </vt:variant>
    </vt:vector>
  </HeadingPairs>
  <TitlesOfParts>
    <vt:vector size="26" baseType="lpstr">
      <vt:lpstr>2017 - HLP updated branding-PPT Template</vt:lpstr>
      <vt:lpstr>1_Office Theme</vt:lpstr>
      <vt:lpstr>Office Theme</vt:lpstr>
      <vt:lpstr>PowerPoint Presentation</vt:lpstr>
      <vt:lpstr>Plan for today...</vt:lpstr>
      <vt:lpstr>PCN Advisors – working 2 days a week until Apr 22</vt:lpstr>
      <vt:lpstr>Personalised care for London</vt:lpstr>
      <vt:lpstr>Why is it important?</vt:lpstr>
      <vt:lpstr>Health inequalities, inequities and primary care</vt:lpstr>
      <vt:lpstr>Key areas of health disparities</vt:lpstr>
      <vt:lpstr>Social determinants of health</vt:lpstr>
      <vt:lpstr>Integrated care systems</vt:lpstr>
      <vt:lpstr>What the roles do...</vt:lpstr>
      <vt:lpstr>Ensuring the personalised care roles work effectively together</vt:lpstr>
      <vt:lpstr>Referrals into the system</vt:lpstr>
      <vt:lpstr>Optimising individual and population health and wellbeing</vt:lpstr>
      <vt:lpstr>Supporting the clinical workforce</vt:lpstr>
      <vt:lpstr>The positive impact...</vt:lpstr>
      <vt:lpstr>Evaluating cost effectiveness...</vt:lpstr>
      <vt:lpstr>What is working...</vt:lpstr>
      <vt:lpstr>Examples of good practice in PCNs</vt:lpstr>
      <vt:lpstr>Support available in London</vt:lpstr>
      <vt:lpstr>Support for PCNs...</vt:lpstr>
      <vt:lpstr>Resources referenced...</vt:lpstr>
      <vt:lpstr>Social Prescribing: key resources</vt:lpstr>
      <vt:lpstr>Supportive Self-Management: key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Lianna</dc:creator>
  <cp:lastModifiedBy>Jennifer Brooks</cp:lastModifiedBy>
  <cp:revision>636</cp:revision>
  <dcterms:modified xsi:type="dcterms:W3CDTF">2022-02-22T10:02:34Z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0x0101009D1D7E6351981244A9B4DDA468D2B4AD</vt:lpwstr>
  </property>
  <property fmtid="{D5CDD505-2E9C-101B-9397-08002B2CF9AE}" pid="3" name="MediaServiceImageTags">
    <vt:lpwstr/>
  </property>
</Properties>
</file>