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theme/theme2.xml" ContentType="application/vnd.openxmlformats-officedocument.theme+xml"/>
  <Override PartName="/ppt/slideLayouts/slideLayout40.xml" ContentType="application/vnd.openxmlformats-officedocument.presentationml.slideLayout+xml"/>
  <Override PartName="/ppt/theme/theme3.xml" ContentType="application/vnd.openxmlformats-officedocument.theme+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4.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10" r:id="rId4"/>
    <p:sldMasterId id="2147483684" r:id="rId5"/>
    <p:sldMasterId id="2147483655" r:id="rId6"/>
    <p:sldMasterId id="2147483840" r:id="rId7"/>
  </p:sldMasterIdLst>
  <p:notesMasterIdLst>
    <p:notesMasterId r:id="rId20"/>
  </p:notesMasterIdLst>
  <p:sldIdLst>
    <p:sldId id="267" r:id="rId8"/>
    <p:sldId id="266" r:id="rId9"/>
    <p:sldId id="270" r:id="rId10"/>
    <p:sldId id="268" r:id="rId11"/>
    <p:sldId id="265" r:id="rId12"/>
    <p:sldId id="271" r:id="rId13"/>
    <p:sldId id="262" r:id="rId14"/>
    <p:sldId id="275" r:id="rId15"/>
    <p:sldId id="277" r:id="rId16"/>
    <p:sldId id="274" r:id="rId17"/>
    <p:sldId id="257" r:id="rId18"/>
    <p:sldId id="272" r:id="rId19"/>
  </p:sldIdLst>
  <p:sldSz cx="12192000" cy="6858000"/>
  <p:notesSz cx="6858000" cy="9144000"/>
  <p:defaultTextStyle>
    <a:defPPr>
      <a:defRPr lang="en-GB"/>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52ED79D-5C93-48E2-BB36-15754D0CA2D9}" v="23" dt="2022-03-15T09:10:49.091"/>
    <p1510:client id="{4A17DA53-FDCE-AC9B-4D8B-6E33D22EEA1D}" v="139" dt="2022-03-15T14:49:26.048"/>
    <p1510:client id="{81F2BE1A-B720-1ED4-B30D-F05E6DB93781}" v="620" dt="2022-03-11T17:07:16.831"/>
    <p1510:client id="{A1A07C88-DD6E-8D2F-469F-7214BE46FDC1}" v="64" dt="2022-03-16T10:17:46.071"/>
    <p1510:client id="{A9B058F4-F2C1-A987-0404-E5B78AE5B12D}" v="467" dt="2022-03-14T11:57:27.011"/>
    <p1510:client id="{ABCE5522-6054-49BA-B9C2-F691B9AC790F}" v="624" dt="2022-03-17T13:10:49.157"/>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9972" autoAdjust="0"/>
    <p:restoredTop sz="94660"/>
  </p:normalViewPr>
  <p:slideViewPr>
    <p:cSldViewPr snapToGrid="0">
      <p:cViewPr varScale="1">
        <p:scale>
          <a:sx n="91" d="100"/>
          <a:sy n="91" d="100"/>
        </p:scale>
        <p:origin x="56" y="36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1.xml"/><Relationship Id="rId13" Type="http://schemas.openxmlformats.org/officeDocument/2006/relationships/slide" Target="slides/slide6.xml"/><Relationship Id="rId18" Type="http://schemas.openxmlformats.org/officeDocument/2006/relationships/slide" Target="slides/slide11.xml"/><Relationship Id="rId3" Type="http://schemas.openxmlformats.org/officeDocument/2006/relationships/customXml" Target="../customXml/item3.xml"/><Relationship Id="rId21" Type="http://schemas.openxmlformats.org/officeDocument/2006/relationships/presProps" Target="presProps.xml"/><Relationship Id="rId7" Type="http://schemas.openxmlformats.org/officeDocument/2006/relationships/slideMaster" Target="slideMasters/slideMaster4.xml"/><Relationship Id="rId12" Type="http://schemas.openxmlformats.org/officeDocument/2006/relationships/slide" Target="slides/slide5.xml"/><Relationship Id="rId17" Type="http://schemas.openxmlformats.org/officeDocument/2006/relationships/slide" Target="slides/slide10.xml"/><Relationship Id="rId25" Type="http://schemas.microsoft.com/office/2015/10/relationships/revisionInfo" Target="revisionInfo.xml"/><Relationship Id="rId2" Type="http://schemas.openxmlformats.org/officeDocument/2006/relationships/customXml" Target="../customXml/item2.xml"/><Relationship Id="rId16" Type="http://schemas.openxmlformats.org/officeDocument/2006/relationships/slide" Target="slides/slide9.xml"/><Relationship Id="rId20"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4.xml"/><Relationship Id="rId24" Type="http://schemas.openxmlformats.org/officeDocument/2006/relationships/tableStyles" Target="tableStyles.xml"/><Relationship Id="rId5" Type="http://schemas.openxmlformats.org/officeDocument/2006/relationships/slideMaster" Target="slideMasters/slideMaster2.xml"/><Relationship Id="rId15" Type="http://schemas.openxmlformats.org/officeDocument/2006/relationships/slide" Target="slides/slide8.xml"/><Relationship Id="rId23" Type="http://schemas.openxmlformats.org/officeDocument/2006/relationships/theme" Target="theme/theme1.xml"/><Relationship Id="rId10" Type="http://schemas.openxmlformats.org/officeDocument/2006/relationships/slide" Target="slides/slide3.xml"/><Relationship Id="rId19" Type="http://schemas.openxmlformats.org/officeDocument/2006/relationships/slide" Target="slides/slide12.xml"/><Relationship Id="rId4" Type="http://schemas.openxmlformats.org/officeDocument/2006/relationships/slideMaster" Target="slideMasters/slideMaster1.xml"/><Relationship Id="rId9" Type="http://schemas.openxmlformats.org/officeDocument/2006/relationships/slide" Target="slides/slide2.xml"/><Relationship Id="rId14" Type="http://schemas.openxmlformats.org/officeDocument/2006/relationships/slide" Target="slides/slide7.xml"/><Relationship Id="rId22" Type="http://schemas.openxmlformats.org/officeDocument/2006/relationships/viewProps" Target="viewProps.xml"/></Relationships>
</file>

<file path=ppt/charts/_rels/chart1.xml.rels><?xml version="1.0" encoding="UTF-8" standalone="yes"?>
<Relationships xmlns="http://schemas.openxmlformats.org/package/2006/relationships"><Relationship Id="rId3" Type="http://schemas.openxmlformats.org/officeDocument/2006/relationships/oleObject" Target="Experience%20Survey%20London%20Summary.xlsx" TargetMode="External"/><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a:t>Settings with high satisfaction about MHST service</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tx>
            <c:strRef>
              <c:f>'[Experience Survey London Summary.xlsx]Sheet1'!$B$2</c:f>
              <c:strCache>
                <c:ptCount val="1"/>
                <c:pt idx="0">
                  <c:v>London</c:v>
                </c:pt>
              </c:strCache>
            </c:strRef>
          </c:tx>
          <c:spPr>
            <a:solidFill>
              <a:schemeClr val="accent1"/>
            </a:solidFill>
            <a:ln>
              <a:noFill/>
            </a:ln>
            <a:effectLst/>
          </c:spPr>
          <c:invertIfNegative val="0"/>
          <c:cat>
            <c:strRef>
              <c:f>'[Experience Survey London Summary.xlsx]Sheet1'!$A$3:$A$14</c:f>
              <c:strCache>
                <c:ptCount val="12"/>
                <c:pt idx="0">
                  <c:v>Communications and guidance</c:v>
                </c:pt>
                <c:pt idx="1">
                  <c:v>Visible senior leads</c:v>
                </c:pt>
                <c:pt idx="2">
                  <c:v>Sufficient time and resource</c:v>
                </c:pt>
                <c:pt idx="3">
                  <c:v>MHST fits into WSA</c:v>
                </c:pt>
                <c:pt idx="4">
                  <c:v>Setting staff aware of MHST</c:v>
                </c:pt>
                <c:pt idx="5">
                  <c:v>Parents/ carers aware of MHST</c:v>
                </c:pt>
                <c:pt idx="6">
                  <c:v>Direct intervention (function 1)</c:v>
                </c:pt>
                <c:pt idx="7">
                  <c:v>Supporting with WSA (function 2)</c:v>
                </c:pt>
                <c:pt idx="8">
                  <c:v>Supporting across other services (function 3)</c:v>
                </c:pt>
                <c:pt idx="9">
                  <c:v>Setting and MHST have strong working relationship</c:v>
                </c:pt>
                <c:pt idx="10">
                  <c:v>Setting is given opportunity to shape support</c:v>
                </c:pt>
                <c:pt idx="11">
                  <c:v>MHST responds to needs of setting</c:v>
                </c:pt>
              </c:strCache>
            </c:strRef>
          </c:cat>
          <c:val>
            <c:numRef>
              <c:f>'[Experience Survey London Summary.xlsx]Sheet1'!$B$3:$B$14</c:f>
              <c:numCache>
                <c:formatCode>0%</c:formatCode>
                <c:ptCount val="12"/>
                <c:pt idx="0">
                  <c:v>0.91</c:v>
                </c:pt>
                <c:pt idx="1">
                  <c:v>0.97</c:v>
                </c:pt>
                <c:pt idx="2">
                  <c:v>0.89</c:v>
                </c:pt>
                <c:pt idx="3">
                  <c:v>0.92</c:v>
                </c:pt>
                <c:pt idx="4">
                  <c:v>0.91</c:v>
                </c:pt>
                <c:pt idx="5">
                  <c:v>0.89</c:v>
                </c:pt>
                <c:pt idx="6">
                  <c:v>0.86</c:v>
                </c:pt>
                <c:pt idx="7">
                  <c:v>0.88</c:v>
                </c:pt>
                <c:pt idx="8">
                  <c:v>0.78</c:v>
                </c:pt>
                <c:pt idx="9">
                  <c:v>0.88</c:v>
                </c:pt>
                <c:pt idx="10">
                  <c:v>0.8</c:v>
                </c:pt>
                <c:pt idx="11">
                  <c:v>0.86</c:v>
                </c:pt>
              </c:numCache>
            </c:numRef>
          </c:val>
          <c:extLst>
            <c:ext xmlns:c16="http://schemas.microsoft.com/office/drawing/2014/chart" uri="{C3380CC4-5D6E-409C-BE32-E72D297353CC}">
              <c16:uniqueId val="{00000000-1ED7-4C18-AF09-A87B1356BF08}"/>
            </c:ext>
          </c:extLst>
        </c:ser>
        <c:ser>
          <c:idx val="1"/>
          <c:order val="1"/>
          <c:tx>
            <c:strRef>
              <c:f>'[Experience Survey London Summary.xlsx]Sheet1'!$C$2</c:f>
              <c:strCache>
                <c:ptCount val="1"/>
                <c:pt idx="0">
                  <c:v>National</c:v>
                </c:pt>
              </c:strCache>
            </c:strRef>
          </c:tx>
          <c:spPr>
            <a:solidFill>
              <a:schemeClr val="accent2"/>
            </a:solidFill>
            <a:ln>
              <a:noFill/>
            </a:ln>
            <a:effectLst/>
          </c:spPr>
          <c:invertIfNegative val="0"/>
          <c:cat>
            <c:strRef>
              <c:f>'[Experience Survey London Summary.xlsx]Sheet1'!$A$3:$A$14</c:f>
              <c:strCache>
                <c:ptCount val="12"/>
                <c:pt idx="0">
                  <c:v>Communications and guidance</c:v>
                </c:pt>
                <c:pt idx="1">
                  <c:v>Visible senior leads</c:v>
                </c:pt>
                <c:pt idx="2">
                  <c:v>Sufficient time and resource</c:v>
                </c:pt>
                <c:pt idx="3">
                  <c:v>MHST fits into WSA</c:v>
                </c:pt>
                <c:pt idx="4">
                  <c:v>Setting staff aware of MHST</c:v>
                </c:pt>
                <c:pt idx="5">
                  <c:v>Parents/ carers aware of MHST</c:v>
                </c:pt>
                <c:pt idx="6">
                  <c:v>Direct intervention (function 1)</c:v>
                </c:pt>
                <c:pt idx="7">
                  <c:v>Supporting with WSA (function 2)</c:v>
                </c:pt>
                <c:pt idx="8">
                  <c:v>Supporting across other services (function 3)</c:v>
                </c:pt>
                <c:pt idx="9">
                  <c:v>Setting and MHST have strong working relationship</c:v>
                </c:pt>
                <c:pt idx="10">
                  <c:v>Setting is given opportunity to shape support</c:v>
                </c:pt>
                <c:pt idx="11">
                  <c:v>MHST responds to needs of setting</c:v>
                </c:pt>
              </c:strCache>
            </c:strRef>
          </c:cat>
          <c:val>
            <c:numRef>
              <c:f>'[Experience Survey London Summary.xlsx]Sheet1'!$C$3:$C$14</c:f>
              <c:numCache>
                <c:formatCode>0%</c:formatCode>
                <c:ptCount val="12"/>
                <c:pt idx="0">
                  <c:v>0.9</c:v>
                </c:pt>
                <c:pt idx="1">
                  <c:v>0.95</c:v>
                </c:pt>
                <c:pt idx="2">
                  <c:v>0.9</c:v>
                </c:pt>
                <c:pt idx="3">
                  <c:v>0.9</c:v>
                </c:pt>
                <c:pt idx="4">
                  <c:v>0.92</c:v>
                </c:pt>
                <c:pt idx="5">
                  <c:v>0.86</c:v>
                </c:pt>
                <c:pt idx="6">
                  <c:v>0.86</c:v>
                </c:pt>
                <c:pt idx="7">
                  <c:v>0.79</c:v>
                </c:pt>
                <c:pt idx="8">
                  <c:v>0.77</c:v>
                </c:pt>
                <c:pt idx="9">
                  <c:v>0.85</c:v>
                </c:pt>
                <c:pt idx="10">
                  <c:v>0.78</c:v>
                </c:pt>
                <c:pt idx="11">
                  <c:v>0.81</c:v>
                </c:pt>
              </c:numCache>
            </c:numRef>
          </c:val>
          <c:extLst>
            <c:ext xmlns:c16="http://schemas.microsoft.com/office/drawing/2014/chart" uri="{C3380CC4-5D6E-409C-BE32-E72D297353CC}">
              <c16:uniqueId val="{00000001-1ED7-4C18-AF09-A87B1356BF08}"/>
            </c:ext>
          </c:extLst>
        </c:ser>
        <c:dLbls>
          <c:showLegendKey val="0"/>
          <c:showVal val="0"/>
          <c:showCatName val="0"/>
          <c:showSerName val="0"/>
          <c:showPercent val="0"/>
          <c:showBubbleSize val="0"/>
        </c:dLbls>
        <c:gapWidth val="219"/>
        <c:overlap val="-27"/>
        <c:axId val="1935375943"/>
        <c:axId val="1238780647"/>
      </c:barChart>
      <c:catAx>
        <c:axId val="1935375943"/>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238780647"/>
        <c:crosses val="autoZero"/>
        <c:auto val="1"/>
        <c:lblAlgn val="ctr"/>
        <c:lblOffset val="100"/>
        <c:noMultiLvlLbl val="0"/>
      </c:catAx>
      <c:valAx>
        <c:axId val="1238780647"/>
        <c:scaling>
          <c:orientation val="minMax"/>
          <c:max val="1"/>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935375943"/>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iagrams/_rels/data1.xml.rels><?xml version="1.0" encoding="UTF-8" standalone="yes"?>
<Relationships xmlns="http://schemas.openxmlformats.org/package/2006/relationships"><Relationship Id="rId8" Type="http://schemas.openxmlformats.org/officeDocument/2006/relationships/image" Target="../media/image18.svg"/><Relationship Id="rId3" Type="http://schemas.openxmlformats.org/officeDocument/2006/relationships/image" Target="../media/image13.png"/><Relationship Id="rId7" Type="http://schemas.openxmlformats.org/officeDocument/2006/relationships/image" Target="../media/image17.png"/><Relationship Id="rId2" Type="http://schemas.openxmlformats.org/officeDocument/2006/relationships/image" Target="../media/image12.svg"/><Relationship Id="rId1" Type="http://schemas.openxmlformats.org/officeDocument/2006/relationships/image" Target="../media/image11.png"/><Relationship Id="rId6" Type="http://schemas.openxmlformats.org/officeDocument/2006/relationships/image" Target="../media/image16.svg"/><Relationship Id="rId5" Type="http://schemas.openxmlformats.org/officeDocument/2006/relationships/image" Target="../media/image15.png"/><Relationship Id="rId4" Type="http://schemas.openxmlformats.org/officeDocument/2006/relationships/image" Target="../media/image14.svg"/></Relationships>
</file>

<file path=ppt/diagrams/_rels/drawing1.xml.rels><?xml version="1.0" encoding="UTF-8" standalone="yes"?>
<Relationships xmlns="http://schemas.openxmlformats.org/package/2006/relationships"><Relationship Id="rId8" Type="http://schemas.openxmlformats.org/officeDocument/2006/relationships/image" Target="../media/image18.svg"/><Relationship Id="rId3" Type="http://schemas.openxmlformats.org/officeDocument/2006/relationships/image" Target="../media/image13.png"/><Relationship Id="rId7" Type="http://schemas.openxmlformats.org/officeDocument/2006/relationships/image" Target="../media/image17.png"/><Relationship Id="rId2" Type="http://schemas.openxmlformats.org/officeDocument/2006/relationships/image" Target="../media/image12.svg"/><Relationship Id="rId1" Type="http://schemas.openxmlformats.org/officeDocument/2006/relationships/image" Target="../media/image11.png"/><Relationship Id="rId6" Type="http://schemas.openxmlformats.org/officeDocument/2006/relationships/image" Target="../media/image16.svg"/><Relationship Id="rId5" Type="http://schemas.openxmlformats.org/officeDocument/2006/relationships/image" Target="../media/image15.png"/><Relationship Id="rId4" Type="http://schemas.openxmlformats.org/officeDocument/2006/relationships/image" Target="../media/image14.svg"/></Relationships>
</file>

<file path=ppt/diagrams/colors1.xml><?xml version="1.0" encoding="utf-8"?>
<dgm:colorsDef xmlns:dgm="http://schemas.openxmlformats.org/drawingml/2006/diagram" xmlns:a="http://schemas.openxmlformats.org/drawingml/2006/main" uniqueId="urn:microsoft.com/office/officeart/2005/8/colors/accent3_2">
  <dgm:title val=""/>
  <dgm:desc val=""/>
  <dgm:catLst>
    <dgm:cat type="accent3" pri="11200"/>
  </dgm:catLst>
  <dgm:styleLbl name="node0">
    <dgm:fillClrLst meth="repeat">
      <a:schemeClr val="accent3"/>
    </dgm:fillClrLst>
    <dgm:linClrLst meth="repeat">
      <a:schemeClr val="lt1"/>
    </dgm:linClrLst>
    <dgm:effectClrLst/>
    <dgm:txLinClrLst/>
    <dgm:txFillClrLst/>
    <dgm:txEffectClrLst/>
  </dgm:styleLbl>
  <dgm:styleLbl name="node1">
    <dgm:fillClrLst meth="repeat">
      <a:schemeClr val="accent3"/>
    </dgm:fillClrLst>
    <dgm:linClrLst meth="repeat">
      <a:schemeClr val="lt1"/>
    </dgm:linClrLst>
    <dgm:effectClrLst/>
    <dgm:txLinClrLst/>
    <dgm:txFillClrLst/>
    <dgm:txEffectClrLst/>
  </dgm:styleLbl>
  <dgm:styleLbl name="alignNode1">
    <dgm:fillClrLst meth="repeat">
      <a:schemeClr val="accent3"/>
    </dgm:fillClrLst>
    <dgm:linClrLst meth="repeat">
      <a:schemeClr val="accent3"/>
    </dgm:linClrLst>
    <dgm:effectClrLst/>
    <dgm:txLinClrLst/>
    <dgm:txFillClrLst/>
    <dgm:txEffectClrLst/>
  </dgm:styleLbl>
  <dgm:styleLbl name="lnNode1">
    <dgm:fillClrLst meth="repeat">
      <a:schemeClr val="accent3"/>
    </dgm:fillClrLst>
    <dgm:linClrLst meth="repeat">
      <a:schemeClr val="lt1"/>
    </dgm:linClrLst>
    <dgm:effectClrLst/>
    <dgm:txLinClrLst/>
    <dgm:txFillClrLst/>
    <dgm:txEffectClrLst/>
  </dgm:styleLbl>
  <dgm:styleLbl name="vennNode1">
    <dgm:fillClrLst meth="repeat">
      <a:schemeClr val="accent3">
        <a:alpha val="50000"/>
      </a:schemeClr>
    </dgm:fillClrLst>
    <dgm:linClrLst meth="repeat">
      <a:schemeClr val="lt1"/>
    </dgm:linClrLst>
    <dgm:effectClrLst/>
    <dgm:txLinClrLst/>
    <dgm:txFillClrLst/>
    <dgm:txEffectClrLst/>
  </dgm:styleLbl>
  <dgm:styleLbl name="node2">
    <dgm:fillClrLst meth="repeat">
      <a:schemeClr val="accent3"/>
    </dgm:fillClrLst>
    <dgm:linClrLst meth="repeat">
      <a:schemeClr val="lt1"/>
    </dgm:linClrLst>
    <dgm:effectClrLst/>
    <dgm:txLinClrLst/>
    <dgm:txFillClrLst/>
    <dgm:txEffectClrLst/>
  </dgm:styleLbl>
  <dgm:styleLbl name="node3">
    <dgm:fillClrLst meth="repeat">
      <a:schemeClr val="accent3"/>
    </dgm:fillClrLst>
    <dgm:linClrLst meth="repeat">
      <a:schemeClr val="lt1"/>
    </dgm:linClrLst>
    <dgm:effectClrLst/>
    <dgm:txLinClrLst/>
    <dgm:txFillClrLst/>
    <dgm:txEffectClrLst/>
  </dgm:styleLbl>
  <dgm:styleLbl name="node4">
    <dgm:fillClrLst meth="repeat">
      <a:schemeClr val="accent3"/>
    </dgm:fillClrLst>
    <dgm:linClrLst meth="repeat">
      <a:schemeClr val="lt1"/>
    </dgm:linClrLst>
    <dgm:effectClrLst/>
    <dgm:txLinClrLst/>
    <dgm:txFillClrLst/>
    <dgm:txEffectClrLst/>
  </dgm:styleLbl>
  <dgm:styleLbl name="f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dgm:linClrLst>
    <dgm:effectClrLst/>
    <dgm:txLinClrLst/>
    <dgm:txFillClrLst/>
    <dgm:txEffectClrLst/>
  </dgm:styleLbl>
  <dgm:styleLbl name="asst1">
    <dgm:fillClrLst meth="repeat">
      <a:schemeClr val="accent3"/>
    </dgm:fillClrLst>
    <dgm:linClrLst meth="repeat">
      <a:schemeClr val="lt1"/>
    </dgm:linClrLst>
    <dgm:effectClrLst/>
    <dgm:txLinClrLst/>
    <dgm:txFillClrLst/>
    <dgm:txEffectClrLst/>
  </dgm:styleLbl>
  <dgm:styleLbl name="asst2">
    <dgm:fillClrLst meth="repeat">
      <a:schemeClr val="accent3"/>
    </dgm:fillClrLst>
    <dgm:linClrLst meth="repeat">
      <a:schemeClr val="lt1"/>
    </dgm:linClrLst>
    <dgm:effectClrLst/>
    <dgm:txLinClrLst/>
    <dgm:txFillClrLst/>
    <dgm:txEffectClrLst/>
  </dgm:styleLbl>
  <dgm:styleLbl name="asst3">
    <dgm:fillClrLst meth="repeat">
      <a:schemeClr val="accent3"/>
    </dgm:fillClrLst>
    <dgm:linClrLst meth="repeat">
      <a:schemeClr val="lt1"/>
    </dgm:linClrLst>
    <dgm:effectClrLst/>
    <dgm:txLinClrLst/>
    <dgm:txFillClrLst/>
    <dgm:txEffectClrLst/>
  </dgm:styleLbl>
  <dgm:styleLbl name="asst4">
    <dgm:fillClrLst meth="repeat">
      <a:schemeClr val="accent3"/>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dgm:fillClrLst>
    <dgm:linClrLst meth="repeat">
      <a:schemeClr val="accent3"/>
    </dgm:linClrLst>
    <dgm:effectClrLst/>
    <dgm:txLinClrLst/>
    <dgm:txFillClrLst meth="repeat">
      <a:schemeClr val="lt1"/>
    </dgm:txFillClrLst>
    <dgm:txEffectClrLst/>
  </dgm:styleLbl>
  <dgm:styleLbl name="parChTrans2D3">
    <dgm:fillClrLst meth="repeat">
      <a:schemeClr val="accent3"/>
    </dgm:fillClrLst>
    <dgm:linClrLst meth="repeat">
      <a:schemeClr val="accent3"/>
    </dgm:linClrLst>
    <dgm:effectClrLst/>
    <dgm:txLinClrLst/>
    <dgm:txFillClrLst meth="repeat">
      <a:schemeClr val="lt1"/>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A71828C-ED50-4067-8539-0802F35C63EC}" type="doc">
      <dgm:prSet loTypeId="urn:microsoft.com/office/officeart/2018/5/layout/IconLeafLabelList" loCatId="icon" qsTypeId="urn:microsoft.com/office/officeart/2005/8/quickstyle/simple1" qsCatId="simple" csTypeId="urn:microsoft.com/office/officeart/2005/8/colors/accent3_2" csCatId="accent3" phldr="1"/>
      <dgm:spPr/>
      <dgm:t>
        <a:bodyPr/>
        <a:lstStyle/>
        <a:p>
          <a:endParaRPr lang="en-GB"/>
        </a:p>
      </dgm:t>
    </dgm:pt>
    <dgm:pt modelId="{84D16EC9-4344-40D0-A82E-A4203F9C0E5B}">
      <dgm:prSet phldrT="[Text]"/>
      <dgm:spPr/>
      <dgm:t>
        <a:bodyPr/>
        <a:lstStyle/>
        <a:p>
          <a:pPr>
            <a:defRPr cap="all"/>
          </a:pPr>
          <a:r>
            <a:rPr lang="en-GB"/>
            <a:t>Prevention</a:t>
          </a:r>
        </a:p>
      </dgm:t>
    </dgm:pt>
    <dgm:pt modelId="{DBF907CE-31DF-46F2-976C-4DB0E17AC058}" type="parTrans" cxnId="{C0453A65-6C8A-4986-9C1B-C33921B2BFFD}">
      <dgm:prSet/>
      <dgm:spPr/>
      <dgm:t>
        <a:bodyPr/>
        <a:lstStyle/>
        <a:p>
          <a:endParaRPr lang="en-GB"/>
        </a:p>
      </dgm:t>
    </dgm:pt>
    <dgm:pt modelId="{29FA9728-8FDC-485D-92FC-E4082AC0FDF8}" type="sibTrans" cxnId="{C0453A65-6C8A-4986-9C1B-C33921B2BFFD}">
      <dgm:prSet/>
      <dgm:spPr/>
      <dgm:t>
        <a:bodyPr/>
        <a:lstStyle/>
        <a:p>
          <a:endParaRPr lang="en-GB"/>
        </a:p>
      </dgm:t>
    </dgm:pt>
    <dgm:pt modelId="{9A9C2503-EE82-410D-AC64-7D2388EA6F6C}">
      <dgm:prSet phldrT="[Text]"/>
      <dgm:spPr/>
      <dgm:t>
        <a:bodyPr/>
        <a:lstStyle/>
        <a:p>
          <a:pPr>
            <a:defRPr cap="all"/>
          </a:pPr>
          <a:r>
            <a:rPr lang="en-GB"/>
            <a:t>Identification</a:t>
          </a:r>
        </a:p>
      </dgm:t>
    </dgm:pt>
    <dgm:pt modelId="{B4EA6DD3-EFB6-4734-9C2D-66ED82209571}" type="parTrans" cxnId="{DD39D591-6B06-4199-BE95-DF600E6A0A53}">
      <dgm:prSet/>
      <dgm:spPr/>
      <dgm:t>
        <a:bodyPr/>
        <a:lstStyle/>
        <a:p>
          <a:endParaRPr lang="en-GB"/>
        </a:p>
      </dgm:t>
    </dgm:pt>
    <dgm:pt modelId="{B6A3AC9E-A46D-4459-ABAE-413FF57F18AD}" type="sibTrans" cxnId="{DD39D591-6B06-4199-BE95-DF600E6A0A53}">
      <dgm:prSet/>
      <dgm:spPr/>
      <dgm:t>
        <a:bodyPr/>
        <a:lstStyle/>
        <a:p>
          <a:endParaRPr lang="en-GB"/>
        </a:p>
      </dgm:t>
    </dgm:pt>
    <dgm:pt modelId="{724FBAE3-2BAB-4B53-A129-A7261C1F7FC8}">
      <dgm:prSet phldrT="[Text]"/>
      <dgm:spPr/>
      <dgm:t>
        <a:bodyPr/>
        <a:lstStyle/>
        <a:p>
          <a:pPr>
            <a:defRPr cap="all"/>
          </a:pPr>
          <a:r>
            <a:rPr lang="en-GB"/>
            <a:t>Early Support</a:t>
          </a:r>
        </a:p>
      </dgm:t>
    </dgm:pt>
    <dgm:pt modelId="{B5ECFF9D-D337-4841-9F99-E6D48DB92650}" type="parTrans" cxnId="{A94F9389-C1EC-4DAD-B746-9F5F7B9C7ED2}">
      <dgm:prSet/>
      <dgm:spPr/>
      <dgm:t>
        <a:bodyPr/>
        <a:lstStyle/>
        <a:p>
          <a:endParaRPr lang="en-GB"/>
        </a:p>
      </dgm:t>
    </dgm:pt>
    <dgm:pt modelId="{AF0822FE-E704-46BD-8BFC-D09EC1C5AB57}" type="sibTrans" cxnId="{A94F9389-C1EC-4DAD-B746-9F5F7B9C7ED2}">
      <dgm:prSet/>
      <dgm:spPr/>
      <dgm:t>
        <a:bodyPr/>
        <a:lstStyle/>
        <a:p>
          <a:endParaRPr lang="en-GB"/>
        </a:p>
      </dgm:t>
    </dgm:pt>
    <dgm:pt modelId="{93CD1FE3-28B8-4EE6-B092-41370D51890A}">
      <dgm:prSet phldrT="[Text]"/>
      <dgm:spPr/>
      <dgm:t>
        <a:bodyPr/>
        <a:lstStyle/>
        <a:p>
          <a:pPr>
            <a:defRPr cap="all"/>
          </a:pPr>
          <a:r>
            <a:rPr lang="en-GB"/>
            <a:t>Referral</a:t>
          </a:r>
        </a:p>
      </dgm:t>
    </dgm:pt>
    <dgm:pt modelId="{275CA8C5-2DDC-4FA8-93FF-5BD46ADD25D5}" type="parTrans" cxnId="{8F401575-277F-4CFC-B44E-31651E1BC350}">
      <dgm:prSet/>
      <dgm:spPr/>
      <dgm:t>
        <a:bodyPr/>
        <a:lstStyle/>
        <a:p>
          <a:endParaRPr lang="en-GB"/>
        </a:p>
      </dgm:t>
    </dgm:pt>
    <dgm:pt modelId="{F06A5091-14B8-4BB7-82F1-2867119EF81B}" type="sibTrans" cxnId="{8F401575-277F-4CFC-B44E-31651E1BC350}">
      <dgm:prSet/>
      <dgm:spPr/>
      <dgm:t>
        <a:bodyPr/>
        <a:lstStyle/>
        <a:p>
          <a:endParaRPr lang="en-GB"/>
        </a:p>
      </dgm:t>
    </dgm:pt>
    <dgm:pt modelId="{4F9DCB84-FEAF-48AB-9079-6C97D144B4FE}" type="pres">
      <dgm:prSet presAssocID="{8A71828C-ED50-4067-8539-0802F35C63EC}" presName="root" presStyleCnt="0">
        <dgm:presLayoutVars>
          <dgm:dir/>
          <dgm:resizeHandles val="exact"/>
        </dgm:presLayoutVars>
      </dgm:prSet>
      <dgm:spPr/>
    </dgm:pt>
    <dgm:pt modelId="{48A6BF18-AE21-45B4-A8DD-CF0B68AC8F14}" type="pres">
      <dgm:prSet presAssocID="{84D16EC9-4344-40D0-A82E-A4203F9C0E5B}" presName="compNode" presStyleCnt="0"/>
      <dgm:spPr/>
    </dgm:pt>
    <dgm:pt modelId="{7DD8C82F-69E7-45D6-BA9A-44F84ADD0445}" type="pres">
      <dgm:prSet presAssocID="{84D16EC9-4344-40D0-A82E-A4203F9C0E5B}" presName="iconBgRect" presStyleLbl="bgShp" presStyleIdx="0" presStyleCnt="4" custLinFactNeighborX="1225"/>
      <dgm:spPr>
        <a:prstGeom prst="round2DiagRect">
          <a:avLst>
            <a:gd name="adj1" fmla="val 29727"/>
            <a:gd name="adj2" fmla="val 0"/>
          </a:avLst>
        </a:prstGeom>
      </dgm:spPr>
    </dgm:pt>
    <dgm:pt modelId="{5466E7F9-1A0C-40A5-B4D1-71A923E24B70}" type="pres">
      <dgm:prSet presAssocID="{84D16EC9-4344-40D0-A82E-A4203F9C0E5B}" presName="iconRect" presStyleLbl="node1" presStyleIdx="0" presStyleCnt="4"/>
      <dgm:spPr>
        <a:blipFill>
          <a:blip xmlns:r="http://schemas.openxmlformats.org/officeDocument/2006/relationships" r:embed="rId1">
            <a:extLst>
              <a:ext uri="{96DAC541-7B7A-43D3-8B79-37D633B846F1}">
                <asvg:svgBlip xmlns:asvg="http://schemas.microsoft.com/office/drawing/2016/SVG/main" r:embed="rId2"/>
              </a:ext>
            </a:extLst>
          </a:blip>
          <a:srcRect/>
          <a:stretch>
            <a:fillRect/>
          </a:stretch>
        </a:blipFill>
        <a:ln>
          <a:noFill/>
        </a:ln>
      </dgm:spPr>
      <dgm:extLst>
        <a:ext uri="{E40237B7-FDA0-4F09-8148-C483321AD2D9}">
          <dgm14:cNvPr xmlns:dgm14="http://schemas.microsoft.com/office/drawing/2010/diagram" id="0" name="" descr="Artificial Intelligence outline"/>
        </a:ext>
      </dgm:extLst>
    </dgm:pt>
    <dgm:pt modelId="{3D75E680-7D6E-443E-B12F-FA37B7ABD460}" type="pres">
      <dgm:prSet presAssocID="{84D16EC9-4344-40D0-A82E-A4203F9C0E5B}" presName="spaceRect" presStyleCnt="0"/>
      <dgm:spPr/>
    </dgm:pt>
    <dgm:pt modelId="{64927483-D9B5-4AFA-B98A-35EF02D50314}" type="pres">
      <dgm:prSet presAssocID="{84D16EC9-4344-40D0-A82E-A4203F9C0E5B}" presName="textRect" presStyleLbl="revTx" presStyleIdx="0" presStyleCnt="4">
        <dgm:presLayoutVars>
          <dgm:chMax val="1"/>
          <dgm:chPref val="1"/>
        </dgm:presLayoutVars>
      </dgm:prSet>
      <dgm:spPr/>
    </dgm:pt>
    <dgm:pt modelId="{28A078C0-0B4B-40B6-84F5-0548BB3F9779}" type="pres">
      <dgm:prSet presAssocID="{29FA9728-8FDC-485D-92FC-E4082AC0FDF8}" presName="sibTrans" presStyleCnt="0"/>
      <dgm:spPr/>
    </dgm:pt>
    <dgm:pt modelId="{7DF21B70-BC47-4E97-A4AC-2F232E21B74E}" type="pres">
      <dgm:prSet presAssocID="{9A9C2503-EE82-410D-AC64-7D2388EA6F6C}" presName="compNode" presStyleCnt="0"/>
      <dgm:spPr/>
    </dgm:pt>
    <dgm:pt modelId="{88D6D82E-85A8-4A23-A819-BA27181F4E0D}" type="pres">
      <dgm:prSet presAssocID="{9A9C2503-EE82-410D-AC64-7D2388EA6F6C}" presName="iconBgRect" presStyleLbl="bgShp" presStyleIdx="1" presStyleCnt="4"/>
      <dgm:spPr>
        <a:prstGeom prst="round2DiagRect">
          <a:avLst>
            <a:gd name="adj1" fmla="val 29727"/>
            <a:gd name="adj2" fmla="val 0"/>
          </a:avLst>
        </a:prstGeom>
      </dgm:spPr>
    </dgm:pt>
    <dgm:pt modelId="{0B5472D5-62E7-499A-8589-329C0772EC09}" type="pres">
      <dgm:prSet presAssocID="{9A9C2503-EE82-410D-AC64-7D2388EA6F6C}" presName="iconRect" presStyleLbl="node1" presStyleIdx="1" presStyleCnt="4"/>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a:blipFill>
        <a:ln>
          <a:noFill/>
        </a:ln>
      </dgm:spPr>
      <dgm:extLst>
        <a:ext uri="{E40237B7-FDA0-4F09-8148-C483321AD2D9}">
          <dgm14:cNvPr xmlns:dgm14="http://schemas.microsoft.com/office/drawing/2010/diagram" id="0" name="" descr="Connections with solid fill"/>
        </a:ext>
      </dgm:extLst>
    </dgm:pt>
    <dgm:pt modelId="{E5AF67A5-45E5-48A3-9D62-516244882F3D}" type="pres">
      <dgm:prSet presAssocID="{9A9C2503-EE82-410D-AC64-7D2388EA6F6C}" presName="spaceRect" presStyleCnt="0"/>
      <dgm:spPr/>
    </dgm:pt>
    <dgm:pt modelId="{280227C7-9DFD-4310-A964-9C7D8327D011}" type="pres">
      <dgm:prSet presAssocID="{9A9C2503-EE82-410D-AC64-7D2388EA6F6C}" presName="textRect" presStyleLbl="revTx" presStyleIdx="1" presStyleCnt="4">
        <dgm:presLayoutVars>
          <dgm:chMax val="1"/>
          <dgm:chPref val="1"/>
        </dgm:presLayoutVars>
      </dgm:prSet>
      <dgm:spPr/>
    </dgm:pt>
    <dgm:pt modelId="{4C3C546A-B1BF-4C4F-B0EE-A77DA74C5409}" type="pres">
      <dgm:prSet presAssocID="{B6A3AC9E-A46D-4459-ABAE-413FF57F18AD}" presName="sibTrans" presStyleCnt="0"/>
      <dgm:spPr/>
    </dgm:pt>
    <dgm:pt modelId="{8F9D1957-05D2-47F4-9A90-1ACC842E92CF}" type="pres">
      <dgm:prSet presAssocID="{724FBAE3-2BAB-4B53-A129-A7261C1F7FC8}" presName="compNode" presStyleCnt="0"/>
      <dgm:spPr/>
    </dgm:pt>
    <dgm:pt modelId="{0FE7F8DE-1DD6-4E7B-9939-C63AA6DB53FA}" type="pres">
      <dgm:prSet presAssocID="{724FBAE3-2BAB-4B53-A129-A7261C1F7FC8}" presName="iconBgRect" presStyleLbl="bgShp" presStyleIdx="2" presStyleCnt="4"/>
      <dgm:spPr>
        <a:prstGeom prst="round2DiagRect">
          <a:avLst>
            <a:gd name="adj1" fmla="val 29727"/>
            <a:gd name="adj2" fmla="val 0"/>
          </a:avLst>
        </a:prstGeom>
      </dgm:spPr>
    </dgm:pt>
    <dgm:pt modelId="{842819E0-F402-47ED-B1B7-9E69493268C9}" type="pres">
      <dgm:prSet presAssocID="{724FBAE3-2BAB-4B53-A129-A7261C1F7FC8}" presName="iconRect" presStyleLbl="node1" presStyleIdx="2" presStyleCnt="4"/>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a:blipFill>
        <a:ln>
          <a:noFill/>
        </a:ln>
      </dgm:spPr>
      <dgm:extLst>
        <a:ext uri="{E40237B7-FDA0-4F09-8148-C483321AD2D9}">
          <dgm14:cNvPr xmlns:dgm14="http://schemas.microsoft.com/office/drawing/2010/diagram" id="0" name="" descr="Business Growth with solid fill"/>
        </a:ext>
      </dgm:extLst>
    </dgm:pt>
    <dgm:pt modelId="{79572E88-E09D-434D-B840-06139211EEB4}" type="pres">
      <dgm:prSet presAssocID="{724FBAE3-2BAB-4B53-A129-A7261C1F7FC8}" presName="spaceRect" presStyleCnt="0"/>
      <dgm:spPr/>
    </dgm:pt>
    <dgm:pt modelId="{0A6B2969-F86C-4BE4-80C6-9563B415D3EB}" type="pres">
      <dgm:prSet presAssocID="{724FBAE3-2BAB-4B53-A129-A7261C1F7FC8}" presName="textRect" presStyleLbl="revTx" presStyleIdx="2" presStyleCnt="4">
        <dgm:presLayoutVars>
          <dgm:chMax val="1"/>
          <dgm:chPref val="1"/>
        </dgm:presLayoutVars>
      </dgm:prSet>
      <dgm:spPr/>
    </dgm:pt>
    <dgm:pt modelId="{C5CF1909-ED3E-43A9-A9E5-DA3D43965861}" type="pres">
      <dgm:prSet presAssocID="{AF0822FE-E704-46BD-8BFC-D09EC1C5AB57}" presName="sibTrans" presStyleCnt="0"/>
      <dgm:spPr/>
    </dgm:pt>
    <dgm:pt modelId="{0E5D7265-017F-4188-9596-48939C3BBAF7}" type="pres">
      <dgm:prSet presAssocID="{93CD1FE3-28B8-4EE6-B092-41370D51890A}" presName="compNode" presStyleCnt="0"/>
      <dgm:spPr/>
    </dgm:pt>
    <dgm:pt modelId="{136EDEE1-D25E-4149-961F-7BC82D8A6E7B}" type="pres">
      <dgm:prSet presAssocID="{93CD1FE3-28B8-4EE6-B092-41370D51890A}" presName="iconBgRect" presStyleLbl="bgShp" presStyleIdx="3" presStyleCnt="4"/>
      <dgm:spPr>
        <a:prstGeom prst="round2DiagRect">
          <a:avLst>
            <a:gd name="adj1" fmla="val 29727"/>
            <a:gd name="adj2" fmla="val 0"/>
          </a:avLst>
        </a:prstGeom>
      </dgm:spPr>
    </dgm:pt>
    <dgm:pt modelId="{C15B0A22-983C-4B8F-800E-2F6565453E54}" type="pres">
      <dgm:prSet presAssocID="{93CD1FE3-28B8-4EE6-B092-41370D51890A}" presName="iconRect" presStyleLbl="node1" presStyleIdx="3" presStyleCnt="4"/>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a:noFill/>
        </a:ln>
      </dgm:spPr>
      <dgm:extLst>
        <a:ext uri="{E40237B7-FDA0-4F09-8148-C483321AD2D9}">
          <dgm14:cNvPr xmlns:dgm14="http://schemas.microsoft.com/office/drawing/2010/diagram" id="0" name="" descr="Checkmark"/>
        </a:ext>
      </dgm:extLst>
    </dgm:pt>
    <dgm:pt modelId="{4A18C7AE-4034-4814-8A58-B5FFB32FDD04}" type="pres">
      <dgm:prSet presAssocID="{93CD1FE3-28B8-4EE6-B092-41370D51890A}" presName="spaceRect" presStyleCnt="0"/>
      <dgm:spPr/>
    </dgm:pt>
    <dgm:pt modelId="{EB252F63-41FD-4BAC-8EB8-65C6EC6E3028}" type="pres">
      <dgm:prSet presAssocID="{93CD1FE3-28B8-4EE6-B092-41370D51890A}" presName="textRect" presStyleLbl="revTx" presStyleIdx="3" presStyleCnt="4">
        <dgm:presLayoutVars>
          <dgm:chMax val="1"/>
          <dgm:chPref val="1"/>
        </dgm:presLayoutVars>
      </dgm:prSet>
      <dgm:spPr/>
    </dgm:pt>
  </dgm:ptLst>
  <dgm:cxnLst>
    <dgm:cxn modelId="{2FB63D30-35A0-4F56-919C-94C3AFACA060}" type="presOf" srcId="{724FBAE3-2BAB-4B53-A129-A7261C1F7FC8}" destId="{0A6B2969-F86C-4BE4-80C6-9563B415D3EB}" srcOrd="0" destOrd="0" presId="urn:microsoft.com/office/officeart/2018/5/layout/IconLeafLabelList"/>
    <dgm:cxn modelId="{A54B0263-1763-44FD-B244-2A82F4DDDB4C}" type="presOf" srcId="{93CD1FE3-28B8-4EE6-B092-41370D51890A}" destId="{EB252F63-41FD-4BAC-8EB8-65C6EC6E3028}" srcOrd="0" destOrd="0" presId="urn:microsoft.com/office/officeart/2018/5/layout/IconLeafLabelList"/>
    <dgm:cxn modelId="{C0453A65-6C8A-4986-9C1B-C33921B2BFFD}" srcId="{8A71828C-ED50-4067-8539-0802F35C63EC}" destId="{84D16EC9-4344-40D0-A82E-A4203F9C0E5B}" srcOrd="0" destOrd="0" parTransId="{DBF907CE-31DF-46F2-976C-4DB0E17AC058}" sibTransId="{29FA9728-8FDC-485D-92FC-E4082AC0FDF8}"/>
    <dgm:cxn modelId="{8F401575-277F-4CFC-B44E-31651E1BC350}" srcId="{8A71828C-ED50-4067-8539-0802F35C63EC}" destId="{93CD1FE3-28B8-4EE6-B092-41370D51890A}" srcOrd="3" destOrd="0" parTransId="{275CA8C5-2DDC-4FA8-93FF-5BD46ADD25D5}" sibTransId="{F06A5091-14B8-4BB7-82F1-2867119EF81B}"/>
    <dgm:cxn modelId="{A94F9389-C1EC-4DAD-B746-9F5F7B9C7ED2}" srcId="{8A71828C-ED50-4067-8539-0802F35C63EC}" destId="{724FBAE3-2BAB-4B53-A129-A7261C1F7FC8}" srcOrd="2" destOrd="0" parTransId="{B5ECFF9D-D337-4841-9F99-E6D48DB92650}" sibTransId="{AF0822FE-E704-46BD-8BFC-D09EC1C5AB57}"/>
    <dgm:cxn modelId="{DD39D591-6B06-4199-BE95-DF600E6A0A53}" srcId="{8A71828C-ED50-4067-8539-0802F35C63EC}" destId="{9A9C2503-EE82-410D-AC64-7D2388EA6F6C}" srcOrd="1" destOrd="0" parTransId="{B4EA6DD3-EFB6-4734-9C2D-66ED82209571}" sibTransId="{B6A3AC9E-A46D-4459-ABAE-413FF57F18AD}"/>
    <dgm:cxn modelId="{91F0FCBC-9F8E-49D5-940D-1D22A060AE81}" type="presOf" srcId="{84D16EC9-4344-40D0-A82E-A4203F9C0E5B}" destId="{64927483-D9B5-4AFA-B98A-35EF02D50314}" srcOrd="0" destOrd="0" presId="urn:microsoft.com/office/officeart/2018/5/layout/IconLeafLabelList"/>
    <dgm:cxn modelId="{0A5472CE-C8AE-4206-A8B1-9D39BFE0F392}" type="presOf" srcId="{9A9C2503-EE82-410D-AC64-7D2388EA6F6C}" destId="{280227C7-9DFD-4310-A964-9C7D8327D011}" srcOrd="0" destOrd="0" presId="urn:microsoft.com/office/officeart/2018/5/layout/IconLeafLabelList"/>
    <dgm:cxn modelId="{009A56E5-4C3D-48D6-89A7-3291F1255143}" type="presOf" srcId="{8A71828C-ED50-4067-8539-0802F35C63EC}" destId="{4F9DCB84-FEAF-48AB-9079-6C97D144B4FE}" srcOrd="0" destOrd="0" presId="urn:microsoft.com/office/officeart/2018/5/layout/IconLeafLabelList"/>
    <dgm:cxn modelId="{FF1E52A0-734B-40CE-9278-DC05AD0A0646}" type="presParOf" srcId="{4F9DCB84-FEAF-48AB-9079-6C97D144B4FE}" destId="{48A6BF18-AE21-45B4-A8DD-CF0B68AC8F14}" srcOrd="0" destOrd="0" presId="urn:microsoft.com/office/officeart/2018/5/layout/IconLeafLabelList"/>
    <dgm:cxn modelId="{75324F6B-D81E-4AB0-A19C-3B5EED91619D}" type="presParOf" srcId="{48A6BF18-AE21-45B4-A8DD-CF0B68AC8F14}" destId="{7DD8C82F-69E7-45D6-BA9A-44F84ADD0445}" srcOrd="0" destOrd="0" presId="urn:microsoft.com/office/officeart/2018/5/layout/IconLeafLabelList"/>
    <dgm:cxn modelId="{125F214A-9683-4C2B-8360-A27576BC8D19}" type="presParOf" srcId="{48A6BF18-AE21-45B4-A8DD-CF0B68AC8F14}" destId="{5466E7F9-1A0C-40A5-B4D1-71A923E24B70}" srcOrd="1" destOrd="0" presId="urn:microsoft.com/office/officeart/2018/5/layout/IconLeafLabelList"/>
    <dgm:cxn modelId="{B4087DF8-C3EA-49A3-932F-C4BDF8E8F71F}" type="presParOf" srcId="{48A6BF18-AE21-45B4-A8DD-CF0B68AC8F14}" destId="{3D75E680-7D6E-443E-B12F-FA37B7ABD460}" srcOrd="2" destOrd="0" presId="urn:microsoft.com/office/officeart/2018/5/layout/IconLeafLabelList"/>
    <dgm:cxn modelId="{9C6220EC-1205-4AFD-B0EB-BF9E2FCA0047}" type="presParOf" srcId="{48A6BF18-AE21-45B4-A8DD-CF0B68AC8F14}" destId="{64927483-D9B5-4AFA-B98A-35EF02D50314}" srcOrd="3" destOrd="0" presId="urn:microsoft.com/office/officeart/2018/5/layout/IconLeafLabelList"/>
    <dgm:cxn modelId="{25318665-7E75-4F75-8F41-2F0365D16FF5}" type="presParOf" srcId="{4F9DCB84-FEAF-48AB-9079-6C97D144B4FE}" destId="{28A078C0-0B4B-40B6-84F5-0548BB3F9779}" srcOrd="1" destOrd="0" presId="urn:microsoft.com/office/officeart/2018/5/layout/IconLeafLabelList"/>
    <dgm:cxn modelId="{15C85E0C-DB6B-4357-98A2-CFCDE0356DDC}" type="presParOf" srcId="{4F9DCB84-FEAF-48AB-9079-6C97D144B4FE}" destId="{7DF21B70-BC47-4E97-A4AC-2F232E21B74E}" srcOrd="2" destOrd="0" presId="urn:microsoft.com/office/officeart/2018/5/layout/IconLeafLabelList"/>
    <dgm:cxn modelId="{C1755360-95BC-4760-9888-73E2570F9E11}" type="presParOf" srcId="{7DF21B70-BC47-4E97-A4AC-2F232E21B74E}" destId="{88D6D82E-85A8-4A23-A819-BA27181F4E0D}" srcOrd="0" destOrd="0" presId="urn:microsoft.com/office/officeart/2018/5/layout/IconLeafLabelList"/>
    <dgm:cxn modelId="{7BEB6471-60D8-4822-8C75-8324900365BE}" type="presParOf" srcId="{7DF21B70-BC47-4E97-A4AC-2F232E21B74E}" destId="{0B5472D5-62E7-499A-8589-329C0772EC09}" srcOrd="1" destOrd="0" presId="urn:microsoft.com/office/officeart/2018/5/layout/IconLeafLabelList"/>
    <dgm:cxn modelId="{EF8AE809-6798-45B7-80F9-B76976DC4AE4}" type="presParOf" srcId="{7DF21B70-BC47-4E97-A4AC-2F232E21B74E}" destId="{E5AF67A5-45E5-48A3-9D62-516244882F3D}" srcOrd="2" destOrd="0" presId="urn:microsoft.com/office/officeart/2018/5/layout/IconLeafLabelList"/>
    <dgm:cxn modelId="{07A89100-6288-449E-80F7-94565EFA88DF}" type="presParOf" srcId="{7DF21B70-BC47-4E97-A4AC-2F232E21B74E}" destId="{280227C7-9DFD-4310-A964-9C7D8327D011}" srcOrd="3" destOrd="0" presId="urn:microsoft.com/office/officeart/2018/5/layout/IconLeafLabelList"/>
    <dgm:cxn modelId="{770C4BE7-8D1F-4ACE-A4BD-8276DB766FE6}" type="presParOf" srcId="{4F9DCB84-FEAF-48AB-9079-6C97D144B4FE}" destId="{4C3C546A-B1BF-4C4F-B0EE-A77DA74C5409}" srcOrd="3" destOrd="0" presId="urn:microsoft.com/office/officeart/2018/5/layout/IconLeafLabelList"/>
    <dgm:cxn modelId="{17B0FD4E-9600-4201-87F8-2897676F5C86}" type="presParOf" srcId="{4F9DCB84-FEAF-48AB-9079-6C97D144B4FE}" destId="{8F9D1957-05D2-47F4-9A90-1ACC842E92CF}" srcOrd="4" destOrd="0" presId="urn:microsoft.com/office/officeart/2018/5/layout/IconLeafLabelList"/>
    <dgm:cxn modelId="{BB2FA6A7-9F79-46C5-8BD1-CCA8588D02AD}" type="presParOf" srcId="{8F9D1957-05D2-47F4-9A90-1ACC842E92CF}" destId="{0FE7F8DE-1DD6-4E7B-9939-C63AA6DB53FA}" srcOrd="0" destOrd="0" presId="urn:microsoft.com/office/officeart/2018/5/layout/IconLeafLabelList"/>
    <dgm:cxn modelId="{5F676FCA-D6BC-4152-A8D1-CDA74C3F93D2}" type="presParOf" srcId="{8F9D1957-05D2-47F4-9A90-1ACC842E92CF}" destId="{842819E0-F402-47ED-B1B7-9E69493268C9}" srcOrd="1" destOrd="0" presId="urn:microsoft.com/office/officeart/2018/5/layout/IconLeafLabelList"/>
    <dgm:cxn modelId="{1429C627-E26D-47A6-B471-4EF9C3C6F67F}" type="presParOf" srcId="{8F9D1957-05D2-47F4-9A90-1ACC842E92CF}" destId="{79572E88-E09D-434D-B840-06139211EEB4}" srcOrd="2" destOrd="0" presId="urn:microsoft.com/office/officeart/2018/5/layout/IconLeafLabelList"/>
    <dgm:cxn modelId="{93D1916F-9186-442C-A059-E0ABF59B3CE8}" type="presParOf" srcId="{8F9D1957-05D2-47F4-9A90-1ACC842E92CF}" destId="{0A6B2969-F86C-4BE4-80C6-9563B415D3EB}" srcOrd="3" destOrd="0" presId="urn:microsoft.com/office/officeart/2018/5/layout/IconLeafLabelList"/>
    <dgm:cxn modelId="{46477388-C88E-490F-8535-107A79D0C077}" type="presParOf" srcId="{4F9DCB84-FEAF-48AB-9079-6C97D144B4FE}" destId="{C5CF1909-ED3E-43A9-A9E5-DA3D43965861}" srcOrd="5" destOrd="0" presId="urn:microsoft.com/office/officeart/2018/5/layout/IconLeafLabelList"/>
    <dgm:cxn modelId="{7014817A-AB8C-47EA-A197-659E53D6953F}" type="presParOf" srcId="{4F9DCB84-FEAF-48AB-9079-6C97D144B4FE}" destId="{0E5D7265-017F-4188-9596-48939C3BBAF7}" srcOrd="6" destOrd="0" presId="urn:microsoft.com/office/officeart/2018/5/layout/IconLeafLabelList"/>
    <dgm:cxn modelId="{759AE433-C0E0-45A2-A401-94294A40F33B}" type="presParOf" srcId="{0E5D7265-017F-4188-9596-48939C3BBAF7}" destId="{136EDEE1-D25E-4149-961F-7BC82D8A6E7B}" srcOrd="0" destOrd="0" presId="urn:microsoft.com/office/officeart/2018/5/layout/IconLeafLabelList"/>
    <dgm:cxn modelId="{774D0C71-B81C-4AC2-A00E-798856453586}" type="presParOf" srcId="{0E5D7265-017F-4188-9596-48939C3BBAF7}" destId="{C15B0A22-983C-4B8F-800E-2F6565453E54}" srcOrd="1" destOrd="0" presId="urn:microsoft.com/office/officeart/2018/5/layout/IconLeafLabelList"/>
    <dgm:cxn modelId="{18785445-8696-4175-94DE-7A23ADE0CD09}" type="presParOf" srcId="{0E5D7265-017F-4188-9596-48939C3BBAF7}" destId="{4A18C7AE-4034-4814-8A58-B5FFB32FDD04}" srcOrd="2" destOrd="0" presId="urn:microsoft.com/office/officeart/2018/5/layout/IconLeafLabelList"/>
    <dgm:cxn modelId="{56575B5D-6B5F-473E-A19C-2303F69AD4F8}" type="presParOf" srcId="{0E5D7265-017F-4188-9596-48939C3BBAF7}" destId="{EB252F63-41FD-4BAC-8EB8-65C6EC6E3028}" srcOrd="3" destOrd="0" presId="urn:microsoft.com/office/officeart/2018/5/layout/IconLeafLabel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04F4F6BE-4874-497B-8675-97BF9A56202D}" type="doc">
      <dgm:prSet loTypeId="urn:microsoft.com/office/officeart/2005/8/layout/hProcess9" loCatId="process" qsTypeId="urn:microsoft.com/office/officeart/2005/8/quickstyle/simple5" qsCatId="simple" csTypeId="urn:microsoft.com/office/officeart/2005/8/colors/colorful4" csCatId="colorful" phldr="1"/>
      <dgm:spPr/>
    </dgm:pt>
    <dgm:pt modelId="{E60173BA-B096-4157-90B0-91A97E666E0C}">
      <dgm:prSet phldrT="[Text]"/>
      <dgm:spPr/>
      <dgm:t>
        <a:bodyPr/>
        <a:lstStyle/>
        <a:p>
          <a:r>
            <a:rPr lang="en-GB"/>
            <a:t>Over 100 DfE quality assured courses</a:t>
          </a:r>
        </a:p>
      </dgm:t>
    </dgm:pt>
    <dgm:pt modelId="{129FF4AB-A582-40FB-A2AF-13E633AEACFE}" type="parTrans" cxnId="{AD4166DB-7685-4E84-8614-EC7F1BFC6DCA}">
      <dgm:prSet/>
      <dgm:spPr/>
      <dgm:t>
        <a:bodyPr/>
        <a:lstStyle/>
        <a:p>
          <a:endParaRPr lang="en-GB"/>
        </a:p>
      </dgm:t>
    </dgm:pt>
    <dgm:pt modelId="{6E8D03FC-DF35-4A3E-88D3-F6B9DD6C34AD}" type="sibTrans" cxnId="{AD4166DB-7685-4E84-8614-EC7F1BFC6DCA}">
      <dgm:prSet/>
      <dgm:spPr/>
      <dgm:t>
        <a:bodyPr/>
        <a:lstStyle/>
        <a:p>
          <a:endParaRPr lang="en-GB"/>
        </a:p>
      </dgm:t>
    </dgm:pt>
    <dgm:pt modelId="{49C206B0-EB96-4ED1-90B2-4C58316F9FD3}">
      <dgm:prSet phldrT="[Text]"/>
      <dgm:spPr/>
      <dgm:t>
        <a:bodyPr/>
        <a:lstStyle/>
        <a:p>
          <a:r>
            <a:rPr lang="en-GB"/>
            <a:t>Grants and support for state schools to access training meeting their needs</a:t>
          </a:r>
        </a:p>
      </dgm:t>
    </dgm:pt>
    <dgm:pt modelId="{0CE1EAD6-7F47-42FE-A47C-8B828A64AE04}" type="parTrans" cxnId="{7395FE48-4107-4FD7-AF1A-2917BB5EA342}">
      <dgm:prSet/>
      <dgm:spPr/>
      <dgm:t>
        <a:bodyPr/>
        <a:lstStyle/>
        <a:p>
          <a:endParaRPr lang="en-GB"/>
        </a:p>
      </dgm:t>
    </dgm:pt>
    <dgm:pt modelId="{C1434716-ED61-4038-AF29-3EC8605A453B}" type="sibTrans" cxnId="{7395FE48-4107-4FD7-AF1A-2917BB5EA342}">
      <dgm:prSet/>
      <dgm:spPr/>
      <dgm:t>
        <a:bodyPr/>
        <a:lstStyle/>
        <a:p>
          <a:endParaRPr lang="en-GB"/>
        </a:p>
      </dgm:t>
    </dgm:pt>
    <dgm:pt modelId="{039B8550-56DE-4015-A927-BE5464724506}">
      <dgm:prSet phldrT="[Text]"/>
      <dgm:spPr/>
      <dgm:t>
        <a:bodyPr/>
        <a:lstStyle/>
        <a:p>
          <a:r>
            <a:rPr lang="en-GB"/>
            <a:t>Knowledge and skills to implement a whole school or college approach to MH&amp;WB</a:t>
          </a:r>
        </a:p>
      </dgm:t>
    </dgm:pt>
    <dgm:pt modelId="{DFB60443-2466-411E-A5A2-DC4837740C7F}" type="parTrans" cxnId="{D7D7ADC1-97ED-4B76-950E-E72DF6B74CBC}">
      <dgm:prSet/>
      <dgm:spPr/>
      <dgm:t>
        <a:bodyPr/>
        <a:lstStyle/>
        <a:p>
          <a:endParaRPr lang="en-GB"/>
        </a:p>
      </dgm:t>
    </dgm:pt>
    <dgm:pt modelId="{D947CC23-E7A8-4FF2-8934-6C9CB9D22417}" type="sibTrans" cxnId="{D7D7ADC1-97ED-4B76-950E-E72DF6B74CBC}">
      <dgm:prSet/>
      <dgm:spPr/>
      <dgm:t>
        <a:bodyPr/>
        <a:lstStyle/>
        <a:p>
          <a:endParaRPr lang="en-GB"/>
        </a:p>
      </dgm:t>
    </dgm:pt>
    <dgm:pt modelId="{BE9816BD-1A53-4518-ACFF-8E9BA43B0F4A}" type="pres">
      <dgm:prSet presAssocID="{04F4F6BE-4874-497B-8675-97BF9A56202D}" presName="CompostProcess" presStyleCnt="0">
        <dgm:presLayoutVars>
          <dgm:dir/>
          <dgm:resizeHandles val="exact"/>
        </dgm:presLayoutVars>
      </dgm:prSet>
      <dgm:spPr/>
    </dgm:pt>
    <dgm:pt modelId="{41DE9FE8-3DA0-40F5-8BA9-EF4356518A96}" type="pres">
      <dgm:prSet presAssocID="{04F4F6BE-4874-497B-8675-97BF9A56202D}" presName="arrow" presStyleLbl="bgShp" presStyleIdx="0" presStyleCnt="1"/>
      <dgm:spPr/>
    </dgm:pt>
    <dgm:pt modelId="{B722B3A0-75D8-4ADB-854E-A148E7DA694D}" type="pres">
      <dgm:prSet presAssocID="{04F4F6BE-4874-497B-8675-97BF9A56202D}" presName="linearProcess" presStyleCnt="0"/>
      <dgm:spPr/>
    </dgm:pt>
    <dgm:pt modelId="{546F3D5F-EAF4-43F8-8AB9-EB9F2861EE4F}" type="pres">
      <dgm:prSet presAssocID="{E60173BA-B096-4157-90B0-91A97E666E0C}" presName="textNode" presStyleLbl="node1" presStyleIdx="0" presStyleCnt="3">
        <dgm:presLayoutVars>
          <dgm:bulletEnabled val="1"/>
        </dgm:presLayoutVars>
      </dgm:prSet>
      <dgm:spPr/>
    </dgm:pt>
    <dgm:pt modelId="{1878E8E5-660C-40B4-B075-F7CACB7F0A97}" type="pres">
      <dgm:prSet presAssocID="{6E8D03FC-DF35-4A3E-88D3-F6B9DD6C34AD}" presName="sibTrans" presStyleCnt="0"/>
      <dgm:spPr/>
    </dgm:pt>
    <dgm:pt modelId="{8FBB21F8-9FA2-43FA-8F71-DEE340EB0E1F}" type="pres">
      <dgm:prSet presAssocID="{49C206B0-EB96-4ED1-90B2-4C58316F9FD3}" presName="textNode" presStyleLbl="node1" presStyleIdx="1" presStyleCnt="3">
        <dgm:presLayoutVars>
          <dgm:bulletEnabled val="1"/>
        </dgm:presLayoutVars>
      </dgm:prSet>
      <dgm:spPr/>
    </dgm:pt>
    <dgm:pt modelId="{10D7D920-6924-41E4-B126-300079C01561}" type="pres">
      <dgm:prSet presAssocID="{C1434716-ED61-4038-AF29-3EC8605A453B}" presName="sibTrans" presStyleCnt="0"/>
      <dgm:spPr/>
    </dgm:pt>
    <dgm:pt modelId="{0F8D0B03-BB69-4D3F-AA2D-6DAD92EFA297}" type="pres">
      <dgm:prSet presAssocID="{039B8550-56DE-4015-A927-BE5464724506}" presName="textNode" presStyleLbl="node1" presStyleIdx="2" presStyleCnt="3">
        <dgm:presLayoutVars>
          <dgm:bulletEnabled val="1"/>
        </dgm:presLayoutVars>
      </dgm:prSet>
      <dgm:spPr/>
    </dgm:pt>
  </dgm:ptLst>
  <dgm:cxnLst>
    <dgm:cxn modelId="{7395FE48-4107-4FD7-AF1A-2917BB5EA342}" srcId="{04F4F6BE-4874-497B-8675-97BF9A56202D}" destId="{49C206B0-EB96-4ED1-90B2-4C58316F9FD3}" srcOrd="1" destOrd="0" parTransId="{0CE1EAD6-7F47-42FE-A47C-8B828A64AE04}" sibTransId="{C1434716-ED61-4038-AF29-3EC8605A453B}"/>
    <dgm:cxn modelId="{93D58856-8314-469C-9D1E-0CCF51FDA2A3}" type="presOf" srcId="{E60173BA-B096-4157-90B0-91A97E666E0C}" destId="{546F3D5F-EAF4-43F8-8AB9-EB9F2861EE4F}" srcOrd="0" destOrd="0" presId="urn:microsoft.com/office/officeart/2005/8/layout/hProcess9"/>
    <dgm:cxn modelId="{8814FCA7-EDC3-4F95-958F-FE12188DAF51}" type="presOf" srcId="{04F4F6BE-4874-497B-8675-97BF9A56202D}" destId="{BE9816BD-1A53-4518-ACFF-8E9BA43B0F4A}" srcOrd="0" destOrd="0" presId="urn:microsoft.com/office/officeart/2005/8/layout/hProcess9"/>
    <dgm:cxn modelId="{D7D7ADC1-97ED-4B76-950E-E72DF6B74CBC}" srcId="{04F4F6BE-4874-497B-8675-97BF9A56202D}" destId="{039B8550-56DE-4015-A927-BE5464724506}" srcOrd="2" destOrd="0" parTransId="{DFB60443-2466-411E-A5A2-DC4837740C7F}" sibTransId="{D947CC23-E7A8-4FF2-8934-6C9CB9D22417}"/>
    <dgm:cxn modelId="{2AF516D3-92A1-42BF-B629-01A075B66F78}" type="presOf" srcId="{039B8550-56DE-4015-A927-BE5464724506}" destId="{0F8D0B03-BB69-4D3F-AA2D-6DAD92EFA297}" srcOrd="0" destOrd="0" presId="urn:microsoft.com/office/officeart/2005/8/layout/hProcess9"/>
    <dgm:cxn modelId="{AD4166DB-7685-4E84-8614-EC7F1BFC6DCA}" srcId="{04F4F6BE-4874-497B-8675-97BF9A56202D}" destId="{E60173BA-B096-4157-90B0-91A97E666E0C}" srcOrd="0" destOrd="0" parTransId="{129FF4AB-A582-40FB-A2AF-13E633AEACFE}" sibTransId="{6E8D03FC-DF35-4A3E-88D3-F6B9DD6C34AD}"/>
    <dgm:cxn modelId="{05B23AF9-2104-4A13-B30D-906FF033DA92}" type="presOf" srcId="{49C206B0-EB96-4ED1-90B2-4C58316F9FD3}" destId="{8FBB21F8-9FA2-43FA-8F71-DEE340EB0E1F}" srcOrd="0" destOrd="0" presId="urn:microsoft.com/office/officeart/2005/8/layout/hProcess9"/>
    <dgm:cxn modelId="{B7DE143B-51A2-42EE-83DC-06C335ABC8B6}" type="presParOf" srcId="{BE9816BD-1A53-4518-ACFF-8E9BA43B0F4A}" destId="{41DE9FE8-3DA0-40F5-8BA9-EF4356518A96}" srcOrd="0" destOrd="0" presId="urn:microsoft.com/office/officeart/2005/8/layout/hProcess9"/>
    <dgm:cxn modelId="{DE7220E5-5D7A-446F-860E-B73BBF4CA150}" type="presParOf" srcId="{BE9816BD-1A53-4518-ACFF-8E9BA43B0F4A}" destId="{B722B3A0-75D8-4ADB-854E-A148E7DA694D}" srcOrd="1" destOrd="0" presId="urn:microsoft.com/office/officeart/2005/8/layout/hProcess9"/>
    <dgm:cxn modelId="{334F15ED-79D1-4761-9A5C-958528A65DD0}" type="presParOf" srcId="{B722B3A0-75D8-4ADB-854E-A148E7DA694D}" destId="{546F3D5F-EAF4-43F8-8AB9-EB9F2861EE4F}" srcOrd="0" destOrd="0" presId="urn:microsoft.com/office/officeart/2005/8/layout/hProcess9"/>
    <dgm:cxn modelId="{4300C06D-C3C8-4332-9D85-4A9D519FAB03}" type="presParOf" srcId="{B722B3A0-75D8-4ADB-854E-A148E7DA694D}" destId="{1878E8E5-660C-40B4-B075-F7CACB7F0A97}" srcOrd="1" destOrd="0" presId="urn:microsoft.com/office/officeart/2005/8/layout/hProcess9"/>
    <dgm:cxn modelId="{18439158-E5BD-4039-96D6-1365B40F8AAC}" type="presParOf" srcId="{B722B3A0-75D8-4ADB-854E-A148E7DA694D}" destId="{8FBB21F8-9FA2-43FA-8F71-DEE340EB0E1F}" srcOrd="2" destOrd="0" presId="urn:microsoft.com/office/officeart/2005/8/layout/hProcess9"/>
    <dgm:cxn modelId="{2DB6C6E9-CD94-4498-BA7D-2A9C7E1C31FB}" type="presParOf" srcId="{B722B3A0-75D8-4ADB-854E-A148E7DA694D}" destId="{10D7D920-6924-41E4-B126-300079C01561}" srcOrd="3" destOrd="0" presId="urn:microsoft.com/office/officeart/2005/8/layout/hProcess9"/>
    <dgm:cxn modelId="{BC0BB547-002E-4EA8-8460-05D78F579B8B}" type="presParOf" srcId="{B722B3A0-75D8-4ADB-854E-A148E7DA694D}" destId="{0F8D0B03-BB69-4D3F-AA2D-6DAD92EFA297}" srcOrd="4" destOrd="0" presId="urn:microsoft.com/office/officeart/2005/8/layout/hProcess9"/>
  </dgm:cxnLst>
  <dgm:bg/>
  <dgm:whole/>
  <dgm:extLst>
    <a:ext uri="http://schemas.microsoft.com/office/drawing/2008/diagram">
      <dsp:dataModelExt xmlns:dsp="http://schemas.microsoft.com/office/drawing/2008/diagram" relId="rId10"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DD8C82F-69E7-45D6-BA9A-44F84ADD0445}">
      <dsp:nvSpPr>
        <dsp:cNvPr id="0" name=""/>
        <dsp:cNvSpPr/>
      </dsp:nvSpPr>
      <dsp:spPr>
        <a:xfrm>
          <a:off x="1048505" y="13388"/>
          <a:ext cx="1336820" cy="1336820"/>
        </a:xfrm>
        <a:prstGeom prst="round2DiagRect">
          <a:avLst>
            <a:gd name="adj1" fmla="val 29727"/>
            <a:gd name="adj2" fmla="val 0"/>
          </a:avLst>
        </a:prstGeom>
        <a:solidFill>
          <a:schemeClr val="accent3">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5466E7F9-1A0C-40A5-B4D1-71A923E24B70}">
      <dsp:nvSpPr>
        <dsp:cNvPr id="0" name=""/>
        <dsp:cNvSpPr/>
      </dsp:nvSpPr>
      <dsp:spPr>
        <a:xfrm>
          <a:off x="1317025" y="298284"/>
          <a:ext cx="767028" cy="767028"/>
        </a:xfrm>
        <a:prstGeom prst="rect">
          <a:avLst/>
        </a:prstGeom>
        <a:blipFill>
          <a:blip xmlns:r="http://schemas.openxmlformats.org/officeDocument/2006/relationships" r:embed="rId1">
            <a:extLst>
              <a:ext uri="{96DAC541-7B7A-43D3-8B79-37D633B846F1}">
                <asvg:svgBlip xmlns:asvg="http://schemas.microsoft.com/office/drawing/2016/SVG/main" r:embed="rId2"/>
              </a:ext>
            </a:extLst>
          </a:blip>
          <a:srcRect/>
          <a:stretch>
            <a:fillRect/>
          </a:stretch>
        </a:blipFill>
        <a:ln w="1905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64927483-D9B5-4AFA-B98A-35EF02D50314}">
      <dsp:nvSpPr>
        <dsp:cNvPr id="0" name=""/>
        <dsp:cNvSpPr/>
      </dsp:nvSpPr>
      <dsp:spPr>
        <a:xfrm>
          <a:off x="604784" y="1766595"/>
          <a:ext cx="2191509"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933450">
            <a:lnSpc>
              <a:spcPct val="90000"/>
            </a:lnSpc>
            <a:spcBef>
              <a:spcPct val="0"/>
            </a:spcBef>
            <a:spcAft>
              <a:spcPct val="35000"/>
            </a:spcAft>
            <a:buNone/>
            <a:defRPr cap="all"/>
          </a:pPr>
          <a:r>
            <a:rPr lang="en-GB" sz="2100" kern="1200"/>
            <a:t>Prevention</a:t>
          </a:r>
        </a:p>
      </dsp:txBody>
      <dsp:txXfrm>
        <a:off x="604784" y="1766595"/>
        <a:ext cx="2191509" cy="720000"/>
      </dsp:txXfrm>
    </dsp:sp>
    <dsp:sp modelId="{88D6D82E-85A8-4A23-A819-BA27181F4E0D}">
      <dsp:nvSpPr>
        <dsp:cNvPr id="0" name=""/>
        <dsp:cNvSpPr/>
      </dsp:nvSpPr>
      <dsp:spPr>
        <a:xfrm>
          <a:off x="3607152" y="13388"/>
          <a:ext cx="1336820" cy="1336820"/>
        </a:xfrm>
        <a:prstGeom prst="round2DiagRect">
          <a:avLst>
            <a:gd name="adj1" fmla="val 29727"/>
            <a:gd name="adj2" fmla="val 0"/>
          </a:avLst>
        </a:prstGeom>
        <a:solidFill>
          <a:schemeClr val="accent3">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0B5472D5-62E7-499A-8589-329C0772EC09}">
      <dsp:nvSpPr>
        <dsp:cNvPr id="0" name=""/>
        <dsp:cNvSpPr/>
      </dsp:nvSpPr>
      <dsp:spPr>
        <a:xfrm>
          <a:off x="3892049" y="298284"/>
          <a:ext cx="767028" cy="767028"/>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a:blipFill>
        <a:ln w="1905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280227C7-9DFD-4310-A964-9C7D8327D011}">
      <dsp:nvSpPr>
        <dsp:cNvPr id="0" name=""/>
        <dsp:cNvSpPr/>
      </dsp:nvSpPr>
      <dsp:spPr>
        <a:xfrm>
          <a:off x="3179808" y="1766595"/>
          <a:ext cx="2191509"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933450">
            <a:lnSpc>
              <a:spcPct val="90000"/>
            </a:lnSpc>
            <a:spcBef>
              <a:spcPct val="0"/>
            </a:spcBef>
            <a:spcAft>
              <a:spcPct val="35000"/>
            </a:spcAft>
            <a:buNone/>
            <a:defRPr cap="all"/>
          </a:pPr>
          <a:r>
            <a:rPr lang="en-GB" sz="2100" kern="1200"/>
            <a:t>Identification</a:t>
          </a:r>
        </a:p>
      </dsp:txBody>
      <dsp:txXfrm>
        <a:off x="3179808" y="1766595"/>
        <a:ext cx="2191509" cy="720000"/>
      </dsp:txXfrm>
    </dsp:sp>
    <dsp:sp modelId="{0FE7F8DE-1DD6-4E7B-9939-C63AA6DB53FA}">
      <dsp:nvSpPr>
        <dsp:cNvPr id="0" name=""/>
        <dsp:cNvSpPr/>
      </dsp:nvSpPr>
      <dsp:spPr>
        <a:xfrm>
          <a:off x="1032129" y="3034473"/>
          <a:ext cx="1336820" cy="1336820"/>
        </a:xfrm>
        <a:prstGeom prst="round2DiagRect">
          <a:avLst>
            <a:gd name="adj1" fmla="val 29727"/>
            <a:gd name="adj2" fmla="val 0"/>
          </a:avLst>
        </a:prstGeom>
        <a:solidFill>
          <a:schemeClr val="accent3">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842819E0-F402-47ED-B1B7-9E69493268C9}">
      <dsp:nvSpPr>
        <dsp:cNvPr id="0" name=""/>
        <dsp:cNvSpPr/>
      </dsp:nvSpPr>
      <dsp:spPr>
        <a:xfrm>
          <a:off x="1317025" y="3319369"/>
          <a:ext cx="767028" cy="767028"/>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a:blipFill>
        <a:ln w="1905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0A6B2969-F86C-4BE4-80C6-9563B415D3EB}">
      <dsp:nvSpPr>
        <dsp:cNvPr id="0" name=""/>
        <dsp:cNvSpPr/>
      </dsp:nvSpPr>
      <dsp:spPr>
        <a:xfrm>
          <a:off x="604784" y="4787680"/>
          <a:ext cx="2191509"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933450">
            <a:lnSpc>
              <a:spcPct val="90000"/>
            </a:lnSpc>
            <a:spcBef>
              <a:spcPct val="0"/>
            </a:spcBef>
            <a:spcAft>
              <a:spcPct val="35000"/>
            </a:spcAft>
            <a:buNone/>
            <a:defRPr cap="all"/>
          </a:pPr>
          <a:r>
            <a:rPr lang="en-GB" sz="2100" kern="1200"/>
            <a:t>Early Support</a:t>
          </a:r>
        </a:p>
      </dsp:txBody>
      <dsp:txXfrm>
        <a:off x="604784" y="4787680"/>
        <a:ext cx="2191509" cy="720000"/>
      </dsp:txXfrm>
    </dsp:sp>
    <dsp:sp modelId="{136EDEE1-D25E-4149-961F-7BC82D8A6E7B}">
      <dsp:nvSpPr>
        <dsp:cNvPr id="0" name=""/>
        <dsp:cNvSpPr/>
      </dsp:nvSpPr>
      <dsp:spPr>
        <a:xfrm>
          <a:off x="3607152" y="3034473"/>
          <a:ext cx="1336820" cy="1336820"/>
        </a:xfrm>
        <a:prstGeom prst="round2DiagRect">
          <a:avLst>
            <a:gd name="adj1" fmla="val 29727"/>
            <a:gd name="adj2" fmla="val 0"/>
          </a:avLst>
        </a:prstGeom>
        <a:solidFill>
          <a:schemeClr val="accent3">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C15B0A22-983C-4B8F-800E-2F6565453E54}">
      <dsp:nvSpPr>
        <dsp:cNvPr id="0" name=""/>
        <dsp:cNvSpPr/>
      </dsp:nvSpPr>
      <dsp:spPr>
        <a:xfrm>
          <a:off x="3892049" y="3319369"/>
          <a:ext cx="767028" cy="767028"/>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1905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EB252F63-41FD-4BAC-8EB8-65C6EC6E3028}">
      <dsp:nvSpPr>
        <dsp:cNvPr id="0" name=""/>
        <dsp:cNvSpPr/>
      </dsp:nvSpPr>
      <dsp:spPr>
        <a:xfrm>
          <a:off x="3179808" y="4787680"/>
          <a:ext cx="2191509"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933450">
            <a:lnSpc>
              <a:spcPct val="90000"/>
            </a:lnSpc>
            <a:spcBef>
              <a:spcPct val="0"/>
            </a:spcBef>
            <a:spcAft>
              <a:spcPct val="35000"/>
            </a:spcAft>
            <a:buNone/>
            <a:defRPr cap="all"/>
          </a:pPr>
          <a:r>
            <a:rPr lang="en-GB" sz="2100" kern="1200"/>
            <a:t>Referral</a:t>
          </a:r>
        </a:p>
      </dsp:txBody>
      <dsp:txXfrm>
        <a:off x="3179808" y="4787680"/>
        <a:ext cx="2191509" cy="72000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1DE9FE8-3DA0-40F5-8BA9-EF4356518A96}">
      <dsp:nvSpPr>
        <dsp:cNvPr id="0" name=""/>
        <dsp:cNvSpPr/>
      </dsp:nvSpPr>
      <dsp:spPr>
        <a:xfrm>
          <a:off x="561521" y="0"/>
          <a:ext cx="6363912" cy="4472656"/>
        </a:xfrm>
        <a:prstGeom prst="rightArrow">
          <a:avLst/>
        </a:prstGeom>
        <a:solidFill>
          <a:schemeClr val="accent4">
            <a:tint val="40000"/>
            <a:hueOff val="0"/>
            <a:satOff val="0"/>
            <a:lumOff val="0"/>
            <a:alphaOff val="0"/>
          </a:schemeClr>
        </a:solidFill>
        <a:ln>
          <a:noFill/>
        </a:ln>
        <a:effectLst>
          <a:outerShdw blurRad="38100" dist="25400" dir="5400000" rotWithShape="0">
            <a:srgbClr val="000000">
              <a:alpha val="45000"/>
            </a:srgbClr>
          </a:outerShdw>
        </a:effectLst>
      </dsp:spPr>
      <dsp:style>
        <a:lnRef idx="0">
          <a:scrgbClr r="0" g="0" b="0"/>
        </a:lnRef>
        <a:fillRef idx="1">
          <a:scrgbClr r="0" g="0" b="0"/>
        </a:fillRef>
        <a:effectRef idx="2">
          <a:scrgbClr r="0" g="0" b="0"/>
        </a:effectRef>
        <a:fontRef idx="minor"/>
      </dsp:style>
    </dsp:sp>
    <dsp:sp modelId="{546F3D5F-EAF4-43F8-8AB9-EB9F2861EE4F}">
      <dsp:nvSpPr>
        <dsp:cNvPr id="0" name=""/>
        <dsp:cNvSpPr/>
      </dsp:nvSpPr>
      <dsp:spPr>
        <a:xfrm>
          <a:off x="8042" y="1341796"/>
          <a:ext cx="2409863" cy="1789062"/>
        </a:xfrm>
        <a:prstGeom prst="roundRect">
          <a:avLst/>
        </a:prstGeom>
        <a:gradFill rotWithShape="0">
          <a:gsLst>
            <a:gs pos="0">
              <a:schemeClr val="accent4">
                <a:hueOff val="0"/>
                <a:satOff val="0"/>
                <a:lumOff val="0"/>
                <a:alphaOff val="0"/>
              </a:schemeClr>
            </a:gs>
            <a:gs pos="90000">
              <a:schemeClr val="accent4">
                <a:hueOff val="0"/>
                <a:satOff val="0"/>
                <a:lumOff val="0"/>
                <a:alphaOff val="0"/>
                <a:shade val="100000"/>
                <a:satMod val="105000"/>
              </a:schemeClr>
            </a:gs>
            <a:gs pos="100000">
              <a:schemeClr val="accent4">
                <a:hueOff val="0"/>
                <a:satOff val="0"/>
                <a:lumOff val="0"/>
                <a:alphaOff val="0"/>
                <a:shade val="80000"/>
                <a:satMod val="120000"/>
              </a:schemeClr>
            </a:gs>
          </a:gsLst>
          <a:path path="circle">
            <a:fillToRect l="100000" t="100000" r="100000" b="100000"/>
          </a:path>
        </a:gradFill>
        <a:ln>
          <a:noFill/>
        </a:ln>
        <a:effectLst>
          <a:outerShdw blurRad="38100" dist="25400" dir="5400000" rotWithShape="0">
            <a:srgbClr val="000000">
              <a:alpha val="45000"/>
            </a:srgbClr>
          </a:outerShdw>
        </a:effectLst>
        <a:scene3d>
          <a:camera prst="orthographicFront">
            <a:rot lat="0" lon="0" rev="0"/>
          </a:camera>
          <a:lightRig rig="brightRoom" dir="t"/>
        </a:scene3d>
        <a:sp3d extrusionH="12700" contourW="25400" prstMaterial="flat">
          <a:bevelT w="63500" h="152400" prst="angle"/>
          <a:contourClr>
            <a:schemeClr val="accent4">
              <a:hueOff val="0"/>
              <a:satOff val="0"/>
              <a:lumOff val="0"/>
              <a:alphaOff val="0"/>
              <a:shade val="27000"/>
              <a:satMod val="120000"/>
            </a:schemeClr>
          </a:contourClr>
        </a:sp3d>
      </dsp:spPr>
      <dsp:style>
        <a:lnRef idx="0">
          <a:scrgbClr r="0" g="0" b="0"/>
        </a:lnRef>
        <a:fillRef idx="3">
          <a:scrgbClr r="0" g="0" b="0"/>
        </a:fillRef>
        <a:effectRef idx="3">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GB" sz="2000" kern="1200"/>
            <a:t>Over 100 DfE quality assured courses</a:t>
          </a:r>
        </a:p>
      </dsp:txBody>
      <dsp:txXfrm>
        <a:off x="95377" y="1429131"/>
        <a:ext cx="2235193" cy="1614392"/>
      </dsp:txXfrm>
    </dsp:sp>
    <dsp:sp modelId="{8FBB21F8-9FA2-43FA-8F71-DEE340EB0E1F}">
      <dsp:nvSpPr>
        <dsp:cNvPr id="0" name=""/>
        <dsp:cNvSpPr/>
      </dsp:nvSpPr>
      <dsp:spPr>
        <a:xfrm>
          <a:off x="2538546" y="1341796"/>
          <a:ext cx="2409863" cy="1789062"/>
        </a:xfrm>
        <a:prstGeom prst="roundRect">
          <a:avLst/>
        </a:prstGeom>
        <a:gradFill rotWithShape="0">
          <a:gsLst>
            <a:gs pos="0">
              <a:schemeClr val="accent4">
                <a:hueOff val="7291831"/>
                <a:satOff val="1160"/>
                <a:lumOff val="3823"/>
                <a:alphaOff val="0"/>
              </a:schemeClr>
            </a:gs>
            <a:gs pos="90000">
              <a:schemeClr val="accent4">
                <a:hueOff val="7291831"/>
                <a:satOff val="1160"/>
                <a:lumOff val="3823"/>
                <a:alphaOff val="0"/>
                <a:shade val="100000"/>
                <a:satMod val="105000"/>
              </a:schemeClr>
            </a:gs>
            <a:gs pos="100000">
              <a:schemeClr val="accent4">
                <a:hueOff val="7291831"/>
                <a:satOff val="1160"/>
                <a:lumOff val="3823"/>
                <a:alphaOff val="0"/>
                <a:shade val="80000"/>
                <a:satMod val="120000"/>
              </a:schemeClr>
            </a:gs>
          </a:gsLst>
          <a:path path="circle">
            <a:fillToRect l="100000" t="100000" r="100000" b="100000"/>
          </a:path>
        </a:gradFill>
        <a:ln>
          <a:noFill/>
        </a:ln>
        <a:effectLst>
          <a:outerShdw blurRad="38100" dist="25400" dir="5400000" rotWithShape="0">
            <a:srgbClr val="000000">
              <a:alpha val="45000"/>
            </a:srgbClr>
          </a:outerShdw>
        </a:effectLst>
        <a:scene3d>
          <a:camera prst="orthographicFront">
            <a:rot lat="0" lon="0" rev="0"/>
          </a:camera>
          <a:lightRig rig="brightRoom" dir="t"/>
        </a:scene3d>
        <a:sp3d extrusionH="12700" contourW="25400" prstMaterial="flat">
          <a:bevelT w="63500" h="152400" prst="angle"/>
          <a:contourClr>
            <a:schemeClr val="accent4">
              <a:hueOff val="7291831"/>
              <a:satOff val="1160"/>
              <a:lumOff val="3823"/>
              <a:alphaOff val="0"/>
              <a:shade val="27000"/>
              <a:satMod val="120000"/>
            </a:schemeClr>
          </a:contourClr>
        </a:sp3d>
      </dsp:spPr>
      <dsp:style>
        <a:lnRef idx="0">
          <a:scrgbClr r="0" g="0" b="0"/>
        </a:lnRef>
        <a:fillRef idx="3">
          <a:scrgbClr r="0" g="0" b="0"/>
        </a:fillRef>
        <a:effectRef idx="3">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GB" sz="2000" kern="1200"/>
            <a:t>Grants and support for state schools to access training meeting their needs</a:t>
          </a:r>
        </a:p>
      </dsp:txBody>
      <dsp:txXfrm>
        <a:off x="2625881" y="1429131"/>
        <a:ext cx="2235193" cy="1614392"/>
      </dsp:txXfrm>
    </dsp:sp>
    <dsp:sp modelId="{0F8D0B03-BB69-4D3F-AA2D-6DAD92EFA297}">
      <dsp:nvSpPr>
        <dsp:cNvPr id="0" name=""/>
        <dsp:cNvSpPr/>
      </dsp:nvSpPr>
      <dsp:spPr>
        <a:xfrm>
          <a:off x="5069049" y="1341796"/>
          <a:ext cx="2409863" cy="1789062"/>
        </a:xfrm>
        <a:prstGeom prst="roundRect">
          <a:avLst/>
        </a:prstGeom>
        <a:gradFill rotWithShape="0">
          <a:gsLst>
            <a:gs pos="0">
              <a:schemeClr val="accent4">
                <a:hueOff val="14583662"/>
                <a:satOff val="2320"/>
                <a:lumOff val="7646"/>
                <a:alphaOff val="0"/>
              </a:schemeClr>
            </a:gs>
            <a:gs pos="90000">
              <a:schemeClr val="accent4">
                <a:hueOff val="14583662"/>
                <a:satOff val="2320"/>
                <a:lumOff val="7646"/>
                <a:alphaOff val="0"/>
                <a:shade val="100000"/>
                <a:satMod val="105000"/>
              </a:schemeClr>
            </a:gs>
            <a:gs pos="100000">
              <a:schemeClr val="accent4">
                <a:hueOff val="14583662"/>
                <a:satOff val="2320"/>
                <a:lumOff val="7646"/>
                <a:alphaOff val="0"/>
                <a:shade val="80000"/>
                <a:satMod val="120000"/>
              </a:schemeClr>
            </a:gs>
          </a:gsLst>
          <a:path path="circle">
            <a:fillToRect l="100000" t="100000" r="100000" b="100000"/>
          </a:path>
        </a:gradFill>
        <a:ln>
          <a:noFill/>
        </a:ln>
        <a:effectLst>
          <a:outerShdw blurRad="38100" dist="25400" dir="5400000" rotWithShape="0">
            <a:srgbClr val="000000">
              <a:alpha val="45000"/>
            </a:srgbClr>
          </a:outerShdw>
        </a:effectLst>
        <a:scene3d>
          <a:camera prst="orthographicFront">
            <a:rot lat="0" lon="0" rev="0"/>
          </a:camera>
          <a:lightRig rig="brightRoom" dir="t"/>
        </a:scene3d>
        <a:sp3d extrusionH="12700" contourW="25400" prstMaterial="flat">
          <a:bevelT w="63500" h="152400" prst="angle"/>
          <a:contourClr>
            <a:schemeClr val="accent4">
              <a:hueOff val="14583662"/>
              <a:satOff val="2320"/>
              <a:lumOff val="7646"/>
              <a:alphaOff val="0"/>
              <a:shade val="27000"/>
              <a:satMod val="120000"/>
            </a:schemeClr>
          </a:contourClr>
        </a:sp3d>
      </dsp:spPr>
      <dsp:style>
        <a:lnRef idx="0">
          <a:scrgbClr r="0" g="0" b="0"/>
        </a:lnRef>
        <a:fillRef idx="3">
          <a:scrgbClr r="0" g="0" b="0"/>
        </a:fillRef>
        <a:effectRef idx="3">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GB" sz="2000" kern="1200"/>
            <a:t>Knowledge and skills to implement a whole school or college approach to MH&amp;WB</a:t>
          </a:r>
        </a:p>
      </dsp:txBody>
      <dsp:txXfrm>
        <a:off x="5156384" y="1429131"/>
        <a:ext cx="2235193" cy="1614392"/>
      </dsp:txXfrm>
    </dsp:sp>
  </dsp:spTree>
</dsp:drawing>
</file>

<file path=ppt/diagrams/layout1.xml><?xml version="1.0" encoding="utf-8"?>
<dgm:layoutDef xmlns:dgm="http://schemas.openxmlformats.org/drawingml/2006/diagram" xmlns:a="http://schemas.openxmlformats.org/drawingml/2006/main" uniqueId="urn:microsoft.com/office/officeart/2018/5/layout/IconLeafLabelList">
  <dgm:title val="Icon Leaf Label List"/>
  <dgm:desc val="Use to show non-sequential or grouped chunks of information accompanied by a related visuals. Works best with icons or small pictures with short text ca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snake">
          <dgm:param type="grDir" val="tL"/>
          <dgm:param type="flowDir" val="row"/>
          <dgm:param type="contDir" val="sameDir"/>
          <dgm:param type="off" val="ctr"/>
          <dgm:param type="vertAlign" val="mid"/>
          <dgm:param type="horzAlign" val="ctr"/>
        </dgm:alg>
      </dgm:if>
      <dgm:else name="Name2">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hoose name="Name3">
      <dgm:if name="Name4" axis="ch" ptType="node" func="cnt" op="lte" val="2">
        <dgm:constrLst>
          <dgm:constr type="h" for="ch" forName="compNode" refType="h" fact="0.4"/>
          <dgm:constr type="w" for="ch" forName="compNode" val="100"/>
          <dgm:constr type="w" for="ch" forName="sibTrans" refType="w" refFor="ch" refForName="compNode" fact="0.175"/>
          <dgm:constr type="sp" refType="w" refFor="ch" refForName="compNode" op="equ" fact="0.25"/>
          <dgm:constr type="primFontSz" for="des" ptType="node" op="equ" val="44"/>
          <dgm:constr type="h" for="des" forName="compNode" op="equ"/>
          <dgm:constr type="h" for="des" forName="textRect" op="equ"/>
        </dgm:constrLst>
      </dgm:if>
      <dgm:if name="Name5" axis="ch" ptType="node" func="cnt" op="lte" val="3">
        <dgm:constrLst>
          <dgm:constr type="h" for="ch" forName="compNode" refType="h" fact="0.4"/>
          <dgm:constr type="w" for="ch" forName="compNode" val="100"/>
          <dgm:constr type="w" for="ch" forName="sibTrans" refType="w" refFor="ch" refForName="compNode" fact="0.175"/>
          <dgm:constr type="sp" refType="w" refFor="ch" refForName="compNode" op="equ" fact="0.25"/>
          <dgm:constr type="primFontSz" for="des" ptType="node" op="equ" val="40"/>
          <dgm:constr type="h" for="des" forName="compNode" op="equ"/>
          <dgm:constr type="h" for="des" forName="textRect" op="equ"/>
        </dgm:constrLst>
      </dgm:if>
      <dgm:if name="Name6" axis="ch" ptType="node" func="cnt" op="lte" val="4">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32"/>
          <dgm:constr type="h" for="des" forName="compNode" op="equ"/>
          <dgm:constr type="h" for="des" forName="textRect" op="equ"/>
        </dgm:constrLst>
      </dgm:if>
      <dgm:else name="Name7">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24"/>
          <dgm:constr type="h" for="des" forName="compNode" op="equ"/>
          <dgm:constr type="h" for="des" forName="textRect" op="equ"/>
        </dgm:constrLst>
      </dgm:else>
    </dgm:choose>
    <dgm:ruleLst>
      <dgm:rule type="w" for="ch" forName="compNode" val="50" fact="NaN" max="NaN"/>
    </dgm:ruleLst>
    <dgm:forEach name="Name8" axis="ch" ptType="node">
      <dgm:layoutNode name="compNode">
        <dgm:alg type="composite"/>
        <dgm:shape xmlns:r="http://schemas.openxmlformats.org/officeDocument/2006/relationships" r:blip="">
          <dgm:adjLst/>
        </dgm:shape>
        <dgm:presOf axis="self"/>
        <dgm:constrLst>
          <dgm:constr type="w" for="ch" forName="iconBgRect" refType="w" fact="0.61"/>
          <dgm:constr type="h" for="ch" forName="iconBgRect" refType="w" refFor="ch" refForName="iconBgRect"/>
          <dgm:constr type="t" for="ch" forName="iconBgRect"/>
          <dgm:constr type="ctrX" for="ch" forName="iconBgRect" refType="w" fact="0.5"/>
          <dgm:constr type="w" for="ch" forName="iconRect" refType="w" fact="0.35"/>
          <dgm:constr type="h" for="ch" forName="iconRect" refType="w" refFor="ch" refForName="iconRect"/>
          <dgm:constr type="ctrX" for="ch" forName="iconRect" refType="ctrX" refFor="ch" refForName="iconBgRect"/>
          <dgm:constr type="ctrY" for="ch" forName="iconRect" refType="ctrY" refFor="ch" refForName="iconBgRect"/>
          <dgm:constr type="h" for="ch" forName="spaceRect" refType="w" fact="0.19"/>
          <dgm:constr type="w" for="ch" forName="spaceRect" refType="w"/>
          <dgm:constr type="l" for="ch" forName="spaceRect"/>
          <dgm:constr type="t" for="ch" forName="spaceRect" refType="b" refFor="ch" refForName="iconBgRect"/>
          <dgm:constr type="h" for="ch" forName="textRect" val="20"/>
          <dgm:constr type="w" for="ch" forName="textRect" refType="w"/>
          <dgm:constr type="l" for="ch" forName="textRect"/>
          <dgm:constr type="t" for="ch" forName="textRect" refType="b" refFor="ch" refForName="spaceRect"/>
        </dgm:constrLst>
        <dgm:ruleLst>
          <dgm:rule type="h" val="INF" fact="NaN" max="NaN"/>
        </dgm:ruleLst>
        <dgm:layoutNode name="iconBgRect" styleLbl="bgShp">
          <dgm:alg type="sp"/>
          <dgm:shape xmlns:r="http://schemas.openxmlformats.org/officeDocument/2006/relationships" type="round2DiagRect" r:blip="">
            <dgm:adjLst/>
            <dgm:extLst>
              <a:ext uri="{B698B0E9-8C71-41B9-8309-B3DCBF30829C}">
                <dgm1612:spPr xmlns:dgm1612="http://schemas.microsoft.com/office/drawing/2016/12/diagram">
                  <a:prstGeom prst="round2DiagRect">
                    <a:avLst>
                      <a:gd name="adj1" fmla="val 29727"/>
                      <a:gd name="adj2" fmla="val 0"/>
                    </a:avLst>
                  </a:prstGeom>
                </dgm1612:spPr>
              </a:ext>
            </dgm:ext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 type="h" val="INF" fact="NaN" max="NaN"/>
          </dgm:ruleLst>
        </dgm:layoutNode>
      </dgm:layoutNode>
      <dgm:forEach name="Name9"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defRPr cap="all"/>
        </a:lvl1pPr>
      </dgm1612:lstStyle>
    </a:ext>
  </dgm:extLst>
</dgm:layoutDef>
</file>

<file path=ppt/diagrams/layout2.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398B81C-00BD-4EC0-8241-52F1313E4D2E}" type="datetimeFigureOut">
              <a:t>3/18/2022</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1B2FE11-8678-45D2-BFA6-46D6D8E68B22}" type="slidenum">
              <a:t>‹#›</a:t>
            </a:fld>
            <a:endParaRPr lang="en-GB"/>
          </a:p>
        </p:txBody>
      </p:sp>
    </p:spTree>
    <p:extLst>
      <p:ext uri="{BB962C8B-B14F-4D97-AF65-F5344CB8AC3E}">
        <p14:creationId xmlns:p14="http://schemas.microsoft.com/office/powerpoint/2010/main" val="271961719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cs typeface="Calibri"/>
            </a:endParaRPr>
          </a:p>
        </p:txBody>
      </p:sp>
      <p:sp>
        <p:nvSpPr>
          <p:cNvPr id="4" name="Slide Number Placeholder 3"/>
          <p:cNvSpPr>
            <a:spLocks noGrp="1"/>
          </p:cNvSpPr>
          <p:nvPr>
            <p:ph type="sldNum" sz="quarter" idx="5"/>
          </p:nvPr>
        </p:nvSpPr>
        <p:spPr/>
        <p:txBody>
          <a:bodyPr/>
          <a:lstStyle/>
          <a:p>
            <a:fld id="{DEF412DE-F058-4355-A7F4-8DD5C3C19A74}" type="slidenum">
              <a:rPr lang="en-GB"/>
              <a:t>2</a:t>
            </a:fld>
            <a:endParaRPr lang="en-GB"/>
          </a:p>
        </p:txBody>
      </p:sp>
    </p:spTree>
    <p:extLst>
      <p:ext uri="{BB962C8B-B14F-4D97-AF65-F5344CB8AC3E}">
        <p14:creationId xmlns:p14="http://schemas.microsoft.com/office/powerpoint/2010/main" val="178497947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cs typeface="Calibri"/>
              </a:rPr>
              <a:t>Finish with some celebratory feedback from school staff.</a:t>
            </a:r>
          </a:p>
          <a:p>
            <a:r>
              <a:rPr lang="en-US" dirty="0">
                <a:cs typeface="Calibri"/>
              </a:rPr>
              <a:t>And to add my own personal feedback- having moved from working on supporting MH in specific London schools (as a senior leader and as a governor), and now being part of the authorities that are pushing this work forward on a national level, I am so impressed by the passion and expertise of people working in the vast amount of teams across health, education, communities and so on who are working so hard to support the MHWB of our children and young people and I look forward to continuing to drive this important work forward.</a:t>
            </a:r>
          </a:p>
        </p:txBody>
      </p:sp>
      <p:sp>
        <p:nvSpPr>
          <p:cNvPr id="4" name="Slide Number Placeholder 3"/>
          <p:cNvSpPr>
            <a:spLocks noGrp="1"/>
          </p:cNvSpPr>
          <p:nvPr>
            <p:ph type="sldNum" sz="quarter" idx="5"/>
          </p:nvPr>
        </p:nvSpPr>
        <p:spPr/>
        <p:txBody>
          <a:bodyPr/>
          <a:lstStyle/>
          <a:p>
            <a:fld id="{61B2FE11-8678-45D2-BFA6-46D6D8E68B22}" type="slidenum">
              <a:rPr lang="en-GB"/>
              <a:t>11</a:t>
            </a:fld>
            <a:endParaRPr lang="en-GB"/>
          </a:p>
        </p:txBody>
      </p:sp>
    </p:spTree>
    <p:extLst>
      <p:ext uri="{BB962C8B-B14F-4D97-AF65-F5344CB8AC3E}">
        <p14:creationId xmlns:p14="http://schemas.microsoft.com/office/powerpoint/2010/main" val="367582580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cs typeface="Calibri"/>
            </a:endParaRPr>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3E884835-F7F3-43EF-AF88-7BF1A5F85027}" type="slidenum">
              <a:rPr kumimoji="0" lang="en-GB" sz="1200" b="0" i="0" u="none" strike="noStrike" kern="1200" cap="none" spc="0" normalizeH="0" baseline="0" noProof="0" smtClean="0">
                <a:ln>
                  <a:noFill/>
                </a:ln>
                <a:solidFill>
                  <a:srgbClr val="000000"/>
                </a:solidFill>
                <a:effectLst/>
                <a:uLnTx/>
                <a:uFillTx/>
                <a:latin typeface="Arial"/>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12</a:t>
            </a:fld>
            <a:endParaRPr kumimoji="0" lang="en-GB" sz="1200" b="0" i="0" u="none" strike="noStrike" kern="1200" cap="none" spc="0" normalizeH="0" baseline="0" noProof="0">
              <a:ln>
                <a:noFill/>
              </a:ln>
              <a:solidFill>
                <a:srgbClr val="000000"/>
              </a:solidFill>
              <a:effectLst/>
              <a:uLnTx/>
              <a:uFillTx/>
              <a:latin typeface="Arial"/>
              <a:ea typeface="+mn-ea"/>
              <a:cs typeface="+mn-cs"/>
            </a:endParaRPr>
          </a:p>
        </p:txBody>
      </p:sp>
    </p:spTree>
    <p:extLst>
      <p:ext uri="{BB962C8B-B14F-4D97-AF65-F5344CB8AC3E}">
        <p14:creationId xmlns:p14="http://schemas.microsoft.com/office/powerpoint/2010/main" val="110253993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cs typeface="Calibri"/>
              </a:rPr>
              <a:t>Kicking off the event, I shall try and set the scene for some of the extensive and brilliant work going on with schools and colleges across London to support the MHWB of CYP.</a:t>
            </a:r>
          </a:p>
          <a:p>
            <a:r>
              <a:rPr lang="en-US" dirty="0">
                <a:cs typeface="Calibri"/>
              </a:rPr>
              <a:t>Don't plan on giving lots of detailed information, just some basics and focus on the celebratory aspect of today's event.</a:t>
            </a:r>
          </a:p>
        </p:txBody>
      </p:sp>
      <p:sp>
        <p:nvSpPr>
          <p:cNvPr id="4" name="Slide Number Placeholder 3"/>
          <p:cNvSpPr>
            <a:spLocks noGrp="1"/>
          </p:cNvSpPr>
          <p:nvPr>
            <p:ph type="sldNum" sz="quarter" idx="5"/>
          </p:nvPr>
        </p:nvSpPr>
        <p:spPr/>
        <p:txBody>
          <a:bodyPr/>
          <a:lstStyle/>
          <a:p>
            <a:fld id="{DEF412DE-F058-4355-A7F4-8DD5C3C19A74}" type="slidenum">
              <a:rPr lang="en-GB"/>
              <a:t>3</a:t>
            </a:fld>
            <a:endParaRPr lang="en-GB"/>
          </a:p>
        </p:txBody>
      </p:sp>
    </p:spTree>
    <p:extLst>
      <p:ext uri="{BB962C8B-B14F-4D97-AF65-F5344CB8AC3E}">
        <p14:creationId xmlns:p14="http://schemas.microsoft.com/office/powerpoint/2010/main" val="246063094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fact you are here at this event means that whatever your background and role, you have expertise or an interest in supporting MHWB.</a:t>
            </a:r>
          </a:p>
          <a:p>
            <a:r>
              <a:rPr lang="en-US" dirty="0">
                <a:cs typeface="Calibri"/>
              </a:rPr>
              <a:t>A statistic you may already be familiar with, is that it is estimated that </a:t>
            </a:r>
            <a:r>
              <a:rPr lang="en-US" dirty="0"/>
              <a:t>75% of enduring mental health disorders have commenced by the age of 18, 50% at age 15. Get it right in childhood and reap the benefits in later years.</a:t>
            </a:r>
            <a:endParaRPr lang="en-US" dirty="0">
              <a:cs typeface="Calibri"/>
            </a:endParaRPr>
          </a:p>
          <a:p>
            <a:r>
              <a:rPr lang="en-US" dirty="0"/>
              <a:t>Crucial role schools play. </a:t>
            </a:r>
            <a:r>
              <a:rPr lang="en-US" b="1" dirty="0"/>
              <a:t>Facilitating MHWB promotion and support through education settings is key.</a:t>
            </a:r>
            <a:r>
              <a:rPr lang="en-US" dirty="0"/>
              <a:t> Schools/colleges work directly with CYP in the formative years of their lives. </a:t>
            </a:r>
            <a:r>
              <a:rPr lang="en-US" dirty="0">
                <a:cs typeface="Calibri"/>
              </a:rPr>
              <a:t>They know the CYP, know the community, know the current issues. Having the day to day contact with CYP/families allows for prevention and early identification to be far more effective, rather than services only being accessed when issues have become more critical and reached the referral stage (families often more likely to access wider services through a school too).</a:t>
            </a:r>
          </a:p>
          <a:p>
            <a:r>
              <a:rPr lang="en-US" dirty="0">
                <a:cs typeface="Calibri"/>
              </a:rPr>
              <a:t>Education staff have developed incredible skills in pastoral care, but they are not trained clinicians. Instead they are professionals in pedagogy, T&amp;L, </a:t>
            </a:r>
            <a:r>
              <a:rPr lang="en-US" dirty="0" err="1">
                <a:cs typeface="Calibri"/>
              </a:rPr>
              <a:t>behaviour</a:t>
            </a:r>
            <a:r>
              <a:rPr lang="en-US" dirty="0">
                <a:cs typeface="Calibri"/>
              </a:rPr>
              <a:t>, who are on the front line dealing with the effects of poor MHWB and they have limited capacity. Therefore, MH work in schools must be a </a:t>
            </a:r>
            <a:r>
              <a:rPr lang="en-US" b="1" dirty="0"/>
              <a:t>reciprocal partnership between health and education where the two sectors value each other’s expertise</a:t>
            </a:r>
            <a:r>
              <a:rPr lang="en-US" dirty="0"/>
              <a:t>.</a:t>
            </a:r>
            <a:endParaRPr lang="en-US" dirty="0">
              <a:cs typeface="Calibri"/>
            </a:endParaRPr>
          </a:p>
          <a:p>
            <a:endParaRPr lang="en-US" dirty="0">
              <a:cs typeface="Calibri"/>
            </a:endParaRPr>
          </a:p>
        </p:txBody>
      </p:sp>
      <p:sp>
        <p:nvSpPr>
          <p:cNvPr id="4" name="Slide Number Placeholder 3"/>
          <p:cNvSpPr>
            <a:spLocks noGrp="1"/>
          </p:cNvSpPr>
          <p:nvPr>
            <p:ph type="sldNum" sz="quarter" idx="5"/>
          </p:nvPr>
        </p:nvSpPr>
        <p:spPr/>
        <p:txBody>
          <a:bodyPr/>
          <a:lstStyle/>
          <a:p>
            <a:fld id="{DEF412DE-F058-4355-A7F4-8DD5C3C19A74}" type="slidenum">
              <a:rPr lang="en-GB"/>
              <a:t>4</a:t>
            </a:fld>
            <a:endParaRPr lang="en-GB"/>
          </a:p>
        </p:txBody>
      </p:sp>
    </p:spTree>
    <p:extLst>
      <p:ext uri="{BB962C8B-B14F-4D97-AF65-F5344CB8AC3E}">
        <p14:creationId xmlns:p14="http://schemas.microsoft.com/office/powerpoint/2010/main" val="251922193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cs typeface="Calibri"/>
              </a:rPr>
              <a:t>There will be varying degrees of awareness amongst you about the role of a SMHL, so I'll just clarify in a nutshell what the role is and since this is a celebration event, I'll share some of the latest good news about the DfE's funded training for SMHLs.</a:t>
            </a:r>
          </a:p>
          <a:p>
            <a:r>
              <a:rPr lang="en-US" dirty="0">
                <a:ea typeface="Calibri"/>
                <a:cs typeface="Calibri"/>
              </a:rPr>
              <a:t>The idea is that all education settings should have a designated member of staff who leads on the mental health and wellbeing provision. It is a strategic role, which needs to be championed by the senior leaders in order to bring about holistic change. Although it is not a mandatory role for schools, the need for one is becoming increasingly </a:t>
            </a:r>
            <a:r>
              <a:rPr lang="en-US" dirty="0" err="1">
                <a:ea typeface="Calibri"/>
                <a:cs typeface="Calibri"/>
              </a:rPr>
              <a:t>recognised</a:t>
            </a:r>
            <a:r>
              <a:rPr lang="en-US" dirty="0">
                <a:ea typeface="Calibri"/>
                <a:cs typeface="Calibri"/>
              </a:rPr>
              <a:t>. 84% of schools had a lead in 2021, up from under 50% in 2016.</a:t>
            </a:r>
          </a:p>
          <a:p>
            <a:r>
              <a:rPr lang="en-US" dirty="0">
                <a:ea typeface="Calibri"/>
                <a:cs typeface="Calibri"/>
              </a:rPr>
              <a:t>There is DfE funded training for all settings to train a member of staff in this role. And training is underpinned by the WSCA to MHWB.</a:t>
            </a:r>
            <a:endParaRPr lang="en-US" dirty="0">
              <a:cs typeface="Calibri"/>
            </a:endParaRPr>
          </a:p>
          <a:p>
            <a:r>
              <a:rPr lang="en-US" dirty="0">
                <a:cs typeface="Calibri"/>
              </a:rPr>
              <a:t>If you want to find out more about the accredited courses on offer and the grant application, then the .gov page has all the up to date information you need. But there really is a vast array of courses to choose from to meet the needs of the school/staff member (different time commitments, online or face-to-face, different price brackets and to accommodate different levels of prior expertise).</a:t>
            </a:r>
          </a:p>
          <a:p>
            <a:endParaRPr lang="en-US" dirty="0">
              <a:cs typeface="Calibri"/>
            </a:endParaRPr>
          </a:p>
        </p:txBody>
      </p:sp>
      <p:sp>
        <p:nvSpPr>
          <p:cNvPr id="4" name="Slide Number Placeholder 3"/>
          <p:cNvSpPr>
            <a:spLocks noGrp="1"/>
          </p:cNvSpPr>
          <p:nvPr>
            <p:ph type="sldNum" sz="quarter" idx="5"/>
          </p:nvPr>
        </p:nvSpPr>
        <p:spPr/>
        <p:txBody>
          <a:bodyPr/>
          <a:lstStyle/>
          <a:p>
            <a:fld id="{61B2FE11-8678-45D2-BFA6-46D6D8E68B22}" type="slidenum">
              <a:rPr lang="en-GB"/>
              <a:t>5</a:t>
            </a:fld>
            <a:endParaRPr lang="en-GB"/>
          </a:p>
        </p:txBody>
      </p:sp>
    </p:spTree>
    <p:extLst>
      <p:ext uri="{BB962C8B-B14F-4D97-AF65-F5344CB8AC3E}">
        <p14:creationId xmlns:p14="http://schemas.microsoft.com/office/powerpoint/2010/main" val="263683527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ea typeface="Calibri"/>
              <a:cs typeface="Calibri"/>
            </a:endParaRPr>
          </a:p>
        </p:txBody>
      </p:sp>
      <p:sp>
        <p:nvSpPr>
          <p:cNvPr id="4" name="Slide Number Placeholder 3"/>
          <p:cNvSpPr>
            <a:spLocks noGrp="1"/>
          </p:cNvSpPr>
          <p:nvPr>
            <p:ph type="sldNum" sz="quarter" idx="5"/>
          </p:nvPr>
        </p:nvSpPr>
        <p:spPr/>
        <p:txBody>
          <a:bodyPr/>
          <a:lstStyle/>
          <a:p>
            <a:fld id="{61B2FE11-8678-45D2-BFA6-46D6D8E68B22}" type="slidenum">
              <a:rPr lang="en-GB"/>
              <a:t>6</a:t>
            </a:fld>
            <a:endParaRPr lang="en-GB"/>
          </a:p>
        </p:txBody>
      </p:sp>
    </p:spTree>
    <p:extLst>
      <p:ext uri="{BB962C8B-B14F-4D97-AF65-F5344CB8AC3E}">
        <p14:creationId xmlns:p14="http://schemas.microsoft.com/office/powerpoint/2010/main" val="378291314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ea typeface="Calibri"/>
                <a:cs typeface="Calibri"/>
              </a:rPr>
              <a:t>More funding has been confirmed to extend access to the training.</a:t>
            </a:r>
          </a:p>
          <a:p>
            <a:r>
              <a:rPr lang="en-US" dirty="0">
                <a:ea typeface="Calibri"/>
                <a:cs typeface="Calibri"/>
              </a:rPr>
              <a:t>More courses to choose from (over 100 to choose from now).</a:t>
            </a:r>
          </a:p>
          <a:p>
            <a:r>
              <a:rPr lang="en-US" dirty="0">
                <a:ea typeface="Calibri"/>
                <a:cs typeface="Calibri"/>
              </a:rPr>
              <a:t>New selection tool to help choose a course that fits an individual's needs best.</a:t>
            </a:r>
          </a:p>
          <a:p>
            <a:r>
              <a:rPr lang="en-US" dirty="0">
                <a:ea typeface="Calibri"/>
                <a:cs typeface="Calibri"/>
              </a:rPr>
              <a:t>Publishing list of schools/colleges that have claimed the grant to help give oversight of uptake in your area. Knowing which schools have and have not accessed the training helps people know where to focus particular support.</a:t>
            </a:r>
          </a:p>
        </p:txBody>
      </p:sp>
      <p:sp>
        <p:nvSpPr>
          <p:cNvPr id="4" name="Slide Number Placeholder 3"/>
          <p:cNvSpPr>
            <a:spLocks noGrp="1"/>
          </p:cNvSpPr>
          <p:nvPr>
            <p:ph type="sldNum" sz="quarter" idx="5"/>
          </p:nvPr>
        </p:nvSpPr>
        <p:spPr/>
        <p:txBody>
          <a:bodyPr/>
          <a:lstStyle/>
          <a:p>
            <a:fld id="{DEF412DE-F058-4355-A7F4-8DD5C3C19A74}" type="slidenum">
              <a:rPr lang="en-GB"/>
              <a:t>7</a:t>
            </a:fld>
            <a:endParaRPr lang="en-GB"/>
          </a:p>
        </p:txBody>
      </p:sp>
    </p:spTree>
    <p:extLst>
      <p:ext uri="{BB962C8B-B14F-4D97-AF65-F5344CB8AC3E}">
        <p14:creationId xmlns:p14="http://schemas.microsoft.com/office/powerpoint/2010/main" val="246063094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cs typeface="Calibri"/>
              </a:rPr>
              <a:t>I can't talk about SMHL without talking about WSCA because the role is underpinned by how WSCA is developed at a setting. WSCA is the key to sustained and wider impact for CYP.</a:t>
            </a:r>
          </a:p>
          <a:p>
            <a:r>
              <a:rPr lang="en-US" dirty="0"/>
              <a:t>I imagine that most of you at this event are very familiar with these 8 principles of WSCA so rather than talk through them one by one, I thought I would just share some examples where there is some really effective practice in WSCA to MHWB and how impactful it has been.</a:t>
            </a:r>
          </a:p>
          <a:p>
            <a:r>
              <a:rPr lang="en-US" dirty="0">
                <a:cs typeface="Calibri"/>
              </a:rPr>
              <a:t>One example of a model I'll talk through is of a SMHL who developed a multi-disciplinary approach to MH at her school by setting up weekly pastoral team meetings. These were attended by the SENCO, DSL, school counsellor, CAMHS and EMHP every week, and often (and specifically invited where necessary), EP, Early Help Practitioner, </a:t>
            </a:r>
            <a:r>
              <a:rPr lang="en-US" dirty="0" err="1">
                <a:cs typeface="Calibri"/>
              </a:rPr>
              <a:t>Behaviour</a:t>
            </a:r>
            <a:r>
              <a:rPr lang="en-US" dirty="0">
                <a:cs typeface="Calibri"/>
              </a:rPr>
              <a:t> Outreach support worker and a host of other professionals. The SMHL chaired the meetings and talked through cases which had been brought to her through school, either new concerns, often minor, as well as on-going cases. This gave the opportunity for professional dialogue about the issues and possible support and actions. These might be anything from continued monitoring and supporting school staff with universal offers and advice, to ensuring the best referral pathways were chosen and everything in between. The school was benefiting from specialist expertise, services were able to share their offer and ensure cross-over was avoided or joined up work was implemented where needed. Some impactful work that came from this includes: </a:t>
            </a:r>
          </a:p>
          <a:p>
            <a:pPr marL="171450" indent="-171450">
              <a:buFont typeface="Arial"/>
              <a:buChar char="•"/>
            </a:pPr>
            <a:r>
              <a:rPr lang="en-US" dirty="0">
                <a:cs typeface="Calibri"/>
              </a:rPr>
              <a:t>Whole class interventions on emotional regulation to target a cohort with common difficulties</a:t>
            </a:r>
          </a:p>
          <a:p>
            <a:pPr marL="171450" indent="-171450">
              <a:buFont typeface="Arial"/>
              <a:buChar char="•"/>
            </a:pPr>
            <a:r>
              <a:rPr lang="en-US" dirty="0">
                <a:cs typeface="Calibri"/>
              </a:rPr>
              <a:t>Referrals to wider services being accepted (and where there might be wait times, plans could be put in place for the short term)</a:t>
            </a:r>
          </a:p>
          <a:p>
            <a:pPr marL="171450" indent="-171450">
              <a:buFont typeface="Arial"/>
              <a:buChar char="•"/>
            </a:pPr>
            <a:r>
              <a:rPr lang="en-US" dirty="0">
                <a:cs typeface="Calibri"/>
              </a:rPr>
              <a:t>Parents accessing specialist local services (e.g. voluntary </a:t>
            </a:r>
            <a:r>
              <a:rPr lang="en-US" dirty="0" err="1">
                <a:cs typeface="Calibri"/>
              </a:rPr>
              <a:t>organisations</a:t>
            </a:r>
            <a:r>
              <a:rPr lang="en-US" dirty="0">
                <a:cs typeface="Calibri"/>
              </a:rPr>
              <a:t> for substance misuse or domestic abuse, parenting courses, or really practical things like housing support </a:t>
            </a:r>
            <a:r>
              <a:rPr lang="en-US" dirty="0" err="1">
                <a:cs typeface="Calibri"/>
              </a:rPr>
              <a:t>etc</a:t>
            </a:r>
            <a:r>
              <a:rPr lang="en-US" dirty="0">
                <a:cs typeface="Calibri"/>
              </a:rPr>
              <a:t>)</a:t>
            </a:r>
          </a:p>
          <a:p>
            <a:pPr marL="171450" indent="-171450">
              <a:buFont typeface="Arial"/>
              <a:buChar char="•"/>
            </a:pPr>
            <a:r>
              <a:rPr lang="en-US" dirty="0">
                <a:cs typeface="Calibri"/>
              </a:rPr>
              <a:t>School staff having training in identifying MH needs and later trauma informed practice </a:t>
            </a:r>
          </a:p>
          <a:p>
            <a:pPr marL="171450" indent="-171450">
              <a:buFont typeface="Arial"/>
              <a:buChar char="•"/>
            </a:pPr>
            <a:r>
              <a:rPr lang="en-US" dirty="0" err="1">
                <a:cs typeface="Calibri"/>
              </a:rPr>
              <a:t>Behaviour</a:t>
            </a:r>
            <a:r>
              <a:rPr lang="en-US" dirty="0">
                <a:cs typeface="Calibri"/>
              </a:rPr>
              <a:t> policy being adapted to be more trauma informed</a:t>
            </a:r>
          </a:p>
          <a:p>
            <a:pPr marL="171450" indent="-171450">
              <a:buFont typeface="Arial"/>
              <a:buChar char="•"/>
            </a:pPr>
            <a:r>
              <a:rPr lang="en-US" dirty="0">
                <a:cs typeface="Calibri"/>
              </a:rPr>
              <a:t>Pupil voice being embedded into practice throughout the school year and influencing change</a:t>
            </a:r>
          </a:p>
          <a:p>
            <a:pPr marL="171450" indent="-171450">
              <a:buFont typeface="Arial"/>
              <a:buChar char="•"/>
            </a:pPr>
            <a:r>
              <a:rPr lang="en-US" dirty="0">
                <a:cs typeface="Calibri"/>
              </a:rPr>
              <a:t>A shared language for emotional regulation being taught and used widely across the school</a:t>
            </a:r>
            <a:endParaRPr lang="en-US" dirty="0"/>
          </a:p>
          <a:p>
            <a:pPr marL="171450" indent="-171450">
              <a:buFont typeface="Arial"/>
              <a:buChar char="•"/>
            </a:pPr>
            <a:r>
              <a:rPr lang="en-US" dirty="0">
                <a:cs typeface="Calibri"/>
              </a:rPr>
              <a:t>Daily check-ins becoming part of school routine so that all pupils feel seen and staff can follow up on issues</a:t>
            </a:r>
          </a:p>
          <a:p>
            <a:pPr marL="171450" indent="-171450">
              <a:buFont typeface="Arial"/>
              <a:buChar char="•"/>
            </a:pPr>
            <a:r>
              <a:rPr lang="en-US" dirty="0">
                <a:cs typeface="Calibri"/>
              </a:rPr>
              <a:t>Assemblies and events were planned out in the school calendar and executed with support of professionals and high quality resources</a:t>
            </a:r>
          </a:p>
          <a:p>
            <a:r>
              <a:rPr lang="en-US" dirty="0">
                <a:cs typeface="Calibri"/>
              </a:rPr>
              <a:t>The list goes on, but the point is that the was a holistic shift in the school's approach to MHWB, facilitated by the SMHL, and it was rolled out carefully over time in a joined-up way, accounting for all 8 principles of WSCA.</a:t>
            </a:r>
          </a:p>
        </p:txBody>
      </p:sp>
      <p:sp>
        <p:nvSpPr>
          <p:cNvPr id="4" name="Slide Number Placeholder 3"/>
          <p:cNvSpPr>
            <a:spLocks noGrp="1"/>
          </p:cNvSpPr>
          <p:nvPr>
            <p:ph type="sldNum" sz="quarter" idx="5"/>
          </p:nvPr>
        </p:nvSpPr>
        <p:spPr/>
        <p:txBody>
          <a:bodyPr/>
          <a:lstStyle/>
          <a:p>
            <a:fld id="{61B2FE11-8678-45D2-BFA6-46D6D8E68B22}" type="slidenum">
              <a:rPr lang="en-GB"/>
              <a:t>8</a:t>
            </a:fld>
            <a:endParaRPr lang="en-GB"/>
          </a:p>
        </p:txBody>
      </p:sp>
    </p:spTree>
    <p:extLst>
      <p:ext uri="{BB962C8B-B14F-4D97-AF65-F5344CB8AC3E}">
        <p14:creationId xmlns:p14="http://schemas.microsoft.com/office/powerpoint/2010/main" val="231355725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cs typeface="Calibri"/>
            </a:endParaRPr>
          </a:p>
        </p:txBody>
      </p:sp>
      <p:sp>
        <p:nvSpPr>
          <p:cNvPr id="4" name="Slide Number Placeholder 3"/>
          <p:cNvSpPr>
            <a:spLocks noGrp="1"/>
          </p:cNvSpPr>
          <p:nvPr>
            <p:ph type="sldNum" sz="quarter" idx="5"/>
          </p:nvPr>
        </p:nvSpPr>
        <p:spPr/>
        <p:txBody>
          <a:bodyPr/>
          <a:lstStyle/>
          <a:p>
            <a:fld id="{61B2FE11-8678-45D2-BFA6-46D6D8E68B22}" type="slidenum">
              <a:rPr lang="en-GB"/>
              <a:t>9</a:t>
            </a:fld>
            <a:endParaRPr lang="en-GB"/>
          </a:p>
        </p:txBody>
      </p:sp>
    </p:spTree>
    <p:extLst>
      <p:ext uri="{BB962C8B-B14F-4D97-AF65-F5344CB8AC3E}">
        <p14:creationId xmlns:p14="http://schemas.microsoft.com/office/powerpoint/2010/main" val="75791619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cs typeface="Calibri"/>
              </a:rPr>
              <a:t>DfE survey schools and colleges about their views on various aspects of the MHST service.</a:t>
            </a:r>
          </a:p>
          <a:p>
            <a:r>
              <a:rPr lang="en-US" dirty="0">
                <a:cs typeface="Calibri"/>
              </a:rPr>
              <a:t>You'll see from these 2021 results (2022 surveys to be going out to settings very soon) that the service received incredibly positive responses nationally which is great and should be celebrated, but also note that London settings were particularly positive about their experience of the MHST service.</a:t>
            </a:r>
          </a:p>
        </p:txBody>
      </p:sp>
      <p:sp>
        <p:nvSpPr>
          <p:cNvPr id="4" name="Slide Number Placeholder 3"/>
          <p:cNvSpPr>
            <a:spLocks noGrp="1"/>
          </p:cNvSpPr>
          <p:nvPr>
            <p:ph type="sldNum" sz="quarter" idx="5"/>
          </p:nvPr>
        </p:nvSpPr>
        <p:spPr/>
        <p:txBody>
          <a:bodyPr/>
          <a:lstStyle/>
          <a:p>
            <a:fld id="{61B2FE11-8678-45D2-BFA6-46D6D8E68B22}" type="slidenum">
              <a:rPr lang="en-GB"/>
              <a:t>10</a:t>
            </a:fld>
            <a:endParaRPr lang="en-GB"/>
          </a:p>
        </p:txBody>
      </p:sp>
    </p:spTree>
    <p:extLst>
      <p:ext uri="{BB962C8B-B14F-4D97-AF65-F5344CB8AC3E}">
        <p14:creationId xmlns:p14="http://schemas.microsoft.com/office/powerpoint/2010/main" val="1472460570"/>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5" name="Picture 4" descr="Department for Education">
            <a:extLst>
              <a:ext uri="{FF2B5EF4-FFF2-40B4-BE49-F238E27FC236}">
                <a16:creationId xmlns:a16="http://schemas.microsoft.com/office/drawing/2014/main" id="{6A8D118D-2BCC-4257-AFED-B794C7C526CA}"/>
              </a:ext>
            </a:extLst>
          </p:cNvPr>
          <p:cNvPicPr>
            <a:picLocks noChangeAspect="1"/>
          </p:cNvPicPr>
          <p:nvPr userDrawn="1"/>
        </p:nvPicPr>
        <p:blipFill>
          <a:blip r:embed="rId2"/>
          <a:stretch>
            <a:fillRect/>
          </a:stretch>
        </p:blipFill>
        <p:spPr>
          <a:xfrm>
            <a:off x="0" y="0"/>
            <a:ext cx="12192000" cy="6858000"/>
          </a:xfrm>
          <a:prstGeom prst="rect">
            <a:avLst/>
          </a:prstGeom>
        </p:spPr>
      </p:pic>
      <p:sp>
        <p:nvSpPr>
          <p:cNvPr id="2" name="Title 1"/>
          <p:cNvSpPr>
            <a:spLocks noGrp="1"/>
          </p:cNvSpPr>
          <p:nvPr>
            <p:ph type="ctrTitle" hasCustomPrompt="1"/>
          </p:nvPr>
        </p:nvSpPr>
        <p:spPr>
          <a:xfrm>
            <a:off x="641556" y="2324659"/>
            <a:ext cx="7296081" cy="790775"/>
          </a:xfrm>
        </p:spPr>
        <p:txBody>
          <a:bodyPr lIns="0" tIns="0" rIns="0" bIns="0" anchor="b" anchorCtr="0">
            <a:noAutofit/>
          </a:bodyPr>
          <a:lstStyle>
            <a:lvl1pPr algn="l">
              <a:lnSpc>
                <a:spcPct val="85000"/>
              </a:lnSpc>
              <a:defRPr sz="4000" b="1" cap="none" baseline="0">
                <a:solidFill>
                  <a:schemeClr val="tx1"/>
                </a:solidFill>
                <a:latin typeface="+mj-lt"/>
              </a:defRPr>
            </a:lvl1pPr>
          </a:lstStyle>
          <a:p>
            <a:r>
              <a:rPr lang="en-US"/>
              <a:t>Title </a:t>
            </a:r>
          </a:p>
        </p:txBody>
      </p:sp>
      <p:sp>
        <p:nvSpPr>
          <p:cNvPr id="6" name="Text Placeholder 5">
            <a:extLst>
              <a:ext uri="{FF2B5EF4-FFF2-40B4-BE49-F238E27FC236}">
                <a16:creationId xmlns:a16="http://schemas.microsoft.com/office/drawing/2014/main" id="{9CD4B75E-DBEF-4869-8866-2D0CD8203D7F}"/>
              </a:ext>
            </a:extLst>
          </p:cNvPr>
          <p:cNvSpPr>
            <a:spLocks noGrp="1"/>
          </p:cNvSpPr>
          <p:nvPr>
            <p:ph type="body" sz="quarter" idx="10" hasCustomPrompt="1"/>
          </p:nvPr>
        </p:nvSpPr>
        <p:spPr>
          <a:xfrm>
            <a:off x="641555" y="6253382"/>
            <a:ext cx="3229663" cy="374650"/>
          </a:xfrm>
        </p:spPr>
        <p:txBody>
          <a:bodyPr lIns="0" tIns="0" rIns="0" bIns="0">
            <a:noAutofit/>
          </a:bodyPr>
          <a:lstStyle>
            <a:lvl1pPr marL="0" indent="0" algn="l">
              <a:buNone/>
              <a:defRPr sz="1200">
                <a:solidFill>
                  <a:schemeClr val="tx1"/>
                </a:solidFill>
              </a:defRPr>
            </a:lvl1pPr>
            <a:lvl5pPr marL="744101" indent="0" algn="l">
              <a:buNone/>
              <a:defRPr/>
            </a:lvl5pPr>
          </a:lstStyle>
          <a:p>
            <a:pPr lvl="0"/>
            <a:r>
              <a:rPr lang="en-GB"/>
              <a:t>Month YYYY</a:t>
            </a:r>
          </a:p>
        </p:txBody>
      </p:sp>
      <p:sp>
        <p:nvSpPr>
          <p:cNvPr id="4" name="Text Placeholder 3">
            <a:extLst>
              <a:ext uri="{FF2B5EF4-FFF2-40B4-BE49-F238E27FC236}">
                <a16:creationId xmlns:a16="http://schemas.microsoft.com/office/drawing/2014/main" id="{310D9DD1-0B8F-492B-872E-711A3C7027DC}"/>
              </a:ext>
            </a:extLst>
          </p:cNvPr>
          <p:cNvSpPr>
            <a:spLocks noGrp="1"/>
          </p:cNvSpPr>
          <p:nvPr>
            <p:ph type="body" sz="quarter" idx="11" hasCustomPrompt="1"/>
          </p:nvPr>
        </p:nvSpPr>
        <p:spPr>
          <a:xfrm>
            <a:off x="641556" y="3124193"/>
            <a:ext cx="7296081" cy="790776"/>
          </a:xfrm>
        </p:spPr>
        <p:txBody>
          <a:bodyPr lIns="0" tIns="0" rIns="0" bIns="0">
            <a:noAutofit/>
          </a:bodyPr>
          <a:lstStyle>
            <a:lvl1pPr>
              <a:defRPr sz="3600" b="0">
                <a:solidFill>
                  <a:schemeClr val="tx1"/>
                </a:solidFill>
              </a:defRPr>
            </a:lvl1pPr>
          </a:lstStyle>
          <a:p>
            <a:pPr lvl="0"/>
            <a:r>
              <a:rPr lang="en-US"/>
              <a:t>Subtitle</a:t>
            </a:r>
          </a:p>
        </p:txBody>
      </p:sp>
    </p:spTree>
    <p:extLst>
      <p:ext uri="{BB962C8B-B14F-4D97-AF65-F5344CB8AC3E}">
        <p14:creationId xmlns:p14="http://schemas.microsoft.com/office/powerpoint/2010/main" val="3524804574"/>
      </p:ext>
    </p:extLst>
  </p:cSld>
  <p:clrMapOvr>
    <a:masterClrMapping/>
  </p:clrMapOvr>
  <p:hf sldNum="0" hdr="0" ftr="0" dt="0"/>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le and Content slide ">
    <p:spTree>
      <p:nvGrpSpPr>
        <p:cNvPr id="1" name=""/>
        <p:cNvGrpSpPr/>
        <p:nvPr/>
      </p:nvGrpSpPr>
      <p:grpSpPr>
        <a:xfrm>
          <a:off x="0" y="0"/>
          <a:ext cx="0" cy="0"/>
          <a:chOff x="0" y="0"/>
          <a:chExt cx="0" cy="0"/>
        </a:xfrm>
      </p:grpSpPr>
      <p:sp>
        <p:nvSpPr>
          <p:cNvPr id="3" name="Content Placeholder 2"/>
          <p:cNvSpPr>
            <a:spLocks noGrp="1"/>
          </p:cNvSpPr>
          <p:nvPr>
            <p:ph idx="1"/>
          </p:nvPr>
        </p:nvSpPr>
        <p:spPr>
          <a:xfrm>
            <a:off x="647546" y="1361856"/>
            <a:ext cx="10956797" cy="469335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 name="Title 1">
            <a:extLst>
              <a:ext uri="{FF2B5EF4-FFF2-40B4-BE49-F238E27FC236}">
                <a16:creationId xmlns:a16="http://schemas.microsoft.com/office/drawing/2014/main" id="{36D6E40B-1386-4F79-92BB-AF61607C3236}"/>
              </a:ext>
            </a:extLst>
          </p:cNvPr>
          <p:cNvSpPr>
            <a:spLocks noGrp="1"/>
          </p:cNvSpPr>
          <p:nvPr>
            <p:ph type="title" hasCustomPrompt="1"/>
          </p:nvPr>
        </p:nvSpPr>
        <p:spPr/>
        <p:txBody>
          <a:bodyPr/>
          <a:lstStyle/>
          <a:p>
            <a:r>
              <a:rPr lang="en-US"/>
              <a:t>Click to edit title</a:t>
            </a:r>
            <a:endParaRPr lang="en-GB"/>
          </a:p>
        </p:txBody>
      </p:sp>
      <p:sp>
        <p:nvSpPr>
          <p:cNvPr id="4" name="Footer Placeholder 3">
            <a:extLst>
              <a:ext uri="{FF2B5EF4-FFF2-40B4-BE49-F238E27FC236}">
                <a16:creationId xmlns:a16="http://schemas.microsoft.com/office/drawing/2014/main" id="{E763F045-6FE1-4010-B19A-965F3782071A}"/>
              </a:ext>
            </a:extLst>
          </p:cNvPr>
          <p:cNvSpPr>
            <a:spLocks noGrp="1"/>
          </p:cNvSpPr>
          <p:nvPr>
            <p:ph type="ftr" sz="quarter" idx="10"/>
          </p:nvPr>
        </p:nvSpPr>
        <p:spPr/>
        <p:txBody>
          <a:bodyPr/>
          <a:lstStyle/>
          <a:p>
            <a:r>
              <a:rPr lang="en-GB"/>
              <a:t>On the Insert ribbon select Header and Footer to edit this holding text</a:t>
            </a:r>
            <a:endParaRPr lang="en-US"/>
          </a:p>
        </p:txBody>
      </p:sp>
      <p:sp>
        <p:nvSpPr>
          <p:cNvPr id="5" name="Slide Number Placeholder 4">
            <a:extLst>
              <a:ext uri="{FF2B5EF4-FFF2-40B4-BE49-F238E27FC236}">
                <a16:creationId xmlns:a16="http://schemas.microsoft.com/office/drawing/2014/main" id="{9980D8CA-E46C-483D-8651-178424FBAAFC}"/>
              </a:ext>
            </a:extLst>
          </p:cNvPr>
          <p:cNvSpPr>
            <a:spLocks noGrp="1"/>
          </p:cNvSpPr>
          <p:nvPr>
            <p:ph type="sldNum" sz="quarter" idx="11"/>
          </p:nvPr>
        </p:nvSpPr>
        <p:spPr/>
        <p:txBody>
          <a:bodyPr/>
          <a:lstStyle/>
          <a:p>
            <a:fld id="{4FAB73BC-B049-4115-A692-8D63A059BFB8}" type="slidenum">
              <a:rPr lang="en-GB" smtClean="0"/>
              <a:pPr/>
              <a:t>‹#›</a:t>
            </a:fld>
            <a:endParaRPr lang="en-GB"/>
          </a:p>
        </p:txBody>
      </p:sp>
    </p:spTree>
    <p:extLst>
      <p:ext uri="{BB962C8B-B14F-4D97-AF65-F5344CB8AC3E}">
        <p14:creationId xmlns:p14="http://schemas.microsoft.com/office/powerpoint/2010/main" val="2286467166"/>
      </p:ext>
    </p:extLst>
  </p:cSld>
  <p:clrMapOvr>
    <a:masterClrMapping/>
  </p:clrMapOvr>
  <p:hf sldNum="0"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616DB07B-09C9-453F-B765-54897D475D93}"/>
              </a:ext>
            </a:extLst>
          </p:cNvPr>
          <p:cNvSpPr>
            <a:spLocks noGrp="1"/>
          </p:cNvSpPr>
          <p:nvPr>
            <p:ph sz="quarter" idx="14"/>
          </p:nvPr>
        </p:nvSpPr>
        <p:spPr>
          <a:xfrm>
            <a:off x="6096000" y="1361856"/>
            <a:ext cx="5508625" cy="466111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3" name="Content Placeholder 2"/>
          <p:cNvSpPr>
            <a:spLocks noGrp="1"/>
          </p:cNvSpPr>
          <p:nvPr>
            <p:ph idx="1"/>
          </p:nvPr>
        </p:nvSpPr>
        <p:spPr>
          <a:xfrm>
            <a:off x="647546" y="1361856"/>
            <a:ext cx="5288033" cy="46605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2" name="Footer Placeholder 4">
            <a:extLst>
              <a:ext uri="{FF2B5EF4-FFF2-40B4-BE49-F238E27FC236}">
                <a16:creationId xmlns:a16="http://schemas.microsoft.com/office/drawing/2014/main" id="{80B686D1-1E2E-4A9B-B3E8-6E81C44D7048}"/>
              </a:ext>
            </a:extLst>
          </p:cNvPr>
          <p:cNvSpPr txBox="1">
            <a:spLocks/>
          </p:cNvSpPr>
          <p:nvPr userDrawn="1"/>
        </p:nvSpPr>
        <p:spPr>
          <a:xfrm>
            <a:off x="453442" y="6348400"/>
            <a:ext cx="10154233" cy="365125"/>
          </a:xfrm>
          <a:prstGeom prst="rect">
            <a:avLst/>
          </a:prstGeom>
        </p:spPr>
        <p:txBody>
          <a:bodyPr vert="horz" lIns="91440" tIns="45720" rIns="91440" bIns="45720" rtlCol="0" anchor="t" anchorCtr="0"/>
          <a:lstStyle>
            <a:defPPr>
              <a:defRPr lang="en-US"/>
            </a:defPPr>
            <a:lvl1pPr marL="0" algn="l" defTabSz="457200" rtl="0" eaLnBrk="1" latinLnBrk="0" hangingPunct="1">
              <a:defRPr sz="1300" kern="1200">
                <a:solidFill>
                  <a:srgbClr val="0A548B"/>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US" sz="900" b="0">
              <a:solidFill>
                <a:srgbClr val="000000"/>
              </a:solidFill>
            </a:endParaRPr>
          </a:p>
        </p:txBody>
      </p:sp>
      <p:sp>
        <p:nvSpPr>
          <p:cNvPr id="2" name="Title 1">
            <a:extLst>
              <a:ext uri="{FF2B5EF4-FFF2-40B4-BE49-F238E27FC236}">
                <a16:creationId xmlns:a16="http://schemas.microsoft.com/office/drawing/2014/main" id="{36D6E40B-1386-4F79-92BB-AF61607C3236}"/>
              </a:ext>
            </a:extLst>
          </p:cNvPr>
          <p:cNvSpPr>
            <a:spLocks noGrp="1"/>
          </p:cNvSpPr>
          <p:nvPr>
            <p:ph type="title" hasCustomPrompt="1"/>
          </p:nvPr>
        </p:nvSpPr>
        <p:spPr/>
        <p:txBody>
          <a:bodyPr/>
          <a:lstStyle/>
          <a:p>
            <a:r>
              <a:rPr lang="en-US"/>
              <a:t>Click to edit title</a:t>
            </a:r>
            <a:endParaRPr lang="en-GB"/>
          </a:p>
        </p:txBody>
      </p:sp>
      <p:sp>
        <p:nvSpPr>
          <p:cNvPr id="15" name="Footer Placeholder 14">
            <a:extLst>
              <a:ext uri="{FF2B5EF4-FFF2-40B4-BE49-F238E27FC236}">
                <a16:creationId xmlns:a16="http://schemas.microsoft.com/office/drawing/2014/main" id="{25D7DA47-9A89-48CB-829C-3D9A4879EB16}"/>
              </a:ext>
            </a:extLst>
          </p:cNvPr>
          <p:cNvSpPr>
            <a:spLocks noGrp="1"/>
          </p:cNvSpPr>
          <p:nvPr>
            <p:ph type="ftr" sz="quarter" idx="10"/>
          </p:nvPr>
        </p:nvSpPr>
        <p:spPr/>
        <p:txBody>
          <a:bodyPr/>
          <a:lstStyle/>
          <a:p>
            <a:r>
              <a:rPr lang="en-GB"/>
              <a:t>On the Insert ribbon select Header and Footer to edit this holding text</a:t>
            </a:r>
            <a:endParaRPr lang="en-US"/>
          </a:p>
        </p:txBody>
      </p:sp>
      <p:sp>
        <p:nvSpPr>
          <p:cNvPr id="16" name="Slide Number Placeholder 15">
            <a:extLst>
              <a:ext uri="{FF2B5EF4-FFF2-40B4-BE49-F238E27FC236}">
                <a16:creationId xmlns:a16="http://schemas.microsoft.com/office/drawing/2014/main" id="{E0539D99-764F-4E3A-A750-F4EE808509D6}"/>
              </a:ext>
            </a:extLst>
          </p:cNvPr>
          <p:cNvSpPr>
            <a:spLocks noGrp="1"/>
          </p:cNvSpPr>
          <p:nvPr>
            <p:ph type="sldNum" sz="quarter" idx="11"/>
          </p:nvPr>
        </p:nvSpPr>
        <p:spPr/>
        <p:txBody>
          <a:bodyPr/>
          <a:lstStyle/>
          <a:p>
            <a:fld id="{4FAB73BC-B049-4115-A692-8D63A059BFB8}" type="slidenum">
              <a:rPr lang="en-GB" smtClean="0"/>
              <a:pPr/>
              <a:t>‹#›</a:t>
            </a:fld>
            <a:endParaRPr lang="en-GB"/>
          </a:p>
        </p:txBody>
      </p:sp>
    </p:spTree>
  </p:cSld>
  <p:clrMapOvr>
    <a:masterClrMapping/>
  </p:clrMapOvr>
  <p:hf sldNum="0" hdr="0" ftr="0" dt="0"/>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Quote page">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404BF72B-E63F-4D7A-9EDC-FE7CB2CEA6D5}"/>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a:off x="0" y="0"/>
            <a:ext cx="12192000" cy="6858000"/>
          </a:xfrm>
          <a:prstGeom prst="rect">
            <a:avLst/>
          </a:prstGeom>
        </p:spPr>
      </p:pic>
      <p:sp>
        <p:nvSpPr>
          <p:cNvPr id="12" name="Footer Placeholder 4">
            <a:extLst>
              <a:ext uri="{FF2B5EF4-FFF2-40B4-BE49-F238E27FC236}">
                <a16:creationId xmlns:a16="http://schemas.microsoft.com/office/drawing/2014/main" id="{80B686D1-1E2E-4A9B-B3E8-6E81C44D7048}"/>
              </a:ext>
            </a:extLst>
          </p:cNvPr>
          <p:cNvSpPr txBox="1">
            <a:spLocks/>
          </p:cNvSpPr>
          <p:nvPr userDrawn="1"/>
        </p:nvSpPr>
        <p:spPr>
          <a:xfrm>
            <a:off x="453442" y="6348400"/>
            <a:ext cx="10154233" cy="365125"/>
          </a:xfrm>
          <a:prstGeom prst="rect">
            <a:avLst/>
          </a:prstGeom>
        </p:spPr>
        <p:txBody>
          <a:bodyPr vert="horz" lIns="91440" tIns="45720" rIns="91440" bIns="45720" rtlCol="0" anchor="t" anchorCtr="0"/>
          <a:lstStyle>
            <a:defPPr>
              <a:defRPr lang="en-US"/>
            </a:defPPr>
            <a:lvl1pPr marL="0" algn="l" defTabSz="457200" rtl="0" eaLnBrk="1" latinLnBrk="0" hangingPunct="1">
              <a:defRPr sz="1300" kern="1200">
                <a:solidFill>
                  <a:srgbClr val="0A548B"/>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US" sz="900" b="0">
              <a:solidFill>
                <a:srgbClr val="000000"/>
              </a:solidFill>
            </a:endParaRPr>
          </a:p>
        </p:txBody>
      </p:sp>
      <p:sp>
        <p:nvSpPr>
          <p:cNvPr id="5" name="Slide Number Placeholder 4">
            <a:extLst>
              <a:ext uri="{FF2B5EF4-FFF2-40B4-BE49-F238E27FC236}">
                <a16:creationId xmlns:a16="http://schemas.microsoft.com/office/drawing/2014/main" id="{376E03D2-9C7C-4AF2-BDB8-6D1A8E0800B8}"/>
              </a:ext>
            </a:extLst>
          </p:cNvPr>
          <p:cNvSpPr>
            <a:spLocks noGrp="1"/>
          </p:cNvSpPr>
          <p:nvPr>
            <p:ph type="sldNum" sz="quarter" idx="16"/>
          </p:nvPr>
        </p:nvSpPr>
        <p:spPr/>
        <p:txBody>
          <a:bodyPr/>
          <a:lstStyle/>
          <a:p>
            <a:fld id="{4FAB73BC-B049-4115-A692-8D63A059BFB8}" type="slidenum">
              <a:rPr lang="en-US" smtClean="0"/>
              <a:pPr/>
              <a:t>‹#›</a:t>
            </a:fld>
            <a:endParaRPr lang="en-US"/>
          </a:p>
        </p:txBody>
      </p:sp>
      <p:sp>
        <p:nvSpPr>
          <p:cNvPr id="2" name="Title 1">
            <a:extLst>
              <a:ext uri="{FF2B5EF4-FFF2-40B4-BE49-F238E27FC236}">
                <a16:creationId xmlns:a16="http://schemas.microsoft.com/office/drawing/2014/main" id="{3EAE47C9-FA90-491B-A398-CE785F59473E}"/>
              </a:ext>
            </a:extLst>
          </p:cNvPr>
          <p:cNvSpPr>
            <a:spLocks noGrp="1"/>
          </p:cNvSpPr>
          <p:nvPr>
            <p:ph type="title"/>
          </p:nvPr>
        </p:nvSpPr>
        <p:spPr>
          <a:xfrm>
            <a:off x="5283199" y="1145808"/>
            <a:ext cx="6321143" cy="4626341"/>
          </a:xfrm>
        </p:spPr>
        <p:txBody>
          <a:bodyPr/>
          <a:lstStyle>
            <a:lvl1pPr>
              <a:defRPr sz="2800">
                <a:solidFill>
                  <a:schemeClr val="tx1"/>
                </a:solidFill>
              </a:defRPr>
            </a:lvl1pPr>
          </a:lstStyle>
          <a:p>
            <a:r>
              <a:rPr lang="en-US"/>
              <a:t>Click to edit Master title style</a:t>
            </a:r>
            <a:endParaRPr lang="en-GB"/>
          </a:p>
        </p:txBody>
      </p:sp>
    </p:spTree>
    <p:extLst>
      <p:ext uri="{BB962C8B-B14F-4D97-AF65-F5344CB8AC3E}">
        <p14:creationId xmlns:p14="http://schemas.microsoft.com/office/powerpoint/2010/main" val="3819093845"/>
      </p:ext>
    </p:extLst>
  </p:cSld>
  <p:clrMapOvr>
    <a:masterClrMapping/>
  </p:clrMapOvr>
  <p:hf sldNum="0" hdr="0" ftr="0" dt="0"/>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Rear Cover slide ">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A7E39FA2-65DE-4E96-9C1B-DA718C416653}"/>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a:off x="0" y="0"/>
            <a:ext cx="12192000" cy="6858000"/>
          </a:xfrm>
          <a:prstGeom prst="rect">
            <a:avLst/>
          </a:prstGeom>
        </p:spPr>
      </p:pic>
      <p:sp>
        <p:nvSpPr>
          <p:cNvPr id="5" name="Title 1">
            <a:extLst>
              <a:ext uri="{FF2B5EF4-FFF2-40B4-BE49-F238E27FC236}">
                <a16:creationId xmlns:a16="http://schemas.microsoft.com/office/drawing/2014/main" id="{A1183695-5B41-4020-8AEA-8FE559E32813}"/>
              </a:ext>
            </a:extLst>
          </p:cNvPr>
          <p:cNvSpPr>
            <a:spLocks noGrp="1"/>
          </p:cNvSpPr>
          <p:nvPr>
            <p:ph type="title" hasCustomPrompt="1"/>
          </p:nvPr>
        </p:nvSpPr>
        <p:spPr>
          <a:xfrm>
            <a:off x="1260000" y="5775074"/>
            <a:ext cx="2973917" cy="946149"/>
          </a:xfrm>
        </p:spPr>
        <p:txBody>
          <a:bodyPr/>
          <a:lstStyle>
            <a:lvl1pPr marL="0" marR="0" indent="0" algn="l" defTabSz="685783" rtl="0" eaLnBrk="1" fontAlgn="auto" latinLnBrk="0" hangingPunct="1">
              <a:lnSpc>
                <a:spcPct val="90000"/>
              </a:lnSpc>
              <a:spcBef>
                <a:spcPct val="0"/>
              </a:spcBef>
              <a:spcAft>
                <a:spcPts val="0"/>
              </a:spcAft>
              <a:buClrTx/>
              <a:buSzTx/>
              <a:buFontTx/>
              <a:buNone/>
              <a:tabLst/>
              <a:defRPr sz="1100">
                <a:solidFill>
                  <a:schemeClr val="tx1"/>
                </a:solidFill>
              </a:defRPr>
            </a:lvl1pPr>
          </a:lstStyle>
          <a:p>
            <a:pPr marL="0" marR="0" lvl="0" indent="0" algn="l" defTabSz="685783" rtl="0" eaLnBrk="1" fontAlgn="auto" latinLnBrk="0" hangingPunct="1">
              <a:lnSpc>
                <a:spcPct val="90000"/>
              </a:lnSpc>
              <a:spcBef>
                <a:spcPct val="0"/>
              </a:spcBef>
              <a:spcAft>
                <a:spcPts val="0"/>
              </a:spcAft>
              <a:buClrTx/>
              <a:buSzTx/>
              <a:buFontTx/>
              <a:buNone/>
              <a:tabLst/>
              <a:defRPr/>
            </a:pPr>
            <a:r>
              <a:rPr lang="en-GB" noProof="0"/>
              <a:t>Department for Education</a:t>
            </a:r>
          </a:p>
        </p:txBody>
      </p:sp>
    </p:spTree>
    <p:extLst>
      <p:ext uri="{BB962C8B-B14F-4D97-AF65-F5344CB8AC3E}">
        <p14:creationId xmlns:p14="http://schemas.microsoft.com/office/powerpoint/2010/main" val="3122791260"/>
      </p:ext>
    </p:extLst>
  </p:cSld>
  <p:clrMapOvr>
    <a:masterClrMapping/>
  </p:clrMapOvr>
  <p:hf sldNum="0" hdr="0" ftr="0" dt="0"/>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and Content slide ">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D6E40B-1386-4F79-92BB-AF61607C3236}"/>
              </a:ext>
            </a:extLst>
          </p:cNvPr>
          <p:cNvSpPr>
            <a:spLocks noGrp="1"/>
          </p:cNvSpPr>
          <p:nvPr>
            <p:ph type="title" hasCustomPrompt="1"/>
          </p:nvPr>
        </p:nvSpPr>
        <p:spPr/>
        <p:txBody>
          <a:bodyPr/>
          <a:lstStyle/>
          <a:p>
            <a:r>
              <a:rPr lang="en-US"/>
              <a:t>Click to edit title</a:t>
            </a:r>
            <a:endParaRPr lang="en-GB"/>
          </a:p>
        </p:txBody>
      </p:sp>
      <p:sp>
        <p:nvSpPr>
          <p:cNvPr id="15" name="Footer Placeholder 14">
            <a:extLst>
              <a:ext uri="{FF2B5EF4-FFF2-40B4-BE49-F238E27FC236}">
                <a16:creationId xmlns:a16="http://schemas.microsoft.com/office/drawing/2014/main" id="{25D7DA47-9A89-48CB-829C-3D9A4879EB16}"/>
              </a:ext>
            </a:extLst>
          </p:cNvPr>
          <p:cNvSpPr>
            <a:spLocks noGrp="1"/>
          </p:cNvSpPr>
          <p:nvPr>
            <p:ph type="ftr" sz="quarter" idx="10"/>
          </p:nvPr>
        </p:nvSpPr>
        <p:spPr/>
        <p:txBody>
          <a:bodyPr/>
          <a:lstStyle/>
          <a:p>
            <a:r>
              <a:rPr lang="en-GB"/>
              <a:t>On the Insert ribbon select Header and Footer to edit this holding text</a:t>
            </a:r>
            <a:endParaRPr lang="en-GB" noProof="0"/>
          </a:p>
        </p:txBody>
      </p:sp>
      <p:sp>
        <p:nvSpPr>
          <p:cNvPr id="16" name="Slide Number Placeholder 15">
            <a:extLst>
              <a:ext uri="{FF2B5EF4-FFF2-40B4-BE49-F238E27FC236}">
                <a16:creationId xmlns:a16="http://schemas.microsoft.com/office/drawing/2014/main" id="{E0539D99-764F-4E3A-A750-F4EE808509D6}"/>
              </a:ext>
            </a:extLst>
          </p:cNvPr>
          <p:cNvSpPr>
            <a:spLocks noGrp="1"/>
          </p:cNvSpPr>
          <p:nvPr>
            <p:ph type="sldNum" sz="quarter" idx="11"/>
          </p:nvPr>
        </p:nvSpPr>
        <p:spPr/>
        <p:txBody>
          <a:bodyPr/>
          <a:lstStyle/>
          <a:p>
            <a:fld id="{4FAB73BC-B049-4115-A692-8D63A059BFB8}" type="slidenum">
              <a:rPr lang="en-GB" smtClean="0"/>
              <a:pPr/>
              <a:t>‹#›</a:t>
            </a:fld>
            <a:endParaRPr lang="en-GB"/>
          </a:p>
        </p:txBody>
      </p:sp>
      <p:sp>
        <p:nvSpPr>
          <p:cNvPr id="8" name="Content Placeholder 7">
            <a:extLst>
              <a:ext uri="{FF2B5EF4-FFF2-40B4-BE49-F238E27FC236}">
                <a16:creationId xmlns:a16="http://schemas.microsoft.com/office/drawing/2014/main" id="{41D13415-7349-4248-AADB-203192A0296E}"/>
              </a:ext>
            </a:extLst>
          </p:cNvPr>
          <p:cNvSpPr>
            <a:spLocks noGrp="1"/>
          </p:cNvSpPr>
          <p:nvPr>
            <p:ph sz="quarter" idx="12"/>
          </p:nvPr>
        </p:nvSpPr>
        <p:spPr>
          <a:xfrm>
            <a:off x="787201" y="1418400"/>
            <a:ext cx="10648951" cy="45664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1781284136"/>
      </p:ext>
    </p:extLst>
  </p:cSld>
  <p:clrMapOvr>
    <a:masterClrMapping/>
  </p:clrMapOvr>
  <p:extLst>
    <p:ext uri="{DCECCB84-F9BA-43D5-87BE-67443E8EF086}">
      <p15:sldGuideLst xmlns:p15="http://schemas.microsoft.com/office/powerpoint/2012/main">
        <p15:guide id="1" orient="horz" pos="3770">
          <p15:clr>
            <a:srgbClr val="FBAE40"/>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2_Title and Content slide ">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D6E40B-1386-4F79-92BB-AF61607C3236}"/>
              </a:ext>
            </a:extLst>
          </p:cNvPr>
          <p:cNvSpPr>
            <a:spLocks noGrp="1"/>
          </p:cNvSpPr>
          <p:nvPr>
            <p:ph type="title" hasCustomPrompt="1"/>
          </p:nvPr>
        </p:nvSpPr>
        <p:spPr/>
        <p:txBody>
          <a:bodyPr/>
          <a:lstStyle/>
          <a:p>
            <a:r>
              <a:rPr lang="en-US"/>
              <a:t>Click to edit title</a:t>
            </a:r>
            <a:endParaRPr lang="en-GB"/>
          </a:p>
        </p:txBody>
      </p:sp>
      <p:sp>
        <p:nvSpPr>
          <p:cNvPr id="15" name="Footer Placeholder 14">
            <a:extLst>
              <a:ext uri="{FF2B5EF4-FFF2-40B4-BE49-F238E27FC236}">
                <a16:creationId xmlns:a16="http://schemas.microsoft.com/office/drawing/2014/main" id="{25D7DA47-9A89-48CB-829C-3D9A4879EB16}"/>
              </a:ext>
            </a:extLst>
          </p:cNvPr>
          <p:cNvSpPr>
            <a:spLocks noGrp="1"/>
          </p:cNvSpPr>
          <p:nvPr>
            <p:ph type="ftr" sz="quarter" idx="10"/>
          </p:nvPr>
        </p:nvSpPr>
        <p:spPr/>
        <p:txBody>
          <a:bodyPr/>
          <a:lstStyle/>
          <a:p>
            <a:r>
              <a:rPr lang="en-GB"/>
              <a:t>On the Insert ribbon select Header and Footer to edit this holding text</a:t>
            </a:r>
            <a:endParaRPr lang="en-GB" noProof="0"/>
          </a:p>
        </p:txBody>
      </p:sp>
      <p:sp>
        <p:nvSpPr>
          <p:cNvPr id="16" name="Slide Number Placeholder 15">
            <a:extLst>
              <a:ext uri="{FF2B5EF4-FFF2-40B4-BE49-F238E27FC236}">
                <a16:creationId xmlns:a16="http://schemas.microsoft.com/office/drawing/2014/main" id="{E0539D99-764F-4E3A-A750-F4EE808509D6}"/>
              </a:ext>
            </a:extLst>
          </p:cNvPr>
          <p:cNvSpPr>
            <a:spLocks noGrp="1"/>
          </p:cNvSpPr>
          <p:nvPr>
            <p:ph type="sldNum" sz="quarter" idx="11"/>
          </p:nvPr>
        </p:nvSpPr>
        <p:spPr/>
        <p:txBody>
          <a:bodyPr/>
          <a:lstStyle/>
          <a:p>
            <a:fld id="{4FAB73BC-B049-4115-A692-8D63A059BFB8}" type="slidenum">
              <a:rPr lang="en-GB" smtClean="0"/>
              <a:pPr/>
              <a:t>‹#›</a:t>
            </a:fld>
            <a:endParaRPr lang="en-GB"/>
          </a:p>
        </p:txBody>
      </p:sp>
      <p:sp>
        <p:nvSpPr>
          <p:cNvPr id="8" name="Content Placeholder 7">
            <a:extLst>
              <a:ext uri="{FF2B5EF4-FFF2-40B4-BE49-F238E27FC236}">
                <a16:creationId xmlns:a16="http://schemas.microsoft.com/office/drawing/2014/main" id="{41D13415-7349-4248-AADB-203192A0296E}"/>
              </a:ext>
            </a:extLst>
          </p:cNvPr>
          <p:cNvSpPr>
            <a:spLocks noGrp="1"/>
          </p:cNvSpPr>
          <p:nvPr>
            <p:ph sz="quarter" idx="12"/>
          </p:nvPr>
        </p:nvSpPr>
        <p:spPr>
          <a:xfrm>
            <a:off x="787201" y="1418400"/>
            <a:ext cx="10648951" cy="45664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3124066735"/>
      </p:ext>
    </p:extLst>
  </p:cSld>
  <p:clrMapOvr>
    <a:masterClrMapping/>
  </p:clrMapOvr>
  <p:extLst>
    <p:ext uri="{DCECCB84-F9BA-43D5-87BE-67443E8EF086}">
      <p15:sldGuideLst xmlns:p15="http://schemas.microsoft.com/office/powerpoint/2012/main">
        <p15:guide id="1" orient="horz" pos="3770">
          <p15:clr>
            <a:srgbClr val="FBAE40"/>
          </p15:clr>
        </p15:guide>
      </p15:sldGuideLst>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3_Title and Content slide ">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D6E40B-1386-4F79-92BB-AF61607C3236}"/>
              </a:ext>
            </a:extLst>
          </p:cNvPr>
          <p:cNvSpPr>
            <a:spLocks noGrp="1"/>
          </p:cNvSpPr>
          <p:nvPr>
            <p:ph type="title" hasCustomPrompt="1"/>
          </p:nvPr>
        </p:nvSpPr>
        <p:spPr/>
        <p:txBody>
          <a:bodyPr/>
          <a:lstStyle/>
          <a:p>
            <a:r>
              <a:rPr lang="en-US"/>
              <a:t>Click to edit title</a:t>
            </a:r>
            <a:endParaRPr lang="en-GB"/>
          </a:p>
        </p:txBody>
      </p:sp>
      <p:sp>
        <p:nvSpPr>
          <p:cNvPr id="15" name="Footer Placeholder 14">
            <a:extLst>
              <a:ext uri="{FF2B5EF4-FFF2-40B4-BE49-F238E27FC236}">
                <a16:creationId xmlns:a16="http://schemas.microsoft.com/office/drawing/2014/main" id="{25D7DA47-9A89-48CB-829C-3D9A4879EB16}"/>
              </a:ext>
            </a:extLst>
          </p:cNvPr>
          <p:cNvSpPr>
            <a:spLocks noGrp="1"/>
          </p:cNvSpPr>
          <p:nvPr>
            <p:ph type="ftr" sz="quarter" idx="10"/>
          </p:nvPr>
        </p:nvSpPr>
        <p:spPr/>
        <p:txBody>
          <a:bodyPr/>
          <a:lstStyle/>
          <a:p>
            <a:r>
              <a:rPr lang="en-GB"/>
              <a:t>On the Insert ribbon select Header and Footer to edit this holding text</a:t>
            </a:r>
            <a:endParaRPr lang="en-GB" noProof="0"/>
          </a:p>
        </p:txBody>
      </p:sp>
      <p:sp>
        <p:nvSpPr>
          <p:cNvPr id="16" name="Slide Number Placeholder 15">
            <a:extLst>
              <a:ext uri="{FF2B5EF4-FFF2-40B4-BE49-F238E27FC236}">
                <a16:creationId xmlns:a16="http://schemas.microsoft.com/office/drawing/2014/main" id="{E0539D99-764F-4E3A-A750-F4EE808509D6}"/>
              </a:ext>
            </a:extLst>
          </p:cNvPr>
          <p:cNvSpPr>
            <a:spLocks noGrp="1"/>
          </p:cNvSpPr>
          <p:nvPr>
            <p:ph type="sldNum" sz="quarter" idx="11"/>
          </p:nvPr>
        </p:nvSpPr>
        <p:spPr/>
        <p:txBody>
          <a:bodyPr/>
          <a:lstStyle/>
          <a:p>
            <a:fld id="{4FAB73BC-B049-4115-A692-8D63A059BFB8}" type="slidenum">
              <a:rPr lang="en-GB" smtClean="0"/>
              <a:pPr/>
              <a:t>‹#›</a:t>
            </a:fld>
            <a:endParaRPr lang="en-GB"/>
          </a:p>
        </p:txBody>
      </p:sp>
      <p:sp>
        <p:nvSpPr>
          <p:cNvPr id="8" name="Content Placeholder 7">
            <a:extLst>
              <a:ext uri="{FF2B5EF4-FFF2-40B4-BE49-F238E27FC236}">
                <a16:creationId xmlns:a16="http://schemas.microsoft.com/office/drawing/2014/main" id="{41D13415-7349-4248-AADB-203192A0296E}"/>
              </a:ext>
            </a:extLst>
          </p:cNvPr>
          <p:cNvSpPr>
            <a:spLocks noGrp="1"/>
          </p:cNvSpPr>
          <p:nvPr>
            <p:ph sz="quarter" idx="12"/>
          </p:nvPr>
        </p:nvSpPr>
        <p:spPr>
          <a:xfrm>
            <a:off x="787201" y="1418400"/>
            <a:ext cx="10648951" cy="45664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2237238130"/>
      </p:ext>
    </p:extLst>
  </p:cSld>
  <p:clrMapOvr>
    <a:masterClrMapping/>
  </p:clrMapOvr>
  <p:extLst>
    <p:ext uri="{DCECCB84-F9BA-43D5-87BE-67443E8EF086}">
      <p15:sldGuideLst xmlns:p15="http://schemas.microsoft.com/office/powerpoint/2012/main">
        <p15:guide id="1" orient="horz" pos="3770">
          <p15:clr>
            <a:srgbClr val="FBAE40"/>
          </p15:clr>
        </p15:guide>
      </p15:sldGuideLst>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4_Title and Content slide ">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D6E40B-1386-4F79-92BB-AF61607C3236}"/>
              </a:ext>
            </a:extLst>
          </p:cNvPr>
          <p:cNvSpPr>
            <a:spLocks noGrp="1"/>
          </p:cNvSpPr>
          <p:nvPr>
            <p:ph type="title" hasCustomPrompt="1"/>
          </p:nvPr>
        </p:nvSpPr>
        <p:spPr/>
        <p:txBody>
          <a:bodyPr/>
          <a:lstStyle/>
          <a:p>
            <a:r>
              <a:rPr lang="en-US"/>
              <a:t>Click to edit title</a:t>
            </a:r>
            <a:endParaRPr lang="en-GB"/>
          </a:p>
        </p:txBody>
      </p:sp>
      <p:sp>
        <p:nvSpPr>
          <p:cNvPr id="15" name="Footer Placeholder 14">
            <a:extLst>
              <a:ext uri="{FF2B5EF4-FFF2-40B4-BE49-F238E27FC236}">
                <a16:creationId xmlns:a16="http://schemas.microsoft.com/office/drawing/2014/main" id="{25D7DA47-9A89-48CB-829C-3D9A4879EB16}"/>
              </a:ext>
            </a:extLst>
          </p:cNvPr>
          <p:cNvSpPr>
            <a:spLocks noGrp="1"/>
          </p:cNvSpPr>
          <p:nvPr>
            <p:ph type="ftr" sz="quarter" idx="10"/>
          </p:nvPr>
        </p:nvSpPr>
        <p:spPr/>
        <p:txBody>
          <a:bodyPr/>
          <a:lstStyle/>
          <a:p>
            <a:r>
              <a:rPr lang="en-GB"/>
              <a:t>On the Insert ribbon select Header and Footer to edit this holding text</a:t>
            </a:r>
            <a:endParaRPr lang="en-GB" noProof="0"/>
          </a:p>
        </p:txBody>
      </p:sp>
      <p:sp>
        <p:nvSpPr>
          <p:cNvPr id="16" name="Slide Number Placeholder 15">
            <a:extLst>
              <a:ext uri="{FF2B5EF4-FFF2-40B4-BE49-F238E27FC236}">
                <a16:creationId xmlns:a16="http://schemas.microsoft.com/office/drawing/2014/main" id="{E0539D99-764F-4E3A-A750-F4EE808509D6}"/>
              </a:ext>
            </a:extLst>
          </p:cNvPr>
          <p:cNvSpPr>
            <a:spLocks noGrp="1"/>
          </p:cNvSpPr>
          <p:nvPr>
            <p:ph type="sldNum" sz="quarter" idx="11"/>
          </p:nvPr>
        </p:nvSpPr>
        <p:spPr/>
        <p:txBody>
          <a:bodyPr/>
          <a:lstStyle/>
          <a:p>
            <a:fld id="{4FAB73BC-B049-4115-A692-8D63A059BFB8}" type="slidenum">
              <a:rPr lang="en-GB" smtClean="0"/>
              <a:pPr/>
              <a:t>‹#›</a:t>
            </a:fld>
            <a:endParaRPr lang="en-GB"/>
          </a:p>
        </p:txBody>
      </p:sp>
      <p:sp>
        <p:nvSpPr>
          <p:cNvPr id="8" name="Content Placeholder 7">
            <a:extLst>
              <a:ext uri="{FF2B5EF4-FFF2-40B4-BE49-F238E27FC236}">
                <a16:creationId xmlns:a16="http://schemas.microsoft.com/office/drawing/2014/main" id="{41D13415-7349-4248-AADB-203192A0296E}"/>
              </a:ext>
            </a:extLst>
          </p:cNvPr>
          <p:cNvSpPr>
            <a:spLocks noGrp="1"/>
          </p:cNvSpPr>
          <p:nvPr>
            <p:ph sz="quarter" idx="12"/>
          </p:nvPr>
        </p:nvSpPr>
        <p:spPr>
          <a:xfrm>
            <a:off x="787201" y="1418400"/>
            <a:ext cx="10648951" cy="45664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2622845995"/>
      </p:ext>
    </p:extLst>
  </p:cSld>
  <p:clrMapOvr>
    <a:masterClrMapping/>
  </p:clrMapOvr>
  <p:extLst>
    <p:ext uri="{DCECCB84-F9BA-43D5-87BE-67443E8EF086}">
      <p15:sldGuideLst xmlns:p15="http://schemas.microsoft.com/office/powerpoint/2012/main">
        <p15:guide id="1" orient="horz" pos="3770">
          <p15:clr>
            <a:srgbClr val="FBAE40"/>
          </p15:clr>
        </p15:guide>
      </p15:sldGuideLst>
    </p:ext>
  </p:extLst>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type="obj">
  <p:cSld name="Title and Content">
    <p:spTree>
      <p:nvGrpSpPr>
        <p:cNvPr id="1" name="Shape 25"/>
        <p:cNvGrpSpPr/>
        <p:nvPr/>
      </p:nvGrpSpPr>
      <p:grpSpPr>
        <a:xfrm>
          <a:off x="0" y="0"/>
          <a:ext cx="0" cy="0"/>
          <a:chOff x="0" y="0"/>
          <a:chExt cx="0" cy="0"/>
        </a:xfrm>
      </p:grpSpPr>
      <p:sp>
        <p:nvSpPr>
          <p:cNvPr id="26" name="Shape 26"/>
          <p:cNvSpPr txBox="1">
            <a:spLocks noGrp="1"/>
          </p:cNvSpPr>
          <p:nvPr>
            <p:ph type="title"/>
          </p:nvPr>
        </p:nvSpPr>
        <p:spPr>
          <a:xfrm>
            <a:off x="838241" y="358775"/>
            <a:ext cx="10509249" cy="719136"/>
          </a:xfrm>
          <a:prstGeom prst="rect">
            <a:avLst/>
          </a:prstGeom>
          <a:noFill/>
          <a:ln>
            <a:noFill/>
          </a:ln>
        </p:spPr>
        <p:txBody>
          <a:bodyPr lIns="91382" tIns="91382" rIns="91382" bIns="91382" anchor="t" anchorCtr="0"/>
          <a:lstStyle>
            <a:lvl1pPr marL="0" marR="0" lvl="0" indent="0" algn="l" rtl="0">
              <a:spcBef>
                <a:spcPts val="0"/>
              </a:spcBef>
              <a:spcAft>
                <a:spcPts val="0"/>
              </a:spcAft>
              <a:buNone/>
              <a:defRPr sz="3323" b="0" i="0" u="none" strike="noStrike" cap="none">
                <a:solidFill>
                  <a:schemeClr val="dk1"/>
                </a:solidFill>
                <a:latin typeface="Arial"/>
                <a:ea typeface="Arial"/>
                <a:cs typeface="Arial"/>
                <a:sym typeface="Arial"/>
              </a:defRPr>
            </a:lvl1pPr>
            <a:lvl2pPr marL="0" marR="0" lvl="1" indent="0" algn="l" rtl="0">
              <a:spcBef>
                <a:spcPts val="0"/>
              </a:spcBef>
              <a:spcAft>
                <a:spcPts val="0"/>
              </a:spcAft>
              <a:buNone/>
              <a:defRPr sz="3323" b="0" i="0" u="none" strike="noStrike" cap="none">
                <a:solidFill>
                  <a:schemeClr val="dk1"/>
                </a:solidFill>
                <a:latin typeface="Arial"/>
                <a:ea typeface="Arial"/>
                <a:cs typeface="Arial"/>
                <a:sym typeface="Arial"/>
              </a:defRPr>
            </a:lvl2pPr>
            <a:lvl3pPr marL="0" marR="0" lvl="2" indent="0" algn="l" rtl="0">
              <a:spcBef>
                <a:spcPts val="0"/>
              </a:spcBef>
              <a:spcAft>
                <a:spcPts val="0"/>
              </a:spcAft>
              <a:buNone/>
              <a:defRPr sz="3323" b="0" i="0" u="none" strike="noStrike" cap="none">
                <a:solidFill>
                  <a:schemeClr val="dk1"/>
                </a:solidFill>
                <a:latin typeface="Arial"/>
                <a:ea typeface="Arial"/>
                <a:cs typeface="Arial"/>
                <a:sym typeface="Arial"/>
              </a:defRPr>
            </a:lvl3pPr>
            <a:lvl4pPr marL="0" marR="0" lvl="3" indent="0" algn="l" rtl="0">
              <a:spcBef>
                <a:spcPts val="0"/>
              </a:spcBef>
              <a:spcAft>
                <a:spcPts val="0"/>
              </a:spcAft>
              <a:buNone/>
              <a:defRPr sz="3323" b="0" i="0" u="none" strike="noStrike" cap="none">
                <a:solidFill>
                  <a:schemeClr val="dk1"/>
                </a:solidFill>
                <a:latin typeface="Arial"/>
                <a:ea typeface="Arial"/>
                <a:cs typeface="Arial"/>
                <a:sym typeface="Arial"/>
              </a:defRPr>
            </a:lvl4pPr>
            <a:lvl5pPr marL="0" marR="0" lvl="4" indent="0" algn="l" rtl="0">
              <a:spcBef>
                <a:spcPts val="0"/>
              </a:spcBef>
              <a:spcAft>
                <a:spcPts val="0"/>
              </a:spcAft>
              <a:buNone/>
              <a:defRPr sz="3323" b="0" i="0" u="none" strike="noStrike" cap="none">
                <a:solidFill>
                  <a:schemeClr val="dk1"/>
                </a:solidFill>
                <a:latin typeface="Arial"/>
                <a:ea typeface="Arial"/>
                <a:cs typeface="Arial"/>
                <a:sym typeface="Arial"/>
              </a:defRPr>
            </a:lvl5pPr>
            <a:lvl6pPr marL="421850" marR="0" lvl="5" indent="0" algn="l" rtl="0">
              <a:spcBef>
                <a:spcPts val="0"/>
              </a:spcBef>
              <a:spcAft>
                <a:spcPts val="0"/>
              </a:spcAft>
              <a:buNone/>
              <a:defRPr sz="3323" b="0" i="0" u="none" strike="noStrike" cap="none">
                <a:solidFill>
                  <a:schemeClr val="dk1"/>
                </a:solidFill>
                <a:latin typeface="Arial"/>
                <a:ea typeface="Arial"/>
                <a:cs typeface="Arial"/>
                <a:sym typeface="Arial"/>
              </a:defRPr>
            </a:lvl6pPr>
            <a:lvl7pPr marL="843699" marR="0" lvl="6" indent="0" algn="l" rtl="0">
              <a:spcBef>
                <a:spcPts val="0"/>
              </a:spcBef>
              <a:spcAft>
                <a:spcPts val="0"/>
              </a:spcAft>
              <a:buNone/>
              <a:defRPr sz="3323" b="0" i="0" u="none" strike="noStrike" cap="none">
                <a:solidFill>
                  <a:schemeClr val="dk1"/>
                </a:solidFill>
                <a:latin typeface="Arial"/>
                <a:ea typeface="Arial"/>
                <a:cs typeface="Arial"/>
                <a:sym typeface="Arial"/>
              </a:defRPr>
            </a:lvl7pPr>
            <a:lvl8pPr marL="1265548" marR="0" lvl="7" indent="0" algn="l" rtl="0">
              <a:spcBef>
                <a:spcPts val="0"/>
              </a:spcBef>
              <a:spcAft>
                <a:spcPts val="0"/>
              </a:spcAft>
              <a:buNone/>
              <a:defRPr sz="3323" b="0" i="0" u="none" strike="noStrike" cap="none">
                <a:solidFill>
                  <a:schemeClr val="dk1"/>
                </a:solidFill>
                <a:latin typeface="Arial"/>
                <a:ea typeface="Arial"/>
                <a:cs typeface="Arial"/>
                <a:sym typeface="Arial"/>
              </a:defRPr>
            </a:lvl8pPr>
            <a:lvl9pPr marL="1687398" marR="0" lvl="8" indent="0" algn="l" rtl="0">
              <a:spcBef>
                <a:spcPts val="0"/>
              </a:spcBef>
              <a:spcAft>
                <a:spcPts val="0"/>
              </a:spcAft>
              <a:buNone/>
              <a:defRPr sz="3323" b="0" i="0" u="none" strike="noStrike" cap="none">
                <a:solidFill>
                  <a:schemeClr val="dk1"/>
                </a:solidFill>
                <a:latin typeface="Arial"/>
                <a:ea typeface="Arial"/>
                <a:cs typeface="Arial"/>
                <a:sym typeface="Arial"/>
              </a:defRPr>
            </a:lvl9pPr>
          </a:lstStyle>
          <a:p>
            <a:endParaRPr/>
          </a:p>
        </p:txBody>
      </p:sp>
      <p:sp>
        <p:nvSpPr>
          <p:cNvPr id="27" name="Shape 27"/>
          <p:cNvSpPr txBox="1">
            <a:spLocks noGrp="1"/>
          </p:cNvSpPr>
          <p:nvPr>
            <p:ph type="body" idx="1"/>
          </p:nvPr>
        </p:nvSpPr>
        <p:spPr>
          <a:xfrm>
            <a:off x="838241" y="1619264"/>
            <a:ext cx="10509249" cy="4317999"/>
          </a:xfrm>
          <a:prstGeom prst="rect">
            <a:avLst/>
          </a:prstGeom>
          <a:noFill/>
          <a:ln>
            <a:noFill/>
          </a:ln>
        </p:spPr>
        <p:txBody>
          <a:bodyPr lIns="91382" tIns="91382" rIns="91382" bIns="91382" anchor="t" anchorCtr="0"/>
          <a:lstStyle>
            <a:lvl1pPr marL="316387" marR="0" lvl="0" indent="-187487" algn="l" rtl="0">
              <a:spcBef>
                <a:spcPts val="406"/>
              </a:spcBef>
              <a:spcAft>
                <a:spcPts val="0"/>
              </a:spcAft>
              <a:buClr>
                <a:schemeClr val="dk1"/>
              </a:buClr>
              <a:buSzPct val="100000"/>
              <a:buFont typeface="Arial"/>
              <a:buChar char="•"/>
              <a:defRPr sz="2031" b="0" i="0" u="none" strike="noStrike" cap="none">
                <a:solidFill>
                  <a:schemeClr val="dk1"/>
                </a:solidFill>
                <a:latin typeface="Arial"/>
                <a:ea typeface="Arial"/>
                <a:cs typeface="Arial"/>
                <a:sym typeface="Arial"/>
              </a:defRPr>
            </a:lvl1pPr>
            <a:lvl2pPr marL="331034" marR="0" lvl="1" indent="-166984" algn="l" rtl="0">
              <a:spcBef>
                <a:spcPts val="517"/>
              </a:spcBef>
              <a:spcAft>
                <a:spcPts val="0"/>
              </a:spcAft>
              <a:buClr>
                <a:schemeClr val="dk1"/>
              </a:buClr>
              <a:buSzPct val="100000"/>
              <a:buFont typeface="Arial"/>
              <a:buAutoNum type="arabicPeriod"/>
              <a:defRPr sz="2585" b="0" i="0" u="none" strike="noStrike" cap="none">
                <a:solidFill>
                  <a:schemeClr val="dk1"/>
                </a:solidFill>
                <a:latin typeface="Arial"/>
                <a:ea typeface="Arial"/>
                <a:cs typeface="Arial"/>
                <a:sym typeface="Arial"/>
              </a:defRPr>
            </a:lvl2pPr>
            <a:lvl3pPr marL="572719" marR="0" lvl="2" indent="-103996" algn="l" rtl="0">
              <a:spcBef>
                <a:spcPts val="443"/>
              </a:spcBef>
              <a:spcAft>
                <a:spcPts val="0"/>
              </a:spcAft>
              <a:buClr>
                <a:schemeClr val="dk1"/>
              </a:buClr>
              <a:buSzPct val="100000"/>
              <a:buFont typeface="Arial"/>
              <a:buChar char="–"/>
              <a:defRPr sz="2123" b="0" i="0" u="none" strike="noStrike" cap="none">
                <a:solidFill>
                  <a:schemeClr val="dk1"/>
                </a:solidFill>
                <a:latin typeface="Arial"/>
                <a:ea typeface="Arial"/>
                <a:cs typeface="Arial"/>
                <a:sym typeface="Arial"/>
              </a:defRPr>
            </a:lvl3pPr>
            <a:lvl4pPr marL="812938" marR="0" lvl="3" indent="-145010" algn="l" rtl="0">
              <a:spcBef>
                <a:spcPts val="295"/>
              </a:spcBef>
              <a:spcAft>
                <a:spcPts val="0"/>
              </a:spcAft>
              <a:buClr>
                <a:schemeClr val="dk1"/>
              </a:buClr>
              <a:buSzPct val="100000"/>
              <a:buFont typeface="Arial"/>
              <a:buChar char="–"/>
              <a:defRPr sz="1477" b="0" i="0" u="none" strike="noStrike" cap="none">
                <a:solidFill>
                  <a:schemeClr val="dk1"/>
                </a:solidFill>
                <a:latin typeface="Arial"/>
                <a:ea typeface="Arial"/>
                <a:cs typeface="Arial"/>
                <a:sym typeface="Arial"/>
              </a:defRPr>
            </a:lvl4pPr>
            <a:lvl5pPr marL="1034115" marR="0" lvl="4" indent="-131827" algn="l" rtl="0">
              <a:spcBef>
                <a:spcPts val="295"/>
              </a:spcBef>
              <a:spcAft>
                <a:spcPts val="0"/>
              </a:spcAft>
              <a:buClr>
                <a:schemeClr val="dk1"/>
              </a:buClr>
              <a:buSzPct val="100000"/>
              <a:buFont typeface="Arial"/>
              <a:buChar char="–"/>
              <a:defRPr sz="1477" b="0" i="0" u="none" strike="noStrike" cap="none">
                <a:solidFill>
                  <a:schemeClr val="dk1"/>
                </a:solidFill>
                <a:latin typeface="Arial"/>
                <a:ea typeface="Arial"/>
                <a:cs typeface="Arial"/>
                <a:sym typeface="Arial"/>
              </a:defRPr>
            </a:lvl5pPr>
            <a:lvl6pPr marL="1455966" marR="0" lvl="5" indent="-131827" algn="l" rtl="0">
              <a:spcBef>
                <a:spcPts val="295"/>
              </a:spcBef>
              <a:spcAft>
                <a:spcPts val="0"/>
              </a:spcAft>
              <a:buClr>
                <a:schemeClr val="dk1"/>
              </a:buClr>
              <a:buSzPct val="100000"/>
              <a:buFont typeface="Arial"/>
              <a:buChar char="–"/>
              <a:defRPr sz="1477" b="0" i="0" u="none" strike="noStrike" cap="none">
                <a:solidFill>
                  <a:schemeClr val="dk1"/>
                </a:solidFill>
                <a:latin typeface="Arial"/>
                <a:ea typeface="Arial"/>
                <a:cs typeface="Arial"/>
                <a:sym typeface="Arial"/>
              </a:defRPr>
            </a:lvl6pPr>
            <a:lvl7pPr marL="1877815" marR="0" lvl="6" indent="-131827" algn="l" rtl="0">
              <a:spcBef>
                <a:spcPts val="295"/>
              </a:spcBef>
              <a:spcAft>
                <a:spcPts val="0"/>
              </a:spcAft>
              <a:buClr>
                <a:schemeClr val="dk1"/>
              </a:buClr>
              <a:buSzPct val="100000"/>
              <a:buFont typeface="Arial"/>
              <a:buChar char="–"/>
              <a:defRPr sz="1477" b="0" i="0" u="none" strike="noStrike" cap="none">
                <a:solidFill>
                  <a:schemeClr val="dk1"/>
                </a:solidFill>
                <a:latin typeface="Arial"/>
                <a:ea typeface="Arial"/>
                <a:cs typeface="Arial"/>
                <a:sym typeface="Arial"/>
              </a:defRPr>
            </a:lvl7pPr>
            <a:lvl8pPr marL="2299665" marR="0" lvl="7" indent="-131827" algn="l" rtl="0">
              <a:spcBef>
                <a:spcPts val="295"/>
              </a:spcBef>
              <a:spcAft>
                <a:spcPts val="0"/>
              </a:spcAft>
              <a:buClr>
                <a:schemeClr val="dk1"/>
              </a:buClr>
              <a:buSzPct val="100000"/>
              <a:buFont typeface="Arial"/>
              <a:buChar char="–"/>
              <a:defRPr sz="1477" b="0" i="0" u="none" strike="noStrike" cap="none">
                <a:solidFill>
                  <a:schemeClr val="dk1"/>
                </a:solidFill>
                <a:latin typeface="Arial"/>
                <a:ea typeface="Arial"/>
                <a:cs typeface="Arial"/>
                <a:sym typeface="Arial"/>
              </a:defRPr>
            </a:lvl8pPr>
            <a:lvl9pPr marL="2721515" marR="0" lvl="8" indent="-131827" algn="l" rtl="0">
              <a:spcBef>
                <a:spcPts val="295"/>
              </a:spcBef>
              <a:spcAft>
                <a:spcPts val="0"/>
              </a:spcAft>
              <a:buClr>
                <a:schemeClr val="dk1"/>
              </a:buClr>
              <a:buSzPct val="100000"/>
              <a:buFont typeface="Arial"/>
              <a:buChar char="–"/>
              <a:defRPr sz="1477" b="0" i="0" u="none" strike="noStrike" cap="none">
                <a:solidFill>
                  <a:schemeClr val="dk1"/>
                </a:solidFill>
                <a:latin typeface="Arial"/>
                <a:ea typeface="Arial"/>
                <a:cs typeface="Arial"/>
                <a:sym typeface="Arial"/>
              </a:defRPr>
            </a:lvl9pPr>
          </a:lstStyle>
          <a:p>
            <a:endParaRPr/>
          </a:p>
        </p:txBody>
      </p:sp>
      <p:sp>
        <p:nvSpPr>
          <p:cNvPr id="28" name="Shape 28"/>
          <p:cNvSpPr txBox="1">
            <a:spLocks noGrp="1"/>
          </p:cNvSpPr>
          <p:nvPr>
            <p:ph type="ftr" idx="11"/>
          </p:nvPr>
        </p:nvSpPr>
        <p:spPr>
          <a:xfrm>
            <a:off x="838241" y="6308869"/>
            <a:ext cx="10509249" cy="549275"/>
          </a:xfrm>
          <a:prstGeom prst="rect">
            <a:avLst/>
          </a:prstGeom>
          <a:noFill/>
          <a:ln>
            <a:noFill/>
          </a:ln>
        </p:spPr>
        <p:txBody>
          <a:bodyPr lIns="91382" tIns="91382" rIns="91382" bIns="91382" anchor="ctr" anchorCtr="0"/>
          <a:lstStyle>
            <a:lvl1pPr marL="0" marR="0" lvl="0" indent="0" algn="l" rtl="0">
              <a:lnSpc>
                <a:spcPct val="100000"/>
              </a:lnSpc>
              <a:spcBef>
                <a:spcPts val="0"/>
              </a:spcBef>
              <a:spcAft>
                <a:spcPts val="0"/>
              </a:spcAft>
              <a:buNone/>
              <a:defRPr sz="1108" b="0" i="0" u="none">
                <a:solidFill>
                  <a:schemeClr val="dk1"/>
                </a:solidFill>
                <a:latin typeface="Arial"/>
                <a:ea typeface="Arial"/>
                <a:cs typeface="Arial"/>
                <a:sym typeface="Arial"/>
              </a:defRPr>
            </a:lvl1pPr>
            <a:lvl2pPr marL="421850" marR="0" lvl="1" indent="0" algn="l" rtl="0">
              <a:lnSpc>
                <a:spcPct val="100000"/>
              </a:lnSpc>
              <a:spcBef>
                <a:spcPts val="0"/>
              </a:spcBef>
              <a:spcAft>
                <a:spcPts val="0"/>
              </a:spcAft>
              <a:buNone/>
              <a:defRPr sz="1108" b="0" i="0" u="none" strike="noStrike" cap="none">
                <a:solidFill>
                  <a:schemeClr val="dk1"/>
                </a:solidFill>
                <a:latin typeface="Arial"/>
                <a:ea typeface="Arial"/>
                <a:cs typeface="Arial"/>
                <a:sym typeface="Arial"/>
              </a:defRPr>
            </a:lvl2pPr>
            <a:lvl3pPr marL="843699" marR="0" lvl="2" indent="0" algn="l" rtl="0">
              <a:lnSpc>
                <a:spcPct val="100000"/>
              </a:lnSpc>
              <a:spcBef>
                <a:spcPts val="0"/>
              </a:spcBef>
              <a:spcAft>
                <a:spcPts val="0"/>
              </a:spcAft>
              <a:buNone/>
              <a:defRPr sz="1108" b="0" i="0" u="none" strike="noStrike" cap="none">
                <a:solidFill>
                  <a:schemeClr val="dk1"/>
                </a:solidFill>
                <a:latin typeface="Arial"/>
                <a:ea typeface="Arial"/>
                <a:cs typeface="Arial"/>
                <a:sym typeface="Arial"/>
              </a:defRPr>
            </a:lvl3pPr>
            <a:lvl4pPr marL="1265548" marR="0" lvl="3" indent="0" algn="l" rtl="0">
              <a:lnSpc>
                <a:spcPct val="100000"/>
              </a:lnSpc>
              <a:spcBef>
                <a:spcPts val="0"/>
              </a:spcBef>
              <a:spcAft>
                <a:spcPts val="0"/>
              </a:spcAft>
              <a:buNone/>
              <a:defRPr sz="1108" b="0" i="0" u="none" strike="noStrike" cap="none">
                <a:solidFill>
                  <a:schemeClr val="dk1"/>
                </a:solidFill>
                <a:latin typeface="Arial"/>
                <a:ea typeface="Arial"/>
                <a:cs typeface="Arial"/>
                <a:sym typeface="Arial"/>
              </a:defRPr>
            </a:lvl4pPr>
            <a:lvl5pPr marL="1687398" marR="0" lvl="4" indent="0" algn="l" rtl="0">
              <a:lnSpc>
                <a:spcPct val="100000"/>
              </a:lnSpc>
              <a:spcBef>
                <a:spcPts val="0"/>
              </a:spcBef>
              <a:spcAft>
                <a:spcPts val="0"/>
              </a:spcAft>
              <a:buNone/>
              <a:defRPr sz="1108" b="0" i="0" u="none" strike="noStrike" cap="none">
                <a:solidFill>
                  <a:schemeClr val="dk1"/>
                </a:solidFill>
                <a:latin typeface="Arial"/>
                <a:ea typeface="Arial"/>
                <a:cs typeface="Arial"/>
                <a:sym typeface="Arial"/>
              </a:defRPr>
            </a:lvl5pPr>
            <a:lvl6pPr marL="2109247" marR="0" lvl="5" indent="0" algn="l" rtl="0">
              <a:lnSpc>
                <a:spcPct val="100000"/>
              </a:lnSpc>
              <a:spcBef>
                <a:spcPts val="0"/>
              </a:spcBef>
              <a:spcAft>
                <a:spcPts val="0"/>
              </a:spcAft>
              <a:buNone/>
              <a:defRPr sz="1108" b="0" i="0" u="none" strike="noStrike" cap="none">
                <a:solidFill>
                  <a:schemeClr val="dk1"/>
                </a:solidFill>
                <a:latin typeface="Arial"/>
                <a:ea typeface="Arial"/>
                <a:cs typeface="Arial"/>
                <a:sym typeface="Arial"/>
              </a:defRPr>
            </a:lvl6pPr>
            <a:lvl7pPr marL="2952945" marR="0" lvl="6" indent="0" algn="l" rtl="0">
              <a:lnSpc>
                <a:spcPct val="100000"/>
              </a:lnSpc>
              <a:spcBef>
                <a:spcPts val="0"/>
              </a:spcBef>
              <a:spcAft>
                <a:spcPts val="0"/>
              </a:spcAft>
              <a:buNone/>
              <a:defRPr sz="1108" b="0" i="0" u="none" strike="noStrike" cap="none">
                <a:solidFill>
                  <a:schemeClr val="dk1"/>
                </a:solidFill>
                <a:latin typeface="Arial"/>
                <a:ea typeface="Arial"/>
                <a:cs typeface="Arial"/>
                <a:sym typeface="Arial"/>
              </a:defRPr>
            </a:lvl7pPr>
            <a:lvl8pPr marL="4218493" marR="0" lvl="7" indent="0" algn="l" rtl="0">
              <a:lnSpc>
                <a:spcPct val="100000"/>
              </a:lnSpc>
              <a:spcBef>
                <a:spcPts val="0"/>
              </a:spcBef>
              <a:spcAft>
                <a:spcPts val="0"/>
              </a:spcAft>
              <a:buNone/>
              <a:defRPr sz="1108" b="0" i="0" u="none" strike="noStrike" cap="none">
                <a:solidFill>
                  <a:schemeClr val="dk1"/>
                </a:solidFill>
                <a:latin typeface="Arial"/>
                <a:ea typeface="Arial"/>
                <a:cs typeface="Arial"/>
                <a:sym typeface="Arial"/>
              </a:defRPr>
            </a:lvl8pPr>
            <a:lvl9pPr marL="5905891" marR="0" lvl="8" indent="0" algn="l" rtl="0">
              <a:lnSpc>
                <a:spcPct val="100000"/>
              </a:lnSpc>
              <a:spcBef>
                <a:spcPts val="0"/>
              </a:spcBef>
              <a:spcAft>
                <a:spcPts val="0"/>
              </a:spcAft>
              <a:buNone/>
              <a:defRPr sz="1108" b="0" i="0" u="none" strike="noStrike" cap="none">
                <a:solidFill>
                  <a:schemeClr val="dk1"/>
                </a:solidFill>
                <a:latin typeface="Arial"/>
                <a:ea typeface="Arial"/>
                <a:cs typeface="Arial"/>
                <a:sym typeface="Arial"/>
              </a:defRPr>
            </a:lvl9pPr>
          </a:lstStyle>
          <a:p>
            <a:pPr algn="r"/>
            <a:endParaRPr lang="en-GB">
              <a:solidFill>
                <a:srgbClr val="000000"/>
              </a:solidFill>
            </a:endParaRPr>
          </a:p>
        </p:txBody>
      </p:sp>
    </p:spTree>
    <p:extLst>
      <p:ext uri="{BB962C8B-B14F-4D97-AF65-F5344CB8AC3E}">
        <p14:creationId xmlns:p14="http://schemas.microsoft.com/office/powerpoint/2010/main" val="333436467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5_Title and Content slide ">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D6E40B-1386-4F79-92BB-AF61607C3236}"/>
              </a:ext>
            </a:extLst>
          </p:cNvPr>
          <p:cNvSpPr>
            <a:spLocks noGrp="1"/>
          </p:cNvSpPr>
          <p:nvPr>
            <p:ph type="title" hasCustomPrompt="1"/>
          </p:nvPr>
        </p:nvSpPr>
        <p:spPr/>
        <p:txBody>
          <a:bodyPr/>
          <a:lstStyle/>
          <a:p>
            <a:r>
              <a:rPr lang="en-US"/>
              <a:t>Click to edit title</a:t>
            </a:r>
            <a:endParaRPr lang="en-GB"/>
          </a:p>
        </p:txBody>
      </p:sp>
      <p:sp>
        <p:nvSpPr>
          <p:cNvPr id="15" name="Footer Placeholder 14">
            <a:extLst>
              <a:ext uri="{FF2B5EF4-FFF2-40B4-BE49-F238E27FC236}">
                <a16:creationId xmlns:a16="http://schemas.microsoft.com/office/drawing/2014/main" id="{25D7DA47-9A89-48CB-829C-3D9A4879EB16}"/>
              </a:ext>
            </a:extLst>
          </p:cNvPr>
          <p:cNvSpPr>
            <a:spLocks noGrp="1"/>
          </p:cNvSpPr>
          <p:nvPr>
            <p:ph type="ftr" sz="quarter" idx="10"/>
          </p:nvPr>
        </p:nvSpPr>
        <p:spPr/>
        <p:txBody>
          <a:bodyPr/>
          <a:lstStyle/>
          <a:p>
            <a:r>
              <a:rPr lang="en-GB"/>
              <a:t>On the Insert ribbon select Header and Footer to edit this holding text</a:t>
            </a:r>
            <a:endParaRPr lang="en-GB" noProof="0"/>
          </a:p>
        </p:txBody>
      </p:sp>
      <p:sp>
        <p:nvSpPr>
          <p:cNvPr id="16" name="Slide Number Placeholder 15">
            <a:extLst>
              <a:ext uri="{FF2B5EF4-FFF2-40B4-BE49-F238E27FC236}">
                <a16:creationId xmlns:a16="http://schemas.microsoft.com/office/drawing/2014/main" id="{E0539D99-764F-4E3A-A750-F4EE808509D6}"/>
              </a:ext>
            </a:extLst>
          </p:cNvPr>
          <p:cNvSpPr>
            <a:spLocks noGrp="1"/>
          </p:cNvSpPr>
          <p:nvPr>
            <p:ph type="sldNum" sz="quarter" idx="11"/>
          </p:nvPr>
        </p:nvSpPr>
        <p:spPr/>
        <p:txBody>
          <a:bodyPr/>
          <a:lstStyle/>
          <a:p>
            <a:fld id="{4FAB73BC-B049-4115-A692-8D63A059BFB8}" type="slidenum">
              <a:rPr lang="en-GB" smtClean="0"/>
              <a:pPr/>
              <a:t>‹#›</a:t>
            </a:fld>
            <a:endParaRPr lang="en-GB"/>
          </a:p>
        </p:txBody>
      </p:sp>
      <p:sp>
        <p:nvSpPr>
          <p:cNvPr id="8" name="Content Placeholder 7">
            <a:extLst>
              <a:ext uri="{FF2B5EF4-FFF2-40B4-BE49-F238E27FC236}">
                <a16:creationId xmlns:a16="http://schemas.microsoft.com/office/drawing/2014/main" id="{41D13415-7349-4248-AADB-203192A0296E}"/>
              </a:ext>
            </a:extLst>
          </p:cNvPr>
          <p:cNvSpPr>
            <a:spLocks noGrp="1"/>
          </p:cNvSpPr>
          <p:nvPr>
            <p:ph sz="quarter" idx="12"/>
          </p:nvPr>
        </p:nvSpPr>
        <p:spPr>
          <a:xfrm>
            <a:off x="787201" y="1418400"/>
            <a:ext cx="10648951" cy="45664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2590226362"/>
      </p:ext>
    </p:extLst>
  </p:cSld>
  <p:clrMapOvr>
    <a:masterClrMapping/>
  </p:clrMapOvr>
  <p:extLst>
    <p:ext uri="{DCECCB84-F9BA-43D5-87BE-67443E8EF086}">
      <p15:sldGuideLst xmlns:p15="http://schemas.microsoft.com/office/powerpoint/2012/main">
        <p15:guide id="1" orient="horz" pos="3770">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Section Divider">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53FCE4F6-1D94-4B75-B104-762E7FBD0457}"/>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a:off x="0" y="0"/>
            <a:ext cx="12192000" cy="6858000"/>
          </a:xfrm>
          <a:prstGeom prst="rect">
            <a:avLst/>
          </a:prstGeom>
        </p:spPr>
      </p:pic>
      <p:sp>
        <p:nvSpPr>
          <p:cNvPr id="2" name="Title 1"/>
          <p:cNvSpPr>
            <a:spLocks noGrp="1"/>
          </p:cNvSpPr>
          <p:nvPr>
            <p:ph type="ctrTitle" hasCustomPrompt="1"/>
          </p:nvPr>
        </p:nvSpPr>
        <p:spPr>
          <a:xfrm>
            <a:off x="1838586" y="2836677"/>
            <a:ext cx="7492777" cy="1630088"/>
          </a:xfrm>
        </p:spPr>
        <p:txBody>
          <a:bodyPr anchor="t" anchorCtr="0">
            <a:normAutofit/>
          </a:bodyPr>
          <a:lstStyle>
            <a:lvl1pPr algn="l">
              <a:lnSpc>
                <a:spcPct val="85000"/>
              </a:lnSpc>
              <a:defRPr sz="3600" b="1" cap="none" baseline="0">
                <a:solidFill>
                  <a:schemeClr val="tx1"/>
                </a:solidFill>
              </a:defRPr>
            </a:lvl1pPr>
          </a:lstStyle>
          <a:p>
            <a:r>
              <a:rPr lang="en-US"/>
              <a:t>Section title</a:t>
            </a:r>
          </a:p>
        </p:txBody>
      </p:sp>
    </p:spTree>
    <p:extLst>
      <p:ext uri="{BB962C8B-B14F-4D97-AF65-F5344CB8AC3E}">
        <p14:creationId xmlns:p14="http://schemas.microsoft.com/office/powerpoint/2010/main" val="1001273021"/>
      </p:ext>
    </p:extLst>
  </p:cSld>
  <p:clrMapOvr>
    <a:masterClrMapping/>
  </p:clrMapOvr>
  <p:hf sldNum="0" hdr="0" ftr="0" dt="0"/>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6_Title and Content slide ">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D6E40B-1386-4F79-92BB-AF61607C3236}"/>
              </a:ext>
            </a:extLst>
          </p:cNvPr>
          <p:cNvSpPr>
            <a:spLocks noGrp="1"/>
          </p:cNvSpPr>
          <p:nvPr>
            <p:ph type="title" hasCustomPrompt="1"/>
          </p:nvPr>
        </p:nvSpPr>
        <p:spPr/>
        <p:txBody>
          <a:bodyPr/>
          <a:lstStyle/>
          <a:p>
            <a:r>
              <a:rPr lang="en-US"/>
              <a:t>Click to edit title</a:t>
            </a:r>
            <a:endParaRPr lang="en-GB"/>
          </a:p>
        </p:txBody>
      </p:sp>
      <p:sp>
        <p:nvSpPr>
          <p:cNvPr id="15" name="Footer Placeholder 14">
            <a:extLst>
              <a:ext uri="{FF2B5EF4-FFF2-40B4-BE49-F238E27FC236}">
                <a16:creationId xmlns:a16="http://schemas.microsoft.com/office/drawing/2014/main" id="{25D7DA47-9A89-48CB-829C-3D9A4879EB16}"/>
              </a:ext>
            </a:extLst>
          </p:cNvPr>
          <p:cNvSpPr>
            <a:spLocks noGrp="1"/>
          </p:cNvSpPr>
          <p:nvPr>
            <p:ph type="ftr" sz="quarter" idx="10"/>
          </p:nvPr>
        </p:nvSpPr>
        <p:spPr/>
        <p:txBody>
          <a:bodyPr/>
          <a:lstStyle/>
          <a:p>
            <a:r>
              <a:rPr lang="en-GB"/>
              <a:t>On the Insert ribbon select Header and Footer to edit this holding text</a:t>
            </a:r>
            <a:endParaRPr lang="en-GB" noProof="0"/>
          </a:p>
        </p:txBody>
      </p:sp>
      <p:sp>
        <p:nvSpPr>
          <p:cNvPr id="16" name="Slide Number Placeholder 15">
            <a:extLst>
              <a:ext uri="{FF2B5EF4-FFF2-40B4-BE49-F238E27FC236}">
                <a16:creationId xmlns:a16="http://schemas.microsoft.com/office/drawing/2014/main" id="{E0539D99-764F-4E3A-A750-F4EE808509D6}"/>
              </a:ext>
            </a:extLst>
          </p:cNvPr>
          <p:cNvSpPr>
            <a:spLocks noGrp="1"/>
          </p:cNvSpPr>
          <p:nvPr>
            <p:ph type="sldNum" sz="quarter" idx="11"/>
          </p:nvPr>
        </p:nvSpPr>
        <p:spPr/>
        <p:txBody>
          <a:bodyPr/>
          <a:lstStyle/>
          <a:p>
            <a:fld id="{4FAB73BC-B049-4115-A692-8D63A059BFB8}" type="slidenum">
              <a:rPr lang="en-GB" smtClean="0"/>
              <a:pPr/>
              <a:t>‹#›</a:t>
            </a:fld>
            <a:endParaRPr lang="en-GB"/>
          </a:p>
        </p:txBody>
      </p:sp>
      <p:sp>
        <p:nvSpPr>
          <p:cNvPr id="8" name="Content Placeholder 7">
            <a:extLst>
              <a:ext uri="{FF2B5EF4-FFF2-40B4-BE49-F238E27FC236}">
                <a16:creationId xmlns:a16="http://schemas.microsoft.com/office/drawing/2014/main" id="{41D13415-7349-4248-AADB-203192A0296E}"/>
              </a:ext>
            </a:extLst>
          </p:cNvPr>
          <p:cNvSpPr>
            <a:spLocks noGrp="1"/>
          </p:cNvSpPr>
          <p:nvPr>
            <p:ph sz="quarter" idx="12"/>
          </p:nvPr>
        </p:nvSpPr>
        <p:spPr>
          <a:xfrm>
            <a:off x="787201" y="1418400"/>
            <a:ext cx="10648951" cy="45664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4196779125"/>
      </p:ext>
    </p:extLst>
  </p:cSld>
  <p:clrMapOvr>
    <a:masterClrMapping/>
  </p:clrMapOvr>
  <p:extLst>
    <p:ext uri="{DCECCB84-F9BA-43D5-87BE-67443E8EF086}">
      <p15:sldGuideLst xmlns:p15="http://schemas.microsoft.com/office/powerpoint/2012/main">
        <p15:guide id="1" orient="horz" pos="3770">
          <p15:clr>
            <a:srgbClr val="FBAE40"/>
          </p15:clr>
        </p15:guide>
      </p15:sldGuideLst>
    </p:ext>
  </p:extLst>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7_Title and Content slide ">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D6E40B-1386-4F79-92BB-AF61607C3236}"/>
              </a:ext>
            </a:extLst>
          </p:cNvPr>
          <p:cNvSpPr>
            <a:spLocks noGrp="1"/>
          </p:cNvSpPr>
          <p:nvPr>
            <p:ph type="title" hasCustomPrompt="1"/>
          </p:nvPr>
        </p:nvSpPr>
        <p:spPr/>
        <p:txBody>
          <a:bodyPr/>
          <a:lstStyle/>
          <a:p>
            <a:r>
              <a:rPr lang="en-US"/>
              <a:t>Click to edit title</a:t>
            </a:r>
            <a:endParaRPr lang="en-GB"/>
          </a:p>
        </p:txBody>
      </p:sp>
      <p:sp>
        <p:nvSpPr>
          <p:cNvPr id="15" name="Footer Placeholder 14">
            <a:extLst>
              <a:ext uri="{FF2B5EF4-FFF2-40B4-BE49-F238E27FC236}">
                <a16:creationId xmlns:a16="http://schemas.microsoft.com/office/drawing/2014/main" id="{25D7DA47-9A89-48CB-829C-3D9A4879EB16}"/>
              </a:ext>
            </a:extLst>
          </p:cNvPr>
          <p:cNvSpPr>
            <a:spLocks noGrp="1"/>
          </p:cNvSpPr>
          <p:nvPr>
            <p:ph type="ftr" sz="quarter" idx="10"/>
          </p:nvPr>
        </p:nvSpPr>
        <p:spPr/>
        <p:txBody>
          <a:bodyPr/>
          <a:lstStyle/>
          <a:p>
            <a:r>
              <a:rPr lang="en-GB"/>
              <a:t>On the Insert ribbon select Header and Footer to edit this holding text</a:t>
            </a:r>
            <a:endParaRPr lang="en-GB" noProof="0"/>
          </a:p>
        </p:txBody>
      </p:sp>
      <p:sp>
        <p:nvSpPr>
          <p:cNvPr id="16" name="Slide Number Placeholder 15">
            <a:extLst>
              <a:ext uri="{FF2B5EF4-FFF2-40B4-BE49-F238E27FC236}">
                <a16:creationId xmlns:a16="http://schemas.microsoft.com/office/drawing/2014/main" id="{E0539D99-764F-4E3A-A750-F4EE808509D6}"/>
              </a:ext>
            </a:extLst>
          </p:cNvPr>
          <p:cNvSpPr>
            <a:spLocks noGrp="1"/>
          </p:cNvSpPr>
          <p:nvPr>
            <p:ph type="sldNum" sz="quarter" idx="11"/>
          </p:nvPr>
        </p:nvSpPr>
        <p:spPr/>
        <p:txBody>
          <a:bodyPr/>
          <a:lstStyle/>
          <a:p>
            <a:fld id="{4FAB73BC-B049-4115-A692-8D63A059BFB8}" type="slidenum">
              <a:rPr lang="en-GB" smtClean="0"/>
              <a:pPr/>
              <a:t>‹#›</a:t>
            </a:fld>
            <a:endParaRPr lang="en-GB"/>
          </a:p>
        </p:txBody>
      </p:sp>
      <p:sp>
        <p:nvSpPr>
          <p:cNvPr id="8" name="Content Placeholder 7">
            <a:extLst>
              <a:ext uri="{FF2B5EF4-FFF2-40B4-BE49-F238E27FC236}">
                <a16:creationId xmlns:a16="http://schemas.microsoft.com/office/drawing/2014/main" id="{41D13415-7349-4248-AADB-203192A0296E}"/>
              </a:ext>
            </a:extLst>
          </p:cNvPr>
          <p:cNvSpPr>
            <a:spLocks noGrp="1"/>
          </p:cNvSpPr>
          <p:nvPr>
            <p:ph sz="quarter" idx="12"/>
          </p:nvPr>
        </p:nvSpPr>
        <p:spPr>
          <a:xfrm>
            <a:off x="787201" y="1418400"/>
            <a:ext cx="10648951" cy="45664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1872621806"/>
      </p:ext>
    </p:extLst>
  </p:cSld>
  <p:clrMapOvr>
    <a:masterClrMapping/>
  </p:clrMapOvr>
  <p:extLst>
    <p:ext uri="{DCECCB84-F9BA-43D5-87BE-67443E8EF086}">
      <p15:sldGuideLst xmlns:p15="http://schemas.microsoft.com/office/powerpoint/2012/main">
        <p15:guide id="1" orient="horz" pos="3770">
          <p15:clr>
            <a:srgbClr val="FBAE40"/>
          </p15:clr>
        </p15:guide>
      </p15:sldGuideLst>
    </p:ext>
  </p:extLst>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431802" y="1196975"/>
            <a:ext cx="5568951" cy="5040314"/>
          </a:xfrm>
        </p:spPr>
        <p:txBody>
          <a:bodyPr/>
          <a:lstStyle>
            <a:lvl1pPr marL="0" indent="0">
              <a:buNone/>
              <a:defRPr sz="900">
                <a:solidFill>
                  <a:schemeClr val="tx1">
                    <a:lumMod val="85000"/>
                    <a:lumOff val="15000"/>
                  </a:schemeClr>
                </a:solidFill>
                <a:latin typeface="Calibri" panose="020F0502020204030204" pitchFamily="34" charset="0"/>
              </a:defRPr>
            </a:lvl1pPr>
            <a:lvl2pPr>
              <a:defRPr sz="900">
                <a:solidFill>
                  <a:schemeClr val="tx1">
                    <a:lumMod val="85000"/>
                    <a:lumOff val="15000"/>
                  </a:schemeClr>
                </a:solidFill>
                <a:latin typeface="Calibri" panose="020F0502020204030204" pitchFamily="34" charset="0"/>
              </a:defRPr>
            </a:lvl2pPr>
            <a:lvl3pPr>
              <a:defRPr sz="900">
                <a:solidFill>
                  <a:schemeClr val="tx1">
                    <a:lumMod val="85000"/>
                    <a:lumOff val="15000"/>
                  </a:schemeClr>
                </a:solidFill>
                <a:latin typeface="Calibri" panose="020F0502020204030204" pitchFamily="34" charset="0"/>
              </a:defRPr>
            </a:lvl3pPr>
            <a:lvl4pPr>
              <a:defRPr sz="900">
                <a:solidFill>
                  <a:schemeClr val="tx1">
                    <a:lumMod val="85000"/>
                    <a:lumOff val="15000"/>
                  </a:schemeClr>
                </a:solidFill>
                <a:latin typeface="Calibri" panose="020F0502020204030204" pitchFamily="34" charset="0"/>
              </a:defRPr>
            </a:lvl4pPr>
            <a:lvl5pPr>
              <a:defRPr sz="900">
                <a:solidFill>
                  <a:schemeClr val="tx1">
                    <a:lumMod val="85000"/>
                    <a:lumOff val="15000"/>
                  </a:schemeClr>
                </a:solidFill>
                <a:latin typeface="Calibri" panose="020F050202020403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Content Placeholder 2"/>
          <p:cNvSpPr>
            <a:spLocks noGrp="1"/>
          </p:cNvSpPr>
          <p:nvPr>
            <p:ph idx="10"/>
          </p:nvPr>
        </p:nvSpPr>
        <p:spPr>
          <a:xfrm>
            <a:off x="6191251" y="1196975"/>
            <a:ext cx="5568951" cy="5040313"/>
          </a:xfrm>
        </p:spPr>
        <p:txBody>
          <a:bodyPr/>
          <a:lstStyle>
            <a:lvl1pPr marL="0" indent="0">
              <a:buNone/>
              <a:defRPr sz="900">
                <a:solidFill>
                  <a:schemeClr val="tx1">
                    <a:lumMod val="85000"/>
                    <a:lumOff val="15000"/>
                  </a:schemeClr>
                </a:solidFill>
                <a:latin typeface="Calibri" panose="020F0502020204030204" pitchFamily="34" charset="0"/>
              </a:defRPr>
            </a:lvl1pPr>
            <a:lvl2pPr>
              <a:defRPr sz="900">
                <a:solidFill>
                  <a:schemeClr val="tx1">
                    <a:lumMod val="85000"/>
                    <a:lumOff val="15000"/>
                  </a:schemeClr>
                </a:solidFill>
                <a:latin typeface="Calibri" panose="020F0502020204030204" pitchFamily="34" charset="0"/>
              </a:defRPr>
            </a:lvl2pPr>
            <a:lvl3pPr>
              <a:defRPr sz="900">
                <a:solidFill>
                  <a:schemeClr val="tx1">
                    <a:lumMod val="85000"/>
                    <a:lumOff val="15000"/>
                  </a:schemeClr>
                </a:solidFill>
                <a:latin typeface="Calibri" panose="020F0502020204030204" pitchFamily="34" charset="0"/>
              </a:defRPr>
            </a:lvl3pPr>
            <a:lvl4pPr>
              <a:defRPr sz="900">
                <a:solidFill>
                  <a:schemeClr val="tx1">
                    <a:lumMod val="85000"/>
                    <a:lumOff val="15000"/>
                  </a:schemeClr>
                </a:solidFill>
                <a:latin typeface="Calibri" panose="020F0502020204030204" pitchFamily="34" charset="0"/>
              </a:defRPr>
            </a:lvl4pPr>
            <a:lvl5pPr>
              <a:defRPr sz="900">
                <a:solidFill>
                  <a:schemeClr val="tx1">
                    <a:lumMod val="85000"/>
                    <a:lumOff val="15000"/>
                  </a:schemeClr>
                </a:solidFill>
                <a:latin typeface="Calibri" panose="020F050202020403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Title 5"/>
          <p:cNvSpPr>
            <a:spLocks noGrp="1" noChangeArrowheads="1"/>
          </p:cNvSpPr>
          <p:nvPr>
            <p:ph type="title"/>
          </p:nvPr>
        </p:nvSpPr>
        <p:spPr bwMode="auto">
          <a:xfrm>
            <a:off x="201249" y="55566"/>
            <a:ext cx="11769969" cy="853154"/>
          </a:xfrm>
          <a:prstGeom prst="rect">
            <a:avLst/>
          </a:prstGeom>
          <a:solidFill>
            <a:schemeClr val="bg1"/>
          </a:solidFill>
          <a:ln>
            <a:noFill/>
          </a:ln>
        </p:spPr>
        <p:txBody>
          <a:bodyPr vert="horz" wrap="square" lIns="91440" tIns="45720" rIns="91440" bIns="45720" numCol="1" anchor="b" anchorCtr="0" compatLnSpc="1">
            <a:prstTxWarp prst="textNoShape">
              <a:avLst/>
            </a:prstTxWarp>
          </a:bodyPr>
          <a:lstStyle/>
          <a:p>
            <a:pPr lvl="0"/>
            <a:r>
              <a:rPr lang="en-GB" altLang="en-US"/>
              <a:t>Click to edit Master title style</a:t>
            </a:r>
          </a:p>
        </p:txBody>
      </p:sp>
    </p:spTree>
    <p:extLst>
      <p:ext uri="{BB962C8B-B14F-4D97-AF65-F5344CB8AC3E}">
        <p14:creationId xmlns:p14="http://schemas.microsoft.com/office/powerpoint/2010/main" val="139790343"/>
      </p:ext>
    </p:extLst>
  </p:cSld>
  <p:clrMapOvr>
    <a:masterClrMapping/>
  </p:clrMapOvr>
  <p:transition spd="slow"/>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431802" y="1196975"/>
            <a:ext cx="5568951" cy="5040314"/>
          </a:xfrm>
        </p:spPr>
        <p:txBody>
          <a:bodyPr/>
          <a:lstStyle>
            <a:lvl1pPr marL="0" indent="0">
              <a:buNone/>
              <a:defRPr sz="900">
                <a:solidFill>
                  <a:schemeClr val="tx1">
                    <a:lumMod val="85000"/>
                    <a:lumOff val="15000"/>
                  </a:schemeClr>
                </a:solidFill>
                <a:latin typeface="Calibri" panose="020F0502020204030204" pitchFamily="34" charset="0"/>
              </a:defRPr>
            </a:lvl1pPr>
            <a:lvl2pPr>
              <a:defRPr sz="900">
                <a:solidFill>
                  <a:schemeClr val="tx1">
                    <a:lumMod val="85000"/>
                    <a:lumOff val="15000"/>
                  </a:schemeClr>
                </a:solidFill>
                <a:latin typeface="Calibri" panose="020F0502020204030204" pitchFamily="34" charset="0"/>
              </a:defRPr>
            </a:lvl2pPr>
            <a:lvl3pPr>
              <a:defRPr sz="900">
                <a:solidFill>
                  <a:schemeClr val="tx1">
                    <a:lumMod val="85000"/>
                    <a:lumOff val="15000"/>
                  </a:schemeClr>
                </a:solidFill>
                <a:latin typeface="Calibri" panose="020F0502020204030204" pitchFamily="34" charset="0"/>
              </a:defRPr>
            </a:lvl3pPr>
            <a:lvl4pPr>
              <a:defRPr sz="900">
                <a:solidFill>
                  <a:schemeClr val="tx1">
                    <a:lumMod val="85000"/>
                    <a:lumOff val="15000"/>
                  </a:schemeClr>
                </a:solidFill>
                <a:latin typeface="Calibri" panose="020F0502020204030204" pitchFamily="34" charset="0"/>
              </a:defRPr>
            </a:lvl4pPr>
            <a:lvl5pPr>
              <a:defRPr sz="900">
                <a:solidFill>
                  <a:schemeClr val="tx1">
                    <a:lumMod val="85000"/>
                    <a:lumOff val="15000"/>
                  </a:schemeClr>
                </a:solidFill>
                <a:latin typeface="Calibri" panose="020F050202020403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Content Placeholder 2"/>
          <p:cNvSpPr>
            <a:spLocks noGrp="1"/>
          </p:cNvSpPr>
          <p:nvPr>
            <p:ph idx="10"/>
          </p:nvPr>
        </p:nvSpPr>
        <p:spPr>
          <a:xfrm>
            <a:off x="6191251" y="1196975"/>
            <a:ext cx="5568951" cy="5040313"/>
          </a:xfrm>
        </p:spPr>
        <p:txBody>
          <a:bodyPr/>
          <a:lstStyle>
            <a:lvl1pPr marL="0" indent="0">
              <a:buNone/>
              <a:defRPr sz="900">
                <a:solidFill>
                  <a:schemeClr val="tx1">
                    <a:lumMod val="85000"/>
                    <a:lumOff val="15000"/>
                  </a:schemeClr>
                </a:solidFill>
                <a:latin typeface="Calibri" panose="020F0502020204030204" pitchFamily="34" charset="0"/>
              </a:defRPr>
            </a:lvl1pPr>
            <a:lvl2pPr>
              <a:defRPr sz="900">
                <a:solidFill>
                  <a:schemeClr val="tx1">
                    <a:lumMod val="85000"/>
                    <a:lumOff val="15000"/>
                  </a:schemeClr>
                </a:solidFill>
                <a:latin typeface="Calibri" panose="020F0502020204030204" pitchFamily="34" charset="0"/>
              </a:defRPr>
            </a:lvl2pPr>
            <a:lvl3pPr>
              <a:defRPr sz="900">
                <a:solidFill>
                  <a:schemeClr val="tx1">
                    <a:lumMod val="85000"/>
                    <a:lumOff val="15000"/>
                  </a:schemeClr>
                </a:solidFill>
                <a:latin typeface="Calibri" panose="020F0502020204030204" pitchFamily="34" charset="0"/>
              </a:defRPr>
            </a:lvl3pPr>
            <a:lvl4pPr>
              <a:defRPr sz="900">
                <a:solidFill>
                  <a:schemeClr val="tx1">
                    <a:lumMod val="85000"/>
                    <a:lumOff val="15000"/>
                  </a:schemeClr>
                </a:solidFill>
                <a:latin typeface="Calibri" panose="020F0502020204030204" pitchFamily="34" charset="0"/>
              </a:defRPr>
            </a:lvl4pPr>
            <a:lvl5pPr>
              <a:defRPr sz="900">
                <a:solidFill>
                  <a:schemeClr val="tx1">
                    <a:lumMod val="85000"/>
                    <a:lumOff val="15000"/>
                  </a:schemeClr>
                </a:solidFill>
                <a:latin typeface="Calibri" panose="020F050202020403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Title 5"/>
          <p:cNvSpPr>
            <a:spLocks noGrp="1" noChangeArrowheads="1"/>
          </p:cNvSpPr>
          <p:nvPr>
            <p:ph type="title"/>
          </p:nvPr>
        </p:nvSpPr>
        <p:spPr bwMode="auto">
          <a:xfrm>
            <a:off x="201249" y="55566"/>
            <a:ext cx="11769969" cy="853154"/>
          </a:xfrm>
          <a:prstGeom prst="rect">
            <a:avLst/>
          </a:prstGeom>
          <a:solidFill>
            <a:schemeClr val="bg1"/>
          </a:solidFill>
          <a:ln>
            <a:noFill/>
          </a:ln>
        </p:spPr>
        <p:txBody>
          <a:bodyPr vert="horz" wrap="square" lIns="91440" tIns="45720" rIns="91440" bIns="45720" numCol="1" anchor="b" anchorCtr="0" compatLnSpc="1">
            <a:prstTxWarp prst="textNoShape">
              <a:avLst/>
            </a:prstTxWarp>
          </a:bodyPr>
          <a:lstStyle/>
          <a:p>
            <a:pPr lvl="0"/>
            <a:r>
              <a:rPr lang="en-GB" altLang="en-US"/>
              <a:t>Click to edit Master title style</a:t>
            </a:r>
          </a:p>
        </p:txBody>
      </p:sp>
    </p:spTree>
    <p:extLst>
      <p:ext uri="{BB962C8B-B14F-4D97-AF65-F5344CB8AC3E}">
        <p14:creationId xmlns:p14="http://schemas.microsoft.com/office/powerpoint/2010/main" val="2818223690"/>
      </p:ext>
    </p:extLst>
  </p:cSld>
  <p:clrMapOvr>
    <a:masterClrMapping/>
  </p:clrMapOvr>
  <p:transition spd="slow"/>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8_Title and Content slide ">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D6E40B-1386-4F79-92BB-AF61607C3236}"/>
              </a:ext>
            </a:extLst>
          </p:cNvPr>
          <p:cNvSpPr>
            <a:spLocks noGrp="1"/>
          </p:cNvSpPr>
          <p:nvPr>
            <p:ph type="title" hasCustomPrompt="1"/>
          </p:nvPr>
        </p:nvSpPr>
        <p:spPr/>
        <p:txBody>
          <a:bodyPr/>
          <a:lstStyle/>
          <a:p>
            <a:r>
              <a:rPr lang="en-US"/>
              <a:t>Click to edit title</a:t>
            </a:r>
            <a:endParaRPr lang="en-GB"/>
          </a:p>
        </p:txBody>
      </p:sp>
      <p:sp>
        <p:nvSpPr>
          <p:cNvPr id="15" name="Footer Placeholder 14">
            <a:extLst>
              <a:ext uri="{FF2B5EF4-FFF2-40B4-BE49-F238E27FC236}">
                <a16:creationId xmlns:a16="http://schemas.microsoft.com/office/drawing/2014/main" id="{25D7DA47-9A89-48CB-829C-3D9A4879EB16}"/>
              </a:ext>
            </a:extLst>
          </p:cNvPr>
          <p:cNvSpPr>
            <a:spLocks noGrp="1"/>
          </p:cNvSpPr>
          <p:nvPr>
            <p:ph type="ftr" sz="quarter" idx="10"/>
          </p:nvPr>
        </p:nvSpPr>
        <p:spPr/>
        <p:txBody>
          <a:bodyPr/>
          <a:lstStyle/>
          <a:p>
            <a:r>
              <a:rPr lang="en-GB"/>
              <a:t>On the Insert ribbon select Header and Footer to edit this holding text</a:t>
            </a:r>
            <a:endParaRPr lang="en-GB" noProof="0"/>
          </a:p>
        </p:txBody>
      </p:sp>
      <p:sp>
        <p:nvSpPr>
          <p:cNvPr id="16" name="Slide Number Placeholder 15">
            <a:extLst>
              <a:ext uri="{FF2B5EF4-FFF2-40B4-BE49-F238E27FC236}">
                <a16:creationId xmlns:a16="http://schemas.microsoft.com/office/drawing/2014/main" id="{E0539D99-764F-4E3A-A750-F4EE808509D6}"/>
              </a:ext>
            </a:extLst>
          </p:cNvPr>
          <p:cNvSpPr>
            <a:spLocks noGrp="1"/>
          </p:cNvSpPr>
          <p:nvPr>
            <p:ph type="sldNum" sz="quarter" idx="11"/>
          </p:nvPr>
        </p:nvSpPr>
        <p:spPr/>
        <p:txBody>
          <a:bodyPr/>
          <a:lstStyle/>
          <a:p>
            <a:fld id="{4FAB73BC-B049-4115-A692-8D63A059BFB8}" type="slidenum">
              <a:rPr lang="en-GB" smtClean="0"/>
              <a:pPr/>
              <a:t>‹#›</a:t>
            </a:fld>
            <a:endParaRPr lang="en-GB"/>
          </a:p>
        </p:txBody>
      </p:sp>
      <p:sp>
        <p:nvSpPr>
          <p:cNvPr id="8" name="Content Placeholder 7">
            <a:extLst>
              <a:ext uri="{FF2B5EF4-FFF2-40B4-BE49-F238E27FC236}">
                <a16:creationId xmlns:a16="http://schemas.microsoft.com/office/drawing/2014/main" id="{41D13415-7349-4248-AADB-203192A0296E}"/>
              </a:ext>
            </a:extLst>
          </p:cNvPr>
          <p:cNvSpPr>
            <a:spLocks noGrp="1"/>
          </p:cNvSpPr>
          <p:nvPr>
            <p:ph sz="quarter" idx="12"/>
          </p:nvPr>
        </p:nvSpPr>
        <p:spPr>
          <a:xfrm>
            <a:off x="787201" y="1418400"/>
            <a:ext cx="10648951" cy="45664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3953468975"/>
      </p:ext>
    </p:extLst>
  </p:cSld>
  <p:clrMapOvr>
    <a:masterClrMapping/>
  </p:clrMapOvr>
  <p:extLst>
    <p:ext uri="{DCECCB84-F9BA-43D5-87BE-67443E8EF086}">
      <p15:sldGuideLst xmlns:p15="http://schemas.microsoft.com/office/powerpoint/2012/main">
        <p15:guide id="1" orient="horz" pos="3770">
          <p15:clr>
            <a:srgbClr val="FBAE40"/>
          </p15:clr>
        </p15:guide>
      </p15:sldGuideLst>
    </p:ext>
  </p:extLst>
</p:sldLayout>
</file>

<file path=ppt/slideLayouts/slideLayout25.xml><?xml version="1.0" encoding="utf-8"?>
<p:sldLayout xmlns:a="http://schemas.openxmlformats.org/drawingml/2006/main" xmlns:r="http://schemas.openxmlformats.org/officeDocument/2006/relationships" xmlns:p="http://schemas.openxmlformats.org/presentationml/2006/main" userDrawn="1">
  <p:cSld name="9_Title and Content slide ">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D6E40B-1386-4F79-92BB-AF61607C3236}"/>
              </a:ext>
            </a:extLst>
          </p:cNvPr>
          <p:cNvSpPr>
            <a:spLocks noGrp="1"/>
          </p:cNvSpPr>
          <p:nvPr>
            <p:ph type="title" hasCustomPrompt="1"/>
          </p:nvPr>
        </p:nvSpPr>
        <p:spPr/>
        <p:txBody>
          <a:bodyPr/>
          <a:lstStyle/>
          <a:p>
            <a:r>
              <a:rPr lang="en-US"/>
              <a:t>Click to edit title</a:t>
            </a:r>
            <a:endParaRPr lang="en-GB"/>
          </a:p>
        </p:txBody>
      </p:sp>
      <p:sp>
        <p:nvSpPr>
          <p:cNvPr id="15" name="Footer Placeholder 14">
            <a:extLst>
              <a:ext uri="{FF2B5EF4-FFF2-40B4-BE49-F238E27FC236}">
                <a16:creationId xmlns:a16="http://schemas.microsoft.com/office/drawing/2014/main" id="{25D7DA47-9A89-48CB-829C-3D9A4879EB16}"/>
              </a:ext>
            </a:extLst>
          </p:cNvPr>
          <p:cNvSpPr>
            <a:spLocks noGrp="1"/>
          </p:cNvSpPr>
          <p:nvPr>
            <p:ph type="ftr" sz="quarter" idx="10"/>
          </p:nvPr>
        </p:nvSpPr>
        <p:spPr/>
        <p:txBody>
          <a:bodyPr/>
          <a:lstStyle/>
          <a:p>
            <a:r>
              <a:rPr lang="en-GB"/>
              <a:t>On the Insert ribbon select Header and Footer to edit this holding text</a:t>
            </a:r>
            <a:endParaRPr lang="en-GB" noProof="0"/>
          </a:p>
        </p:txBody>
      </p:sp>
      <p:sp>
        <p:nvSpPr>
          <p:cNvPr id="16" name="Slide Number Placeholder 15">
            <a:extLst>
              <a:ext uri="{FF2B5EF4-FFF2-40B4-BE49-F238E27FC236}">
                <a16:creationId xmlns:a16="http://schemas.microsoft.com/office/drawing/2014/main" id="{E0539D99-764F-4E3A-A750-F4EE808509D6}"/>
              </a:ext>
            </a:extLst>
          </p:cNvPr>
          <p:cNvSpPr>
            <a:spLocks noGrp="1"/>
          </p:cNvSpPr>
          <p:nvPr>
            <p:ph type="sldNum" sz="quarter" idx="11"/>
          </p:nvPr>
        </p:nvSpPr>
        <p:spPr/>
        <p:txBody>
          <a:bodyPr/>
          <a:lstStyle/>
          <a:p>
            <a:fld id="{4FAB73BC-B049-4115-A692-8D63A059BFB8}" type="slidenum">
              <a:rPr lang="en-GB" smtClean="0"/>
              <a:pPr/>
              <a:t>‹#›</a:t>
            </a:fld>
            <a:endParaRPr lang="en-GB"/>
          </a:p>
        </p:txBody>
      </p:sp>
      <p:sp>
        <p:nvSpPr>
          <p:cNvPr id="8" name="Content Placeholder 7">
            <a:extLst>
              <a:ext uri="{FF2B5EF4-FFF2-40B4-BE49-F238E27FC236}">
                <a16:creationId xmlns:a16="http://schemas.microsoft.com/office/drawing/2014/main" id="{41D13415-7349-4248-AADB-203192A0296E}"/>
              </a:ext>
            </a:extLst>
          </p:cNvPr>
          <p:cNvSpPr>
            <a:spLocks noGrp="1"/>
          </p:cNvSpPr>
          <p:nvPr>
            <p:ph sz="quarter" idx="12"/>
          </p:nvPr>
        </p:nvSpPr>
        <p:spPr>
          <a:xfrm>
            <a:off x="787201" y="1418400"/>
            <a:ext cx="10648951" cy="45664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2327240891"/>
      </p:ext>
    </p:extLst>
  </p:cSld>
  <p:clrMapOvr>
    <a:masterClrMapping/>
  </p:clrMapOvr>
  <p:extLst>
    <p:ext uri="{DCECCB84-F9BA-43D5-87BE-67443E8EF086}">
      <p15:sldGuideLst xmlns:p15="http://schemas.microsoft.com/office/powerpoint/2012/main">
        <p15:guide id="1" orient="horz" pos="3770">
          <p15:clr>
            <a:srgbClr val="FBAE40"/>
          </p15:clr>
        </p15:guide>
      </p15:sldGuideLst>
    </p:ext>
  </p:extLst>
</p:sldLayout>
</file>

<file path=ppt/slideLayouts/slideLayout26.xml><?xml version="1.0" encoding="utf-8"?>
<p:sldLayout xmlns:a="http://schemas.openxmlformats.org/drawingml/2006/main" xmlns:r="http://schemas.openxmlformats.org/officeDocument/2006/relationships" xmlns:p="http://schemas.openxmlformats.org/presentationml/2006/main" userDrawn="1">
  <p:cSld name="10_Title and Content slide ">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D6E40B-1386-4F79-92BB-AF61607C3236}"/>
              </a:ext>
            </a:extLst>
          </p:cNvPr>
          <p:cNvSpPr>
            <a:spLocks noGrp="1"/>
          </p:cNvSpPr>
          <p:nvPr>
            <p:ph type="title" hasCustomPrompt="1"/>
          </p:nvPr>
        </p:nvSpPr>
        <p:spPr/>
        <p:txBody>
          <a:bodyPr/>
          <a:lstStyle/>
          <a:p>
            <a:r>
              <a:rPr lang="en-US"/>
              <a:t>Click to edit title</a:t>
            </a:r>
            <a:endParaRPr lang="en-GB"/>
          </a:p>
        </p:txBody>
      </p:sp>
      <p:sp>
        <p:nvSpPr>
          <p:cNvPr id="15" name="Footer Placeholder 14">
            <a:extLst>
              <a:ext uri="{FF2B5EF4-FFF2-40B4-BE49-F238E27FC236}">
                <a16:creationId xmlns:a16="http://schemas.microsoft.com/office/drawing/2014/main" id="{25D7DA47-9A89-48CB-829C-3D9A4879EB16}"/>
              </a:ext>
            </a:extLst>
          </p:cNvPr>
          <p:cNvSpPr>
            <a:spLocks noGrp="1"/>
          </p:cNvSpPr>
          <p:nvPr>
            <p:ph type="ftr" sz="quarter" idx="10"/>
          </p:nvPr>
        </p:nvSpPr>
        <p:spPr/>
        <p:txBody>
          <a:bodyPr/>
          <a:lstStyle/>
          <a:p>
            <a:r>
              <a:rPr lang="en-GB"/>
              <a:t>On the Insert ribbon select Header and Footer to edit this holding text</a:t>
            </a:r>
            <a:endParaRPr lang="en-GB" noProof="0"/>
          </a:p>
        </p:txBody>
      </p:sp>
      <p:sp>
        <p:nvSpPr>
          <p:cNvPr id="16" name="Slide Number Placeholder 15">
            <a:extLst>
              <a:ext uri="{FF2B5EF4-FFF2-40B4-BE49-F238E27FC236}">
                <a16:creationId xmlns:a16="http://schemas.microsoft.com/office/drawing/2014/main" id="{E0539D99-764F-4E3A-A750-F4EE808509D6}"/>
              </a:ext>
            </a:extLst>
          </p:cNvPr>
          <p:cNvSpPr>
            <a:spLocks noGrp="1"/>
          </p:cNvSpPr>
          <p:nvPr>
            <p:ph type="sldNum" sz="quarter" idx="11"/>
          </p:nvPr>
        </p:nvSpPr>
        <p:spPr/>
        <p:txBody>
          <a:bodyPr/>
          <a:lstStyle/>
          <a:p>
            <a:fld id="{4FAB73BC-B049-4115-A692-8D63A059BFB8}" type="slidenum">
              <a:rPr lang="en-GB" smtClean="0"/>
              <a:pPr/>
              <a:t>‹#›</a:t>
            </a:fld>
            <a:endParaRPr lang="en-GB"/>
          </a:p>
        </p:txBody>
      </p:sp>
      <p:sp>
        <p:nvSpPr>
          <p:cNvPr id="8" name="Content Placeholder 7">
            <a:extLst>
              <a:ext uri="{FF2B5EF4-FFF2-40B4-BE49-F238E27FC236}">
                <a16:creationId xmlns:a16="http://schemas.microsoft.com/office/drawing/2014/main" id="{41D13415-7349-4248-AADB-203192A0296E}"/>
              </a:ext>
            </a:extLst>
          </p:cNvPr>
          <p:cNvSpPr>
            <a:spLocks noGrp="1"/>
          </p:cNvSpPr>
          <p:nvPr>
            <p:ph sz="quarter" idx="12"/>
          </p:nvPr>
        </p:nvSpPr>
        <p:spPr>
          <a:xfrm>
            <a:off x="787201" y="1418400"/>
            <a:ext cx="10648951" cy="45664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515483686"/>
      </p:ext>
    </p:extLst>
  </p:cSld>
  <p:clrMapOvr>
    <a:masterClrMapping/>
  </p:clrMapOvr>
  <p:extLst>
    <p:ext uri="{DCECCB84-F9BA-43D5-87BE-67443E8EF086}">
      <p15:sldGuideLst xmlns:p15="http://schemas.microsoft.com/office/powerpoint/2012/main">
        <p15:guide id="1" orient="horz" pos="3770">
          <p15:clr>
            <a:srgbClr val="FBAE40"/>
          </p15:clr>
        </p15:guide>
      </p15:sldGuideLst>
    </p:ext>
  </p:extLst>
</p:sldLayout>
</file>

<file path=ppt/slideLayouts/slideLayout27.xml><?xml version="1.0" encoding="utf-8"?>
<p:sldLayout xmlns:a="http://schemas.openxmlformats.org/drawingml/2006/main" xmlns:r="http://schemas.openxmlformats.org/officeDocument/2006/relationships" xmlns:p="http://schemas.openxmlformats.org/presentationml/2006/main" userDrawn="1">
  <p:cSld name="1_Title and Content slide ">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D6E40B-1386-4F79-92BB-AF61607C3236}"/>
              </a:ext>
            </a:extLst>
          </p:cNvPr>
          <p:cNvSpPr>
            <a:spLocks noGrp="1"/>
          </p:cNvSpPr>
          <p:nvPr>
            <p:ph type="title" hasCustomPrompt="1"/>
          </p:nvPr>
        </p:nvSpPr>
        <p:spPr/>
        <p:txBody>
          <a:bodyPr/>
          <a:lstStyle/>
          <a:p>
            <a:r>
              <a:rPr lang="en-US"/>
              <a:t>Click to edit title</a:t>
            </a:r>
            <a:endParaRPr lang="en-GB"/>
          </a:p>
        </p:txBody>
      </p:sp>
      <p:sp>
        <p:nvSpPr>
          <p:cNvPr id="15" name="Footer Placeholder 14">
            <a:extLst>
              <a:ext uri="{FF2B5EF4-FFF2-40B4-BE49-F238E27FC236}">
                <a16:creationId xmlns:a16="http://schemas.microsoft.com/office/drawing/2014/main" id="{25D7DA47-9A89-48CB-829C-3D9A4879EB16}"/>
              </a:ext>
            </a:extLst>
          </p:cNvPr>
          <p:cNvSpPr>
            <a:spLocks noGrp="1"/>
          </p:cNvSpPr>
          <p:nvPr>
            <p:ph type="ftr" sz="quarter" idx="10"/>
          </p:nvPr>
        </p:nvSpPr>
        <p:spPr/>
        <p:txBody>
          <a:bodyPr/>
          <a:lstStyle/>
          <a:p>
            <a:r>
              <a:rPr lang="en-GB"/>
              <a:t>On the Insert ribbon select Header and Footer to edit this holding text</a:t>
            </a:r>
            <a:endParaRPr lang="en-GB" noProof="0"/>
          </a:p>
        </p:txBody>
      </p:sp>
      <p:sp>
        <p:nvSpPr>
          <p:cNvPr id="16" name="Slide Number Placeholder 15">
            <a:extLst>
              <a:ext uri="{FF2B5EF4-FFF2-40B4-BE49-F238E27FC236}">
                <a16:creationId xmlns:a16="http://schemas.microsoft.com/office/drawing/2014/main" id="{E0539D99-764F-4E3A-A750-F4EE808509D6}"/>
              </a:ext>
            </a:extLst>
          </p:cNvPr>
          <p:cNvSpPr>
            <a:spLocks noGrp="1"/>
          </p:cNvSpPr>
          <p:nvPr>
            <p:ph type="sldNum" sz="quarter" idx="11"/>
          </p:nvPr>
        </p:nvSpPr>
        <p:spPr/>
        <p:txBody>
          <a:bodyPr/>
          <a:lstStyle/>
          <a:p>
            <a:fld id="{4FAB73BC-B049-4115-A692-8D63A059BFB8}" type="slidenum">
              <a:rPr lang="en-GB" smtClean="0"/>
              <a:pPr/>
              <a:t>‹#›</a:t>
            </a:fld>
            <a:endParaRPr lang="en-GB"/>
          </a:p>
        </p:txBody>
      </p:sp>
      <p:sp>
        <p:nvSpPr>
          <p:cNvPr id="8" name="Content Placeholder 7">
            <a:extLst>
              <a:ext uri="{FF2B5EF4-FFF2-40B4-BE49-F238E27FC236}">
                <a16:creationId xmlns:a16="http://schemas.microsoft.com/office/drawing/2014/main" id="{41D13415-7349-4248-AADB-203192A0296E}"/>
              </a:ext>
            </a:extLst>
          </p:cNvPr>
          <p:cNvSpPr>
            <a:spLocks noGrp="1"/>
          </p:cNvSpPr>
          <p:nvPr>
            <p:ph sz="quarter" idx="12"/>
          </p:nvPr>
        </p:nvSpPr>
        <p:spPr>
          <a:xfrm>
            <a:off x="787201" y="1418400"/>
            <a:ext cx="10648951" cy="45664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1781284136"/>
      </p:ext>
    </p:extLst>
  </p:cSld>
  <p:clrMapOvr>
    <a:masterClrMapping/>
  </p:clrMapOvr>
  <p:hf sldNum="0" hdr="0" ftr="0" dt="0"/>
  <p:extLst>
    <p:ext uri="{DCECCB84-F9BA-43D5-87BE-67443E8EF086}">
      <p15:sldGuideLst xmlns:p15="http://schemas.microsoft.com/office/powerpoint/2012/main">
        <p15:guide id="1" orient="horz" pos="3770">
          <p15:clr>
            <a:srgbClr val="FBAE40"/>
          </p15:clr>
        </p15:guide>
      </p15:sldGuideLst>
    </p:ext>
  </p:extLst>
</p:sldLayout>
</file>

<file path=ppt/slideLayouts/slideLayout28.xml><?xml version="1.0" encoding="utf-8"?>
<p:sldLayout xmlns:a="http://schemas.openxmlformats.org/drawingml/2006/main" xmlns:r="http://schemas.openxmlformats.org/officeDocument/2006/relationships" xmlns:p="http://schemas.openxmlformats.org/presentationml/2006/main" userDrawn="1">
  <p:cSld name="2_Title and Content slide ">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D6E40B-1386-4F79-92BB-AF61607C3236}"/>
              </a:ext>
            </a:extLst>
          </p:cNvPr>
          <p:cNvSpPr>
            <a:spLocks noGrp="1"/>
          </p:cNvSpPr>
          <p:nvPr>
            <p:ph type="title" hasCustomPrompt="1"/>
          </p:nvPr>
        </p:nvSpPr>
        <p:spPr/>
        <p:txBody>
          <a:bodyPr/>
          <a:lstStyle/>
          <a:p>
            <a:r>
              <a:rPr lang="en-US"/>
              <a:t>Click to edit title</a:t>
            </a:r>
            <a:endParaRPr lang="en-GB"/>
          </a:p>
        </p:txBody>
      </p:sp>
      <p:sp>
        <p:nvSpPr>
          <p:cNvPr id="15" name="Footer Placeholder 14">
            <a:extLst>
              <a:ext uri="{FF2B5EF4-FFF2-40B4-BE49-F238E27FC236}">
                <a16:creationId xmlns:a16="http://schemas.microsoft.com/office/drawing/2014/main" id="{25D7DA47-9A89-48CB-829C-3D9A4879EB16}"/>
              </a:ext>
            </a:extLst>
          </p:cNvPr>
          <p:cNvSpPr>
            <a:spLocks noGrp="1"/>
          </p:cNvSpPr>
          <p:nvPr>
            <p:ph type="ftr" sz="quarter" idx="10"/>
          </p:nvPr>
        </p:nvSpPr>
        <p:spPr/>
        <p:txBody>
          <a:bodyPr/>
          <a:lstStyle/>
          <a:p>
            <a:r>
              <a:rPr lang="en-GB"/>
              <a:t>On the Insert ribbon select Header and Footer to edit this holding text</a:t>
            </a:r>
            <a:endParaRPr lang="en-GB" noProof="0"/>
          </a:p>
        </p:txBody>
      </p:sp>
      <p:sp>
        <p:nvSpPr>
          <p:cNvPr id="16" name="Slide Number Placeholder 15">
            <a:extLst>
              <a:ext uri="{FF2B5EF4-FFF2-40B4-BE49-F238E27FC236}">
                <a16:creationId xmlns:a16="http://schemas.microsoft.com/office/drawing/2014/main" id="{E0539D99-764F-4E3A-A750-F4EE808509D6}"/>
              </a:ext>
            </a:extLst>
          </p:cNvPr>
          <p:cNvSpPr>
            <a:spLocks noGrp="1"/>
          </p:cNvSpPr>
          <p:nvPr>
            <p:ph type="sldNum" sz="quarter" idx="11"/>
          </p:nvPr>
        </p:nvSpPr>
        <p:spPr/>
        <p:txBody>
          <a:bodyPr/>
          <a:lstStyle/>
          <a:p>
            <a:fld id="{4FAB73BC-B049-4115-A692-8D63A059BFB8}" type="slidenum">
              <a:rPr lang="en-GB" smtClean="0"/>
              <a:pPr/>
              <a:t>‹#›</a:t>
            </a:fld>
            <a:endParaRPr lang="en-GB"/>
          </a:p>
        </p:txBody>
      </p:sp>
      <p:sp>
        <p:nvSpPr>
          <p:cNvPr id="8" name="Content Placeholder 7">
            <a:extLst>
              <a:ext uri="{FF2B5EF4-FFF2-40B4-BE49-F238E27FC236}">
                <a16:creationId xmlns:a16="http://schemas.microsoft.com/office/drawing/2014/main" id="{41D13415-7349-4248-AADB-203192A0296E}"/>
              </a:ext>
            </a:extLst>
          </p:cNvPr>
          <p:cNvSpPr>
            <a:spLocks noGrp="1"/>
          </p:cNvSpPr>
          <p:nvPr>
            <p:ph sz="quarter" idx="12"/>
          </p:nvPr>
        </p:nvSpPr>
        <p:spPr>
          <a:xfrm>
            <a:off x="787201" y="1418400"/>
            <a:ext cx="10648951" cy="45664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3124066735"/>
      </p:ext>
    </p:extLst>
  </p:cSld>
  <p:clrMapOvr>
    <a:masterClrMapping/>
  </p:clrMapOvr>
  <p:hf sldNum="0" hdr="0" ftr="0" dt="0"/>
  <p:extLst>
    <p:ext uri="{DCECCB84-F9BA-43D5-87BE-67443E8EF086}">
      <p15:sldGuideLst xmlns:p15="http://schemas.microsoft.com/office/powerpoint/2012/main">
        <p15:guide id="1" orient="horz" pos="3770">
          <p15:clr>
            <a:srgbClr val="FBAE40"/>
          </p15:clr>
        </p15:guide>
      </p15:sldGuideLst>
    </p:ext>
  </p:extLst>
</p:sldLayout>
</file>

<file path=ppt/slideLayouts/slideLayout29.xml><?xml version="1.0" encoding="utf-8"?>
<p:sldLayout xmlns:a="http://schemas.openxmlformats.org/drawingml/2006/main" xmlns:r="http://schemas.openxmlformats.org/officeDocument/2006/relationships" xmlns:p="http://schemas.openxmlformats.org/presentationml/2006/main" userDrawn="1">
  <p:cSld name="3_Title and Content slide ">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D6E40B-1386-4F79-92BB-AF61607C3236}"/>
              </a:ext>
            </a:extLst>
          </p:cNvPr>
          <p:cNvSpPr>
            <a:spLocks noGrp="1"/>
          </p:cNvSpPr>
          <p:nvPr>
            <p:ph type="title" hasCustomPrompt="1"/>
          </p:nvPr>
        </p:nvSpPr>
        <p:spPr/>
        <p:txBody>
          <a:bodyPr/>
          <a:lstStyle/>
          <a:p>
            <a:r>
              <a:rPr lang="en-US"/>
              <a:t>Click to edit title</a:t>
            </a:r>
            <a:endParaRPr lang="en-GB"/>
          </a:p>
        </p:txBody>
      </p:sp>
      <p:sp>
        <p:nvSpPr>
          <p:cNvPr id="15" name="Footer Placeholder 14">
            <a:extLst>
              <a:ext uri="{FF2B5EF4-FFF2-40B4-BE49-F238E27FC236}">
                <a16:creationId xmlns:a16="http://schemas.microsoft.com/office/drawing/2014/main" id="{25D7DA47-9A89-48CB-829C-3D9A4879EB16}"/>
              </a:ext>
            </a:extLst>
          </p:cNvPr>
          <p:cNvSpPr>
            <a:spLocks noGrp="1"/>
          </p:cNvSpPr>
          <p:nvPr>
            <p:ph type="ftr" sz="quarter" idx="10"/>
          </p:nvPr>
        </p:nvSpPr>
        <p:spPr/>
        <p:txBody>
          <a:bodyPr/>
          <a:lstStyle/>
          <a:p>
            <a:r>
              <a:rPr lang="en-GB"/>
              <a:t>On the Insert ribbon select Header and Footer to edit this holding text</a:t>
            </a:r>
            <a:endParaRPr lang="en-GB" noProof="0"/>
          </a:p>
        </p:txBody>
      </p:sp>
      <p:sp>
        <p:nvSpPr>
          <p:cNvPr id="16" name="Slide Number Placeholder 15">
            <a:extLst>
              <a:ext uri="{FF2B5EF4-FFF2-40B4-BE49-F238E27FC236}">
                <a16:creationId xmlns:a16="http://schemas.microsoft.com/office/drawing/2014/main" id="{E0539D99-764F-4E3A-A750-F4EE808509D6}"/>
              </a:ext>
            </a:extLst>
          </p:cNvPr>
          <p:cNvSpPr>
            <a:spLocks noGrp="1"/>
          </p:cNvSpPr>
          <p:nvPr>
            <p:ph type="sldNum" sz="quarter" idx="11"/>
          </p:nvPr>
        </p:nvSpPr>
        <p:spPr/>
        <p:txBody>
          <a:bodyPr/>
          <a:lstStyle/>
          <a:p>
            <a:fld id="{4FAB73BC-B049-4115-A692-8D63A059BFB8}" type="slidenum">
              <a:rPr lang="en-GB" smtClean="0"/>
              <a:pPr/>
              <a:t>‹#›</a:t>
            </a:fld>
            <a:endParaRPr lang="en-GB"/>
          </a:p>
        </p:txBody>
      </p:sp>
      <p:sp>
        <p:nvSpPr>
          <p:cNvPr id="8" name="Content Placeholder 7">
            <a:extLst>
              <a:ext uri="{FF2B5EF4-FFF2-40B4-BE49-F238E27FC236}">
                <a16:creationId xmlns:a16="http://schemas.microsoft.com/office/drawing/2014/main" id="{41D13415-7349-4248-AADB-203192A0296E}"/>
              </a:ext>
            </a:extLst>
          </p:cNvPr>
          <p:cNvSpPr>
            <a:spLocks noGrp="1"/>
          </p:cNvSpPr>
          <p:nvPr>
            <p:ph sz="quarter" idx="12"/>
          </p:nvPr>
        </p:nvSpPr>
        <p:spPr>
          <a:xfrm>
            <a:off x="787201" y="1418400"/>
            <a:ext cx="10648951" cy="45664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2237238130"/>
      </p:ext>
    </p:extLst>
  </p:cSld>
  <p:clrMapOvr>
    <a:masterClrMapping/>
  </p:clrMapOvr>
  <p:hf sldNum="0" hdr="0" ftr="0" dt="0"/>
  <p:extLst>
    <p:ext uri="{DCECCB84-F9BA-43D5-87BE-67443E8EF086}">
      <p15:sldGuideLst xmlns:p15="http://schemas.microsoft.com/office/powerpoint/2012/main">
        <p15:guide id="1" orient="horz" pos="3770">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slide ">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D6E40B-1386-4F79-92BB-AF61607C3236}"/>
              </a:ext>
            </a:extLst>
          </p:cNvPr>
          <p:cNvSpPr>
            <a:spLocks noGrp="1"/>
          </p:cNvSpPr>
          <p:nvPr>
            <p:ph type="title" hasCustomPrompt="1"/>
          </p:nvPr>
        </p:nvSpPr>
        <p:spPr/>
        <p:txBody>
          <a:bodyPr/>
          <a:lstStyle/>
          <a:p>
            <a:r>
              <a:rPr lang="en-US"/>
              <a:t>Click to edit title</a:t>
            </a:r>
            <a:endParaRPr lang="en-GB"/>
          </a:p>
        </p:txBody>
      </p:sp>
      <p:sp>
        <p:nvSpPr>
          <p:cNvPr id="15" name="Footer Placeholder 14">
            <a:extLst>
              <a:ext uri="{FF2B5EF4-FFF2-40B4-BE49-F238E27FC236}">
                <a16:creationId xmlns:a16="http://schemas.microsoft.com/office/drawing/2014/main" id="{25D7DA47-9A89-48CB-829C-3D9A4879EB16}"/>
              </a:ext>
            </a:extLst>
          </p:cNvPr>
          <p:cNvSpPr>
            <a:spLocks noGrp="1"/>
          </p:cNvSpPr>
          <p:nvPr>
            <p:ph type="ftr" sz="quarter" idx="10"/>
          </p:nvPr>
        </p:nvSpPr>
        <p:spPr/>
        <p:txBody>
          <a:bodyPr/>
          <a:lstStyle/>
          <a:p>
            <a:r>
              <a:rPr lang="en-GB"/>
              <a:t>On the Insert ribbon select Header and Footer to edit this holding text</a:t>
            </a:r>
            <a:endParaRPr lang="en-GB" noProof="0"/>
          </a:p>
        </p:txBody>
      </p:sp>
      <p:sp>
        <p:nvSpPr>
          <p:cNvPr id="16" name="Slide Number Placeholder 15">
            <a:extLst>
              <a:ext uri="{FF2B5EF4-FFF2-40B4-BE49-F238E27FC236}">
                <a16:creationId xmlns:a16="http://schemas.microsoft.com/office/drawing/2014/main" id="{E0539D99-764F-4E3A-A750-F4EE808509D6}"/>
              </a:ext>
            </a:extLst>
          </p:cNvPr>
          <p:cNvSpPr>
            <a:spLocks noGrp="1"/>
          </p:cNvSpPr>
          <p:nvPr>
            <p:ph type="sldNum" sz="quarter" idx="11"/>
          </p:nvPr>
        </p:nvSpPr>
        <p:spPr/>
        <p:txBody>
          <a:bodyPr/>
          <a:lstStyle/>
          <a:p>
            <a:fld id="{4FAB73BC-B049-4115-A692-8D63A059BFB8}" type="slidenum">
              <a:rPr lang="en-GB" smtClean="0"/>
              <a:pPr/>
              <a:t>‹#›</a:t>
            </a:fld>
            <a:endParaRPr lang="en-GB"/>
          </a:p>
        </p:txBody>
      </p:sp>
      <p:sp>
        <p:nvSpPr>
          <p:cNvPr id="8" name="Content Placeholder 7">
            <a:extLst>
              <a:ext uri="{FF2B5EF4-FFF2-40B4-BE49-F238E27FC236}">
                <a16:creationId xmlns:a16="http://schemas.microsoft.com/office/drawing/2014/main" id="{41D13415-7349-4248-AADB-203192A0296E}"/>
              </a:ext>
            </a:extLst>
          </p:cNvPr>
          <p:cNvSpPr>
            <a:spLocks noGrp="1"/>
          </p:cNvSpPr>
          <p:nvPr>
            <p:ph sz="quarter" idx="12"/>
          </p:nvPr>
        </p:nvSpPr>
        <p:spPr>
          <a:xfrm>
            <a:off x="787201" y="1418400"/>
            <a:ext cx="10648951" cy="45664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4167801573"/>
      </p:ext>
    </p:extLst>
  </p:cSld>
  <p:clrMapOvr>
    <a:masterClrMapping/>
  </p:clrMapOvr>
  <p:hf sldNum="0" hdr="0" ftr="0" dt="0"/>
  <p:extLst>
    <p:ext uri="{DCECCB84-F9BA-43D5-87BE-67443E8EF086}">
      <p15:sldGuideLst xmlns:p15="http://schemas.microsoft.com/office/powerpoint/2012/main">
        <p15:guide id="1" orient="horz" pos="3770">
          <p15:clr>
            <a:srgbClr val="FBAE40"/>
          </p15:clr>
        </p15:guide>
      </p15:sldGuideLst>
    </p:ext>
  </p:extLst>
</p:sldLayout>
</file>

<file path=ppt/slideLayouts/slideLayout30.xml><?xml version="1.0" encoding="utf-8"?>
<p:sldLayout xmlns:a="http://schemas.openxmlformats.org/drawingml/2006/main" xmlns:r="http://schemas.openxmlformats.org/officeDocument/2006/relationships" xmlns:p="http://schemas.openxmlformats.org/presentationml/2006/main" userDrawn="1">
  <p:cSld name="4_Title and Content slide ">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D6E40B-1386-4F79-92BB-AF61607C3236}"/>
              </a:ext>
            </a:extLst>
          </p:cNvPr>
          <p:cNvSpPr>
            <a:spLocks noGrp="1"/>
          </p:cNvSpPr>
          <p:nvPr>
            <p:ph type="title" hasCustomPrompt="1"/>
          </p:nvPr>
        </p:nvSpPr>
        <p:spPr/>
        <p:txBody>
          <a:bodyPr/>
          <a:lstStyle/>
          <a:p>
            <a:r>
              <a:rPr lang="en-US"/>
              <a:t>Click to edit title</a:t>
            </a:r>
            <a:endParaRPr lang="en-GB"/>
          </a:p>
        </p:txBody>
      </p:sp>
      <p:sp>
        <p:nvSpPr>
          <p:cNvPr id="15" name="Footer Placeholder 14">
            <a:extLst>
              <a:ext uri="{FF2B5EF4-FFF2-40B4-BE49-F238E27FC236}">
                <a16:creationId xmlns:a16="http://schemas.microsoft.com/office/drawing/2014/main" id="{25D7DA47-9A89-48CB-829C-3D9A4879EB16}"/>
              </a:ext>
            </a:extLst>
          </p:cNvPr>
          <p:cNvSpPr>
            <a:spLocks noGrp="1"/>
          </p:cNvSpPr>
          <p:nvPr>
            <p:ph type="ftr" sz="quarter" idx="10"/>
          </p:nvPr>
        </p:nvSpPr>
        <p:spPr/>
        <p:txBody>
          <a:bodyPr/>
          <a:lstStyle/>
          <a:p>
            <a:r>
              <a:rPr lang="en-GB"/>
              <a:t>On the Insert ribbon select Header and Footer to edit this holding text</a:t>
            </a:r>
            <a:endParaRPr lang="en-GB" noProof="0"/>
          </a:p>
        </p:txBody>
      </p:sp>
      <p:sp>
        <p:nvSpPr>
          <p:cNvPr id="16" name="Slide Number Placeholder 15">
            <a:extLst>
              <a:ext uri="{FF2B5EF4-FFF2-40B4-BE49-F238E27FC236}">
                <a16:creationId xmlns:a16="http://schemas.microsoft.com/office/drawing/2014/main" id="{E0539D99-764F-4E3A-A750-F4EE808509D6}"/>
              </a:ext>
            </a:extLst>
          </p:cNvPr>
          <p:cNvSpPr>
            <a:spLocks noGrp="1"/>
          </p:cNvSpPr>
          <p:nvPr>
            <p:ph type="sldNum" sz="quarter" idx="11"/>
          </p:nvPr>
        </p:nvSpPr>
        <p:spPr/>
        <p:txBody>
          <a:bodyPr/>
          <a:lstStyle/>
          <a:p>
            <a:fld id="{4FAB73BC-B049-4115-A692-8D63A059BFB8}" type="slidenum">
              <a:rPr lang="en-GB" smtClean="0"/>
              <a:pPr/>
              <a:t>‹#›</a:t>
            </a:fld>
            <a:endParaRPr lang="en-GB"/>
          </a:p>
        </p:txBody>
      </p:sp>
      <p:sp>
        <p:nvSpPr>
          <p:cNvPr id="8" name="Content Placeholder 7">
            <a:extLst>
              <a:ext uri="{FF2B5EF4-FFF2-40B4-BE49-F238E27FC236}">
                <a16:creationId xmlns:a16="http://schemas.microsoft.com/office/drawing/2014/main" id="{41D13415-7349-4248-AADB-203192A0296E}"/>
              </a:ext>
            </a:extLst>
          </p:cNvPr>
          <p:cNvSpPr>
            <a:spLocks noGrp="1"/>
          </p:cNvSpPr>
          <p:nvPr>
            <p:ph sz="quarter" idx="12"/>
          </p:nvPr>
        </p:nvSpPr>
        <p:spPr>
          <a:xfrm>
            <a:off x="787201" y="1418400"/>
            <a:ext cx="10648951" cy="45664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2622845995"/>
      </p:ext>
    </p:extLst>
  </p:cSld>
  <p:clrMapOvr>
    <a:masterClrMapping/>
  </p:clrMapOvr>
  <p:hf sldNum="0" hdr="0" ftr="0" dt="0"/>
  <p:extLst>
    <p:ext uri="{DCECCB84-F9BA-43D5-87BE-67443E8EF086}">
      <p15:sldGuideLst xmlns:p15="http://schemas.microsoft.com/office/powerpoint/2012/main">
        <p15:guide id="1" orient="horz" pos="3770">
          <p15:clr>
            <a:srgbClr val="FBAE40"/>
          </p15:clr>
        </p15:guide>
      </p15:sldGuideLst>
    </p:ext>
  </p:extLst>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type="obj">
  <p:cSld name="Title and Content">
    <p:spTree>
      <p:nvGrpSpPr>
        <p:cNvPr id="1" name="Shape 25"/>
        <p:cNvGrpSpPr/>
        <p:nvPr/>
      </p:nvGrpSpPr>
      <p:grpSpPr>
        <a:xfrm>
          <a:off x="0" y="0"/>
          <a:ext cx="0" cy="0"/>
          <a:chOff x="0" y="0"/>
          <a:chExt cx="0" cy="0"/>
        </a:xfrm>
      </p:grpSpPr>
      <p:sp>
        <p:nvSpPr>
          <p:cNvPr id="26" name="Shape 26"/>
          <p:cNvSpPr txBox="1">
            <a:spLocks noGrp="1"/>
          </p:cNvSpPr>
          <p:nvPr>
            <p:ph type="title"/>
          </p:nvPr>
        </p:nvSpPr>
        <p:spPr>
          <a:xfrm>
            <a:off x="838241" y="358775"/>
            <a:ext cx="10509249" cy="719136"/>
          </a:xfrm>
          <a:prstGeom prst="rect">
            <a:avLst/>
          </a:prstGeom>
          <a:noFill/>
          <a:ln>
            <a:noFill/>
          </a:ln>
        </p:spPr>
        <p:txBody>
          <a:bodyPr lIns="91382" tIns="91382" rIns="91382" bIns="91382" anchor="t" anchorCtr="0"/>
          <a:lstStyle>
            <a:lvl1pPr marL="0" marR="0" lvl="0" indent="0" algn="l" rtl="0">
              <a:spcBef>
                <a:spcPts val="0"/>
              </a:spcBef>
              <a:spcAft>
                <a:spcPts val="0"/>
              </a:spcAft>
              <a:buNone/>
              <a:defRPr sz="3323" b="0" i="0" u="none" strike="noStrike" cap="none">
                <a:solidFill>
                  <a:schemeClr val="dk1"/>
                </a:solidFill>
                <a:latin typeface="Arial"/>
                <a:ea typeface="Arial"/>
                <a:cs typeface="Arial"/>
                <a:sym typeface="Arial"/>
              </a:defRPr>
            </a:lvl1pPr>
            <a:lvl2pPr marL="0" marR="0" lvl="1" indent="0" algn="l" rtl="0">
              <a:spcBef>
                <a:spcPts val="0"/>
              </a:spcBef>
              <a:spcAft>
                <a:spcPts val="0"/>
              </a:spcAft>
              <a:buNone/>
              <a:defRPr sz="3323" b="0" i="0" u="none" strike="noStrike" cap="none">
                <a:solidFill>
                  <a:schemeClr val="dk1"/>
                </a:solidFill>
                <a:latin typeface="Arial"/>
                <a:ea typeface="Arial"/>
                <a:cs typeface="Arial"/>
                <a:sym typeface="Arial"/>
              </a:defRPr>
            </a:lvl2pPr>
            <a:lvl3pPr marL="0" marR="0" lvl="2" indent="0" algn="l" rtl="0">
              <a:spcBef>
                <a:spcPts val="0"/>
              </a:spcBef>
              <a:spcAft>
                <a:spcPts val="0"/>
              </a:spcAft>
              <a:buNone/>
              <a:defRPr sz="3323" b="0" i="0" u="none" strike="noStrike" cap="none">
                <a:solidFill>
                  <a:schemeClr val="dk1"/>
                </a:solidFill>
                <a:latin typeface="Arial"/>
                <a:ea typeface="Arial"/>
                <a:cs typeface="Arial"/>
                <a:sym typeface="Arial"/>
              </a:defRPr>
            </a:lvl3pPr>
            <a:lvl4pPr marL="0" marR="0" lvl="3" indent="0" algn="l" rtl="0">
              <a:spcBef>
                <a:spcPts val="0"/>
              </a:spcBef>
              <a:spcAft>
                <a:spcPts val="0"/>
              </a:spcAft>
              <a:buNone/>
              <a:defRPr sz="3323" b="0" i="0" u="none" strike="noStrike" cap="none">
                <a:solidFill>
                  <a:schemeClr val="dk1"/>
                </a:solidFill>
                <a:latin typeface="Arial"/>
                <a:ea typeface="Arial"/>
                <a:cs typeface="Arial"/>
                <a:sym typeface="Arial"/>
              </a:defRPr>
            </a:lvl4pPr>
            <a:lvl5pPr marL="0" marR="0" lvl="4" indent="0" algn="l" rtl="0">
              <a:spcBef>
                <a:spcPts val="0"/>
              </a:spcBef>
              <a:spcAft>
                <a:spcPts val="0"/>
              </a:spcAft>
              <a:buNone/>
              <a:defRPr sz="3323" b="0" i="0" u="none" strike="noStrike" cap="none">
                <a:solidFill>
                  <a:schemeClr val="dk1"/>
                </a:solidFill>
                <a:latin typeface="Arial"/>
                <a:ea typeface="Arial"/>
                <a:cs typeface="Arial"/>
                <a:sym typeface="Arial"/>
              </a:defRPr>
            </a:lvl5pPr>
            <a:lvl6pPr marL="421850" marR="0" lvl="5" indent="0" algn="l" rtl="0">
              <a:spcBef>
                <a:spcPts val="0"/>
              </a:spcBef>
              <a:spcAft>
                <a:spcPts val="0"/>
              </a:spcAft>
              <a:buNone/>
              <a:defRPr sz="3323" b="0" i="0" u="none" strike="noStrike" cap="none">
                <a:solidFill>
                  <a:schemeClr val="dk1"/>
                </a:solidFill>
                <a:latin typeface="Arial"/>
                <a:ea typeface="Arial"/>
                <a:cs typeface="Arial"/>
                <a:sym typeface="Arial"/>
              </a:defRPr>
            </a:lvl6pPr>
            <a:lvl7pPr marL="843699" marR="0" lvl="6" indent="0" algn="l" rtl="0">
              <a:spcBef>
                <a:spcPts val="0"/>
              </a:spcBef>
              <a:spcAft>
                <a:spcPts val="0"/>
              </a:spcAft>
              <a:buNone/>
              <a:defRPr sz="3323" b="0" i="0" u="none" strike="noStrike" cap="none">
                <a:solidFill>
                  <a:schemeClr val="dk1"/>
                </a:solidFill>
                <a:latin typeface="Arial"/>
                <a:ea typeface="Arial"/>
                <a:cs typeface="Arial"/>
                <a:sym typeface="Arial"/>
              </a:defRPr>
            </a:lvl7pPr>
            <a:lvl8pPr marL="1265548" marR="0" lvl="7" indent="0" algn="l" rtl="0">
              <a:spcBef>
                <a:spcPts val="0"/>
              </a:spcBef>
              <a:spcAft>
                <a:spcPts val="0"/>
              </a:spcAft>
              <a:buNone/>
              <a:defRPr sz="3323" b="0" i="0" u="none" strike="noStrike" cap="none">
                <a:solidFill>
                  <a:schemeClr val="dk1"/>
                </a:solidFill>
                <a:latin typeface="Arial"/>
                <a:ea typeface="Arial"/>
                <a:cs typeface="Arial"/>
                <a:sym typeface="Arial"/>
              </a:defRPr>
            </a:lvl8pPr>
            <a:lvl9pPr marL="1687398" marR="0" lvl="8" indent="0" algn="l" rtl="0">
              <a:spcBef>
                <a:spcPts val="0"/>
              </a:spcBef>
              <a:spcAft>
                <a:spcPts val="0"/>
              </a:spcAft>
              <a:buNone/>
              <a:defRPr sz="3323" b="0" i="0" u="none" strike="noStrike" cap="none">
                <a:solidFill>
                  <a:schemeClr val="dk1"/>
                </a:solidFill>
                <a:latin typeface="Arial"/>
                <a:ea typeface="Arial"/>
                <a:cs typeface="Arial"/>
                <a:sym typeface="Arial"/>
              </a:defRPr>
            </a:lvl9pPr>
          </a:lstStyle>
          <a:p>
            <a:endParaRPr/>
          </a:p>
        </p:txBody>
      </p:sp>
      <p:sp>
        <p:nvSpPr>
          <p:cNvPr id="27" name="Shape 27"/>
          <p:cNvSpPr txBox="1">
            <a:spLocks noGrp="1"/>
          </p:cNvSpPr>
          <p:nvPr>
            <p:ph type="body" idx="1"/>
          </p:nvPr>
        </p:nvSpPr>
        <p:spPr>
          <a:xfrm>
            <a:off x="838241" y="1619264"/>
            <a:ext cx="10509249" cy="4317999"/>
          </a:xfrm>
          <a:prstGeom prst="rect">
            <a:avLst/>
          </a:prstGeom>
          <a:noFill/>
          <a:ln>
            <a:noFill/>
          </a:ln>
        </p:spPr>
        <p:txBody>
          <a:bodyPr lIns="91382" tIns="91382" rIns="91382" bIns="91382" anchor="t" anchorCtr="0"/>
          <a:lstStyle>
            <a:lvl1pPr marL="316387" marR="0" lvl="0" indent="-187487" algn="l" rtl="0">
              <a:spcBef>
                <a:spcPts val="406"/>
              </a:spcBef>
              <a:spcAft>
                <a:spcPts val="0"/>
              </a:spcAft>
              <a:buClr>
                <a:schemeClr val="dk1"/>
              </a:buClr>
              <a:buSzPct val="100000"/>
              <a:buFont typeface="Arial"/>
              <a:buChar char="•"/>
              <a:defRPr sz="2031" b="0" i="0" u="none" strike="noStrike" cap="none">
                <a:solidFill>
                  <a:schemeClr val="dk1"/>
                </a:solidFill>
                <a:latin typeface="Arial"/>
                <a:ea typeface="Arial"/>
                <a:cs typeface="Arial"/>
                <a:sym typeface="Arial"/>
              </a:defRPr>
            </a:lvl1pPr>
            <a:lvl2pPr marL="331034" marR="0" lvl="1" indent="-166984" algn="l" rtl="0">
              <a:spcBef>
                <a:spcPts val="517"/>
              </a:spcBef>
              <a:spcAft>
                <a:spcPts val="0"/>
              </a:spcAft>
              <a:buClr>
                <a:schemeClr val="dk1"/>
              </a:buClr>
              <a:buSzPct val="100000"/>
              <a:buFont typeface="Arial"/>
              <a:buAutoNum type="arabicPeriod"/>
              <a:defRPr sz="2585" b="0" i="0" u="none" strike="noStrike" cap="none">
                <a:solidFill>
                  <a:schemeClr val="dk1"/>
                </a:solidFill>
                <a:latin typeface="Arial"/>
                <a:ea typeface="Arial"/>
                <a:cs typeface="Arial"/>
                <a:sym typeface="Arial"/>
              </a:defRPr>
            </a:lvl2pPr>
            <a:lvl3pPr marL="572719" marR="0" lvl="2" indent="-103996" algn="l" rtl="0">
              <a:spcBef>
                <a:spcPts val="443"/>
              </a:spcBef>
              <a:spcAft>
                <a:spcPts val="0"/>
              </a:spcAft>
              <a:buClr>
                <a:schemeClr val="dk1"/>
              </a:buClr>
              <a:buSzPct val="100000"/>
              <a:buFont typeface="Arial"/>
              <a:buChar char="–"/>
              <a:defRPr sz="2123" b="0" i="0" u="none" strike="noStrike" cap="none">
                <a:solidFill>
                  <a:schemeClr val="dk1"/>
                </a:solidFill>
                <a:latin typeface="Arial"/>
                <a:ea typeface="Arial"/>
                <a:cs typeface="Arial"/>
                <a:sym typeface="Arial"/>
              </a:defRPr>
            </a:lvl3pPr>
            <a:lvl4pPr marL="812938" marR="0" lvl="3" indent="-145010" algn="l" rtl="0">
              <a:spcBef>
                <a:spcPts val="295"/>
              </a:spcBef>
              <a:spcAft>
                <a:spcPts val="0"/>
              </a:spcAft>
              <a:buClr>
                <a:schemeClr val="dk1"/>
              </a:buClr>
              <a:buSzPct val="100000"/>
              <a:buFont typeface="Arial"/>
              <a:buChar char="–"/>
              <a:defRPr sz="1477" b="0" i="0" u="none" strike="noStrike" cap="none">
                <a:solidFill>
                  <a:schemeClr val="dk1"/>
                </a:solidFill>
                <a:latin typeface="Arial"/>
                <a:ea typeface="Arial"/>
                <a:cs typeface="Arial"/>
                <a:sym typeface="Arial"/>
              </a:defRPr>
            </a:lvl4pPr>
            <a:lvl5pPr marL="1034115" marR="0" lvl="4" indent="-131827" algn="l" rtl="0">
              <a:spcBef>
                <a:spcPts val="295"/>
              </a:spcBef>
              <a:spcAft>
                <a:spcPts val="0"/>
              </a:spcAft>
              <a:buClr>
                <a:schemeClr val="dk1"/>
              </a:buClr>
              <a:buSzPct val="100000"/>
              <a:buFont typeface="Arial"/>
              <a:buChar char="–"/>
              <a:defRPr sz="1477" b="0" i="0" u="none" strike="noStrike" cap="none">
                <a:solidFill>
                  <a:schemeClr val="dk1"/>
                </a:solidFill>
                <a:latin typeface="Arial"/>
                <a:ea typeface="Arial"/>
                <a:cs typeface="Arial"/>
                <a:sym typeface="Arial"/>
              </a:defRPr>
            </a:lvl5pPr>
            <a:lvl6pPr marL="1455966" marR="0" lvl="5" indent="-131827" algn="l" rtl="0">
              <a:spcBef>
                <a:spcPts val="295"/>
              </a:spcBef>
              <a:spcAft>
                <a:spcPts val="0"/>
              </a:spcAft>
              <a:buClr>
                <a:schemeClr val="dk1"/>
              </a:buClr>
              <a:buSzPct val="100000"/>
              <a:buFont typeface="Arial"/>
              <a:buChar char="–"/>
              <a:defRPr sz="1477" b="0" i="0" u="none" strike="noStrike" cap="none">
                <a:solidFill>
                  <a:schemeClr val="dk1"/>
                </a:solidFill>
                <a:latin typeface="Arial"/>
                <a:ea typeface="Arial"/>
                <a:cs typeface="Arial"/>
                <a:sym typeface="Arial"/>
              </a:defRPr>
            </a:lvl6pPr>
            <a:lvl7pPr marL="1877815" marR="0" lvl="6" indent="-131827" algn="l" rtl="0">
              <a:spcBef>
                <a:spcPts val="295"/>
              </a:spcBef>
              <a:spcAft>
                <a:spcPts val="0"/>
              </a:spcAft>
              <a:buClr>
                <a:schemeClr val="dk1"/>
              </a:buClr>
              <a:buSzPct val="100000"/>
              <a:buFont typeface="Arial"/>
              <a:buChar char="–"/>
              <a:defRPr sz="1477" b="0" i="0" u="none" strike="noStrike" cap="none">
                <a:solidFill>
                  <a:schemeClr val="dk1"/>
                </a:solidFill>
                <a:latin typeface="Arial"/>
                <a:ea typeface="Arial"/>
                <a:cs typeface="Arial"/>
                <a:sym typeface="Arial"/>
              </a:defRPr>
            </a:lvl7pPr>
            <a:lvl8pPr marL="2299665" marR="0" lvl="7" indent="-131827" algn="l" rtl="0">
              <a:spcBef>
                <a:spcPts val="295"/>
              </a:spcBef>
              <a:spcAft>
                <a:spcPts val="0"/>
              </a:spcAft>
              <a:buClr>
                <a:schemeClr val="dk1"/>
              </a:buClr>
              <a:buSzPct val="100000"/>
              <a:buFont typeface="Arial"/>
              <a:buChar char="–"/>
              <a:defRPr sz="1477" b="0" i="0" u="none" strike="noStrike" cap="none">
                <a:solidFill>
                  <a:schemeClr val="dk1"/>
                </a:solidFill>
                <a:latin typeface="Arial"/>
                <a:ea typeface="Arial"/>
                <a:cs typeface="Arial"/>
                <a:sym typeface="Arial"/>
              </a:defRPr>
            </a:lvl8pPr>
            <a:lvl9pPr marL="2721515" marR="0" lvl="8" indent="-131827" algn="l" rtl="0">
              <a:spcBef>
                <a:spcPts val="295"/>
              </a:spcBef>
              <a:spcAft>
                <a:spcPts val="0"/>
              </a:spcAft>
              <a:buClr>
                <a:schemeClr val="dk1"/>
              </a:buClr>
              <a:buSzPct val="100000"/>
              <a:buFont typeface="Arial"/>
              <a:buChar char="–"/>
              <a:defRPr sz="1477" b="0" i="0" u="none" strike="noStrike" cap="none">
                <a:solidFill>
                  <a:schemeClr val="dk1"/>
                </a:solidFill>
                <a:latin typeface="Arial"/>
                <a:ea typeface="Arial"/>
                <a:cs typeface="Arial"/>
                <a:sym typeface="Arial"/>
              </a:defRPr>
            </a:lvl9pPr>
          </a:lstStyle>
          <a:p>
            <a:endParaRPr/>
          </a:p>
        </p:txBody>
      </p:sp>
      <p:sp>
        <p:nvSpPr>
          <p:cNvPr id="28" name="Shape 28"/>
          <p:cNvSpPr txBox="1">
            <a:spLocks noGrp="1"/>
          </p:cNvSpPr>
          <p:nvPr>
            <p:ph type="ftr" idx="11"/>
          </p:nvPr>
        </p:nvSpPr>
        <p:spPr>
          <a:xfrm>
            <a:off x="838241" y="6308869"/>
            <a:ext cx="10509249" cy="549275"/>
          </a:xfrm>
          <a:prstGeom prst="rect">
            <a:avLst/>
          </a:prstGeom>
          <a:noFill/>
          <a:ln>
            <a:noFill/>
          </a:ln>
        </p:spPr>
        <p:txBody>
          <a:bodyPr lIns="91382" tIns="91382" rIns="91382" bIns="91382" anchor="ctr" anchorCtr="0"/>
          <a:lstStyle>
            <a:lvl1pPr marL="0" marR="0" lvl="0" indent="0" algn="l" rtl="0">
              <a:lnSpc>
                <a:spcPct val="100000"/>
              </a:lnSpc>
              <a:spcBef>
                <a:spcPts val="0"/>
              </a:spcBef>
              <a:spcAft>
                <a:spcPts val="0"/>
              </a:spcAft>
              <a:buNone/>
              <a:defRPr sz="1108" b="0" i="0" u="none">
                <a:solidFill>
                  <a:schemeClr val="dk1"/>
                </a:solidFill>
                <a:latin typeface="Arial"/>
                <a:ea typeface="Arial"/>
                <a:cs typeface="Arial"/>
                <a:sym typeface="Arial"/>
              </a:defRPr>
            </a:lvl1pPr>
            <a:lvl2pPr marL="421850" marR="0" lvl="1" indent="0" algn="l" rtl="0">
              <a:lnSpc>
                <a:spcPct val="100000"/>
              </a:lnSpc>
              <a:spcBef>
                <a:spcPts val="0"/>
              </a:spcBef>
              <a:spcAft>
                <a:spcPts val="0"/>
              </a:spcAft>
              <a:buNone/>
              <a:defRPr sz="1108" b="0" i="0" u="none" strike="noStrike" cap="none">
                <a:solidFill>
                  <a:schemeClr val="dk1"/>
                </a:solidFill>
                <a:latin typeface="Arial"/>
                <a:ea typeface="Arial"/>
                <a:cs typeface="Arial"/>
                <a:sym typeface="Arial"/>
              </a:defRPr>
            </a:lvl2pPr>
            <a:lvl3pPr marL="843699" marR="0" lvl="2" indent="0" algn="l" rtl="0">
              <a:lnSpc>
                <a:spcPct val="100000"/>
              </a:lnSpc>
              <a:spcBef>
                <a:spcPts val="0"/>
              </a:spcBef>
              <a:spcAft>
                <a:spcPts val="0"/>
              </a:spcAft>
              <a:buNone/>
              <a:defRPr sz="1108" b="0" i="0" u="none" strike="noStrike" cap="none">
                <a:solidFill>
                  <a:schemeClr val="dk1"/>
                </a:solidFill>
                <a:latin typeface="Arial"/>
                <a:ea typeface="Arial"/>
                <a:cs typeface="Arial"/>
                <a:sym typeface="Arial"/>
              </a:defRPr>
            </a:lvl3pPr>
            <a:lvl4pPr marL="1265548" marR="0" lvl="3" indent="0" algn="l" rtl="0">
              <a:lnSpc>
                <a:spcPct val="100000"/>
              </a:lnSpc>
              <a:spcBef>
                <a:spcPts val="0"/>
              </a:spcBef>
              <a:spcAft>
                <a:spcPts val="0"/>
              </a:spcAft>
              <a:buNone/>
              <a:defRPr sz="1108" b="0" i="0" u="none" strike="noStrike" cap="none">
                <a:solidFill>
                  <a:schemeClr val="dk1"/>
                </a:solidFill>
                <a:latin typeface="Arial"/>
                <a:ea typeface="Arial"/>
                <a:cs typeface="Arial"/>
                <a:sym typeface="Arial"/>
              </a:defRPr>
            </a:lvl4pPr>
            <a:lvl5pPr marL="1687398" marR="0" lvl="4" indent="0" algn="l" rtl="0">
              <a:lnSpc>
                <a:spcPct val="100000"/>
              </a:lnSpc>
              <a:spcBef>
                <a:spcPts val="0"/>
              </a:spcBef>
              <a:spcAft>
                <a:spcPts val="0"/>
              </a:spcAft>
              <a:buNone/>
              <a:defRPr sz="1108" b="0" i="0" u="none" strike="noStrike" cap="none">
                <a:solidFill>
                  <a:schemeClr val="dk1"/>
                </a:solidFill>
                <a:latin typeface="Arial"/>
                <a:ea typeface="Arial"/>
                <a:cs typeface="Arial"/>
                <a:sym typeface="Arial"/>
              </a:defRPr>
            </a:lvl5pPr>
            <a:lvl6pPr marL="2109247" marR="0" lvl="5" indent="0" algn="l" rtl="0">
              <a:lnSpc>
                <a:spcPct val="100000"/>
              </a:lnSpc>
              <a:spcBef>
                <a:spcPts val="0"/>
              </a:spcBef>
              <a:spcAft>
                <a:spcPts val="0"/>
              </a:spcAft>
              <a:buNone/>
              <a:defRPr sz="1108" b="0" i="0" u="none" strike="noStrike" cap="none">
                <a:solidFill>
                  <a:schemeClr val="dk1"/>
                </a:solidFill>
                <a:latin typeface="Arial"/>
                <a:ea typeface="Arial"/>
                <a:cs typeface="Arial"/>
                <a:sym typeface="Arial"/>
              </a:defRPr>
            </a:lvl6pPr>
            <a:lvl7pPr marL="2952945" marR="0" lvl="6" indent="0" algn="l" rtl="0">
              <a:lnSpc>
                <a:spcPct val="100000"/>
              </a:lnSpc>
              <a:spcBef>
                <a:spcPts val="0"/>
              </a:spcBef>
              <a:spcAft>
                <a:spcPts val="0"/>
              </a:spcAft>
              <a:buNone/>
              <a:defRPr sz="1108" b="0" i="0" u="none" strike="noStrike" cap="none">
                <a:solidFill>
                  <a:schemeClr val="dk1"/>
                </a:solidFill>
                <a:latin typeface="Arial"/>
                <a:ea typeface="Arial"/>
                <a:cs typeface="Arial"/>
                <a:sym typeface="Arial"/>
              </a:defRPr>
            </a:lvl7pPr>
            <a:lvl8pPr marL="4218493" marR="0" lvl="7" indent="0" algn="l" rtl="0">
              <a:lnSpc>
                <a:spcPct val="100000"/>
              </a:lnSpc>
              <a:spcBef>
                <a:spcPts val="0"/>
              </a:spcBef>
              <a:spcAft>
                <a:spcPts val="0"/>
              </a:spcAft>
              <a:buNone/>
              <a:defRPr sz="1108" b="0" i="0" u="none" strike="noStrike" cap="none">
                <a:solidFill>
                  <a:schemeClr val="dk1"/>
                </a:solidFill>
                <a:latin typeface="Arial"/>
                <a:ea typeface="Arial"/>
                <a:cs typeface="Arial"/>
                <a:sym typeface="Arial"/>
              </a:defRPr>
            </a:lvl8pPr>
            <a:lvl9pPr marL="5905891" marR="0" lvl="8" indent="0" algn="l" rtl="0">
              <a:lnSpc>
                <a:spcPct val="100000"/>
              </a:lnSpc>
              <a:spcBef>
                <a:spcPts val="0"/>
              </a:spcBef>
              <a:spcAft>
                <a:spcPts val="0"/>
              </a:spcAft>
              <a:buNone/>
              <a:defRPr sz="1108" b="0" i="0" u="none" strike="noStrike" cap="none">
                <a:solidFill>
                  <a:schemeClr val="dk1"/>
                </a:solidFill>
                <a:latin typeface="Arial"/>
                <a:ea typeface="Arial"/>
                <a:cs typeface="Arial"/>
                <a:sym typeface="Arial"/>
              </a:defRPr>
            </a:lvl9pPr>
          </a:lstStyle>
          <a:p>
            <a:pPr algn="r"/>
            <a:endParaRPr lang="en-GB">
              <a:solidFill>
                <a:srgbClr val="000000"/>
              </a:solidFill>
            </a:endParaRPr>
          </a:p>
        </p:txBody>
      </p:sp>
    </p:spTree>
    <p:extLst>
      <p:ext uri="{BB962C8B-B14F-4D97-AF65-F5344CB8AC3E}">
        <p14:creationId xmlns:p14="http://schemas.microsoft.com/office/powerpoint/2010/main" val="3334364670"/>
      </p:ext>
    </p:extLst>
  </p:cSld>
  <p:clrMapOvr>
    <a:masterClrMapping/>
  </p:clrMapOvr>
  <p:hf sldNum="0" hdr="0" ftr="0" dt="0"/>
</p:sldLayout>
</file>

<file path=ppt/slideLayouts/slideLayout32.xml><?xml version="1.0" encoding="utf-8"?>
<p:sldLayout xmlns:a="http://schemas.openxmlformats.org/drawingml/2006/main" xmlns:r="http://schemas.openxmlformats.org/officeDocument/2006/relationships" xmlns:p="http://schemas.openxmlformats.org/presentationml/2006/main" userDrawn="1">
  <p:cSld name="5_Title and Content slide ">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D6E40B-1386-4F79-92BB-AF61607C3236}"/>
              </a:ext>
            </a:extLst>
          </p:cNvPr>
          <p:cNvSpPr>
            <a:spLocks noGrp="1"/>
          </p:cNvSpPr>
          <p:nvPr>
            <p:ph type="title" hasCustomPrompt="1"/>
          </p:nvPr>
        </p:nvSpPr>
        <p:spPr/>
        <p:txBody>
          <a:bodyPr/>
          <a:lstStyle/>
          <a:p>
            <a:r>
              <a:rPr lang="en-US"/>
              <a:t>Click to edit title</a:t>
            </a:r>
            <a:endParaRPr lang="en-GB"/>
          </a:p>
        </p:txBody>
      </p:sp>
      <p:sp>
        <p:nvSpPr>
          <p:cNvPr id="15" name="Footer Placeholder 14">
            <a:extLst>
              <a:ext uri="{FF2B5EF4-FFF2-40B4-BE49-F238E27FC236}">
                <a16:creationId xmlns:a16="http://schemas.microsoft.com/office/drawing/2014/main" id="{25D7DA47-9A89-48CB-829C-3D9A4879EB16}"/>
              </a:ext>
            </a:extLst>
          </p:cNvPr>
          <p:cNvSpPr>
            <a:spLocks noGrp="1"/>
          </p:cNvSpPr>
          <p:nvPr>
            <p:ph type="ftr" sz="quarter" idx="10"/>
          </p:nvPr>
        </p:nvSpPr>
        <p:spPr/>
        <p:txBody>
          <a:bodyPr/>
          <a:lstStyle/>
          <a:p>
            <a:r>
              <a:rPr lang="en-GB"/>
              <a:t>On the Insert ribbon select Header and Footer to edit this holding text</a:t>
            </a:r>
            <a:endParaRPr lang="en-GB" noProof="0"/>
          </a:p>
        </p:txBody>
      </p:sp>
      <p:sp>
        <p:nvSpPr>
          <p:cNvPr id="16" name="Slide Number Placeholder 15">
            <a:extLst>
              <a:ext uri="{FF2B5EF4-FFF2-40B4-BE49-F238E27FC236}">
                <a16:creationId xmlns:a16="http://schemas.microsoft.com/office/drawing/2014/main" id="{E0539D99-764F-4E3A-A750-F4EE808509D6}"/>
              </a:ext>
            </a:extLst>
          </p:cNvPr>
          <p:cNvSpPr>
            <a:spLocks noGrp="1"/>
          </p:cNvSpPr>
          <p:nvPr>
            <p:ph type="sldNum" sz="quarter" idx="11"/>
          </p:nvPr>
        </p:nvSpPr>
        <p:spPr/>
        <p:txBody>
          <a:bodyPr/>
          <a:lstStyle/>
          <a:p>
            <a:fld id="{4FAB73BC-B049-4115-A692-8D63A059BFB8}" type="slidenum">
              <a:rPr lang="en-GB" smtClean="0"/>
              <a:pPr/>
              <a:t>‹#›</a:t>
            </a:fld>
            <a:endParaRPr lang="en-GB"/>
          </a:p>
        </p:txBody>
      </p:sp>
      <p:sp>
        <p:nvSpPr>
          <p:cNvPr id="8" name="Content Placeholder 7">
            <a:extLst>
              <a:ext uri="{FF2B5EF4-FFF2-40B4-BE49-F238E27FC236}">
                <a16:creationId xmlns:a16="http://schemas.microsoft.com/office/drawing/2014/main" id="{41D13415-7349-4248-AADB-203192A0296E}"/>
              </a:ext>
            </a:extLst>
          </p:cNvPr>
          <p:cNvSpPr>
            <a:spLocks noGrp="1"/>
          </p:cNvSpPr>
          <p:nvPr>
            <p:ph sz="quarter" idx="12"/>
          </p:nvPr>
        </p:nvSpPr>
        <p:spPr>
          <a:xfrm>
            <a:off x="787201" y="1418400"/>
            <a:ext cx="10648951" cy="45664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2590226362"/>
      </p:ext>
    </p:extLst>
  </p:cSld>
  <p:clrMapOvr>
    <a:masterClrMapping/>
  </p:clrMapOvr>
  <p:hf sldNum="0" hdr="0" ftr="0" dt="0"/>
  <p:extLst>
    <p:ext uri="{DCECCB84-F9BA-43D5-87BE-67443E8EF086}">
      <p15:sldGuideLst xmlns:p15="http://schemas.microsoft.com/office/powerpoint/2012/main">
        <p15:guide id="1" orient="horz" pos="3770">
          <p15:clr>
            <a:srgbClr val="FBAE40"/>
          </p15:clr>
        </p15:guide>
      </p15:sldGuideLst>
    </p:ext>
  </p:extLst>
</p:sldLayout>
</file>

<file path=ppt/slideLayouts/slideLayout33.xml><?xml version="1.0" encoding="utf-8"?>
<p:sldLayout xmlns:a="http://schemas.openxmlformats.org/drawingml/2006/main" xmlns:r="http://schemas.openxmlformats.org/officeDocument/2006/relationships" xmlns:p="http://schemas.openxmlformats.org/presentationml/2006/main" userDrawn="1">
  <p:cSld name="6_Title and Content slide ">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D6E40B-1386-4F79-92BB-AF61607C3236}"/>
              </a:ext>
            </a:extLst>
          </p:cNvPr>
          <p:cNvSpPr>
            <a:spLocks noGrp="1"/>
          </p:cNvSpPr>
          <p:nvPr>
            <p:ph type="title" hasCustomPrompt="1"/>
          </p:nvPr>
        </p:nvSpPr>
        <p:spPr/>
        <p:txBody>
          <a:bodyPr/>
          <a:lstStyle/>
          <a:p>
            <a:r>
              <a:rPr lang="en-US"/>
              <a:t>Click to edit title</a:t>
            </a:r>
            <a:endParaRPr lang="en-GB"/>
          </a:p>
        </p:txBody>
      </p:sp>
      <p:sp>
        <p:nvSpPr>
          <p:cNvPr id="15" name="Footer Placeholder 14">
            <a:extLst>
              <a:ext uri="{FF2B5EF4-FFF2-40B4-BE49-F238E27FC236}">
                <a16:creationId xmlns:a16="http://schemas.microsoft.com/office/drawing/2014/main" id="{25D7DA47-9A89-48CB-829C-3D9A4879EB16}"/>
              </a:ext>
            </a:extLst>
          </p:cNvPr>
          <p:cNvSpPr>
            <a:spLocks noGrp="1"/>
          </p:cNvSpPr>
          <p:nvPr>
            <p:ph type="ftr" sz="quarter" idx="10"/>
          </p:nvPr>
        </p:nvSpPr>
        <p:spPr/>
        <p:txBody>
          <a:bodyPr/>
          <a:lstStyle/>
          <a:p>
            <a:r>
              <a:rPr lang="en-GB"/>
              <a:t>On the Insert ribbon select Header and Footer to edit this holding text</a:t>
            </a:r>
            <a:endParaRPr lang="en-GB" noProof="0"/>
          </a:p>
        </p:txBody>
      </p:sp>
      <p:sp>
        <p:nvSpPr>
          <p:cNvPr id="16" name="Slide Number Placeholder 15">
            <a:extLst>
              <a:ext uri="{FF2B5EF4-FFF2-40B4-BE49-F238E27FC236}">
                <a16:creationId xmlns:a16="http://schemas.microsoft.com/office/drawing/2014/main" id="{E0539D99-764F-4E3A-A750-F4EE808509D6}"/>
              </a:ext>
            </a:extLst>
          </p:cNvPr>
          <p:cNvSpPr>
            <a:spLocks noGrp="1"/>
          </p:cNvSpPr>
          <p:nvPr>
            <p:ph type="sldNum" sz="quarter" idx="11"/>
          </p:nvPr>
        </p:nvSpPr>
        <p:spPr/>
        <p:txBody>
          <a:bodyPr/>
          <a:lstStyle/>
          <a:p>
            <a:fld id="{4FAB73BC-B049-4115-A692-8D63A059BFB8}" type="slidenum">
              <a:rPr lang="en-GB" smtClean="0"/>
              <a:pPr/>
              <a:t>‹#›</a:t>
            </a:fld>
            <a:endParaRPr lang="en-GB"/>
          </a:p>
        </p:txBody>
      </p:sp>
      <p:sp>
        <p:nvSpPr>
          <p:cNvPr id="8" name="Content Placeholder 7">
            <a:extLst>
              <a:ext uri="{FF2B5EF4-FFF2-40B4-BE49-F238E27FC236}">
                <a16:creationId xmlns:a16="http://schemas.microsoft.com/office/drawing/2014/main" id="{41D13415-7349-4248-AADB-203192A0296E}"/>
              </a:ext>
            </a:extLst>
          </p:cNvPr>
          <p:cNvSpPr>
            <a:spLocks noGrp="1"/>
          </p:cNvSpPr>
          <p:nvPr>
            <p:ph sz="quarter" idx="12"/>
          </p:nvPr>
        </p:nvSpPr>
        <p:spPr>
          <a:xfrm>
            <a:off x="787201" y="1418400"/>
            <a:ext cx="10648951" cy="45664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4196779125"/>
      </p:ext>
    </p:extLst>
  </p:cSld>
  <p:clrMapOvr>
    <a:masterClrMapping/>
  </p:clrMapOvr>
  <p:hf sldNum="0" hdr="0" ftr="0" dt="0"/>
  <p:extLst>
    <p:ext uri="{DCECCB84-F9BA-43D5-87BE-67443E8EF086}">
      <p15:sldGuideLst xmlns:p15="http://schemas.microsoft.com/office/powerpoint/2012/main">
        <p15:guide id="1" orient="horz" pos="3770">
          <p15:clr>
            <a:srgbClr val="FBAE40"/>
          </p15:clr>
        </p15:guide>
      </p15:sldGuideLst>
    </p:ext>
  </p:extLst>
</p:sldLayout>
</file>

<file path=ppt/slideLayouts/slideLayout34.xml><?xml version="1.0" encoding="utf-8"?>
<p:sldLayout xmlns:a="http://schemas.openxmlformats.org/drawingml/2006/main" xmlns:r="http://schemas.openxmlformats.org/officeDocument/2006/relationships" xmlns:p="http://schemas.openxmlformats.org/presentationml/2006/main" userDrawn="1">
  <p:cSld name="7_Title and Content slide ">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D6E40B-1386-4F79-92BB-AF61607C3236}"/>
              </a:ext>
            </a:extLst>
          </p:cNvPr>
          <p:cNvSpPr>
            <a:spLocks noGrp="1"/>
          </p:cNvSpPr>
          <p:nvPr>
            <p:ph type="title" hasCustomPrompt="1"/>
          </p:nvPr>
        </p:nvSpPr>
        <p:spPr/>
        <p:txBody>
          <a:bodyPr/>
          <a:lstStyle/>
          <a:p>
            <a:r>
              <a:rPr lang="en-US"/>
              <a:t>Click to edit title</a:t>
            </a:r>
            <a:endParaRPr lang="en-GB"/>
          </a:p>
        </p:txBody>
      </p:sp>
      <p:sp>
        <p:nvSpPr>
          <p:cNvPr id="15" name="Footer Placeholder 14">
            <a:extLst>
              <a:ext uri="{FF2B5EF4-FFF2-40B4-BE49-F238E27FC236}">
                <a16:creationId xmlns:a16="http://schemas.microsoft.com/office/drawing/2014/main" id="{25D7DA47-9A89-48CB-829C-3D9A4879EB16}"/>
              </a:ext>
            </a:extLst>
          </p:cNvPr>
          <p:cNvSpPr>
            <a:spLocks noGrp="1"/>
          </p:cNvSpPr>
          <p:nvPr>
            <p:ph type="ftr" sz="quarter" idx="10"/>
          </p:nvPr>
        </p:nvSpPr>
        <p:spPr/>
        <p:txBody>
          <a:bodyPr/>
          <a:lstStyle/>
          <a:p>
            <a:r>
              <a:rPr lang="en-GB"/>
              <a:t>On the Insert ribbon select Header and Footer to edit this holding text</a:t>
            </a:r>
            <a:endParaRPr lang="en-GB" noProof="0"/>
          </a:p>
        </p:txBody>
      </p:sp>
      <p:sp>
        <p:nvSpPr>
          <p:cNvPr id="16" name="Slide Number Placeholder 15">
            <a:extLst>
              <a:ext uri="{FF2B5EF4-FFF2-40B4-BE49-F238E27FC236}">
                <a16:creationId xmlns:a16="http://schemas.microsoft.com/office/drawing/2014/main" id="{E0539D99-764F-4E3A-A750-F4EE808509D6}"/>
              </a:ext>
            </a:extLst>
          </p:cNvPr>
          <p:cNvSpPr>
            <a:spLocks noGrp="1"/>
          </p:cNvSpPr>
          <p:nvPr>
            <p:ph type="sldNum" sz="quarter" idx="11"/>
          </p:nvPr>
        </p:nvSpPr>
        <p:spPr/>
        <p:txBody>
          <a:bodyPr/>
          <a:lstStyle/>
          <a:p>
            <a:fld id="{4FAB73BC-B049-4115-A692-8D63A059BFB8}" type="slidenum">
              <a:rPr lang="en-GB" smtClean="0"/>
              <a:pPr/>
              <a:t>‹#›</a:t>
            </a:fld>
            <a:endParaRPr lang="en-GB"/>
          </a:p>
        </p:txBody>
      </p:sp>
      <p:sp>
        <p:nvSpPr>
          <p:cNvPr id="8" name="Content Placeholder 7">
            <a:extLst>
              <a:ext uri="{FF2B5EF4-FFF2-40B4-BE49-F238E27FC236}">
                <a16:creationId xmlns:a16="http://schemas.microsoft.com/office/drawing/2014/main" id="{41D13415-7349-4248-AADB-203192A0296E}"/>
              </a:ext>
            </a:extLst>
          </p:cNvPr>
          <p:cNvSpPr>
            <a:spLocks noGrp="1"/>
          </p:cNvSpPr>
          <p:nvPr>
            <p:ph sz="quarter" idx="12"/>
          </p:nvPr>
        </p:nvSpPr>
        <p:spPr>
          <a:xfrm>
            <a:off x="787201" y="1418400"/>
            <a:ext cx="10648951" cy="45664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1872621806"/>
      </p:ext>
    </p:extLst>
  </p:cSld>
  <p:clrMapOvr>
    <a:masterClrMapping/>
  </p:clrMapOvr>
  <p:hf sldNum="0" hdr="0" ftr="0" dt="0"/>
  <p:extLst>
    <p:ext uri="{DCECCB84-F9BA-43D5-87BE-67443E8EF086}">
      <p15:sldGuideLst xmlns:p15="http://schemas.microsoft.com/office/powerpoint/2012/main">
        <p15:guide id="1" orient="horz" pos="3770">
          <p15:clr>
            <a:srgbClr val="FBAE40"/>
          </p15:clr>
        </p15:guide>
      </p15:sldGuideLst>
    </p:ext>
  </p:extLst>
</p:sldLayout>
</file>

<file path=ppt/slideLayouts/slideLayout35.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431802" y="1196975"/>
            <a:ext cx="5568951" cy="5040314"/>
          </a:xfrm>
        </p:spPr>
        <p:txBody>
          <a:bodyPr/>
          <a:lstStyle>
            <a:lvl1pPr marL="0" indent="0">
              <a:buNone/>
              <a:defRPr sz="900">
                <a:solidFill>
                  <a:schemeClr val="tx1">
                    <a:lumMod val="85000"/>
                    <a:lumOff val="15000"/>
                  </a:schemeClr>
                </a:solidFill>
                <a:latin typeface="Calibri" panose="020F0502020204030204" pitchFamily="34" charset="0"/>
              </a:defRPr>
            </a:lvl1pPr>
            <a:lvl2pPr>
              <a:defRPr sz="900">
                <a:solidFill>
                  <a:schemeClr val="tx1">
                    <a:lumMod val="85000"/>
                    <a:lumOff val="15000"/>
                  </a:schemeClr>
                </a:solidFill>
                <a:latin typeface="Calibri" panose="020F0502020204030204" pitchFamily="34" charset="0"/>
              </a:defRPr>
            </a:lvl2pPr>
            <a:lvl3pPr>
              <a:defRPr sz="900">
                <a:solidFill>
                  <a:schemeClr val="tx1">
                    <a:lumMod val="85000"/>
                    <a:lumOff val="15000"/>
                  </a:schemeClr>
                </a:solidFill>
                <a:latin typeface="Calibri" panose="020F0502020204030204" pitchFamily="34" charset="0"/>
              </a:defRPr>
            </a:lvl3pPr>
            <a:lvl4pPr>
              <a:defRPr sz="900">
                <a:solidFill>
                  <a:schemeClr val="tx1">
                    <a:lumMod val="85000"/>
                    <a:lumOff val="15000"/>
                  </a:schemeClr>
                </a:solidFill>
                <a:latin typeface="Calibri" panose="020F0502020204030204" pitchFamily="34" charset="0"/>
              </a:defRPr>
            </a:lvl4pPr>
            <a:lvl5pPr>
              <a:defRPr sz="900">
                <a:solidFill>
                  <a:schemeClr val="tx1">
                    <a:lumMod val="85000"/>
                    <a:lumOff val="15000"/>
                  </a:schemeClr>
                </a:solidFill>
                <a:latin typeface="Calibri" panose="020F050202020403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Content Placeholder 2"/>
          <p:cNvSpPr>
            <a:spLocks noGrp="1"/>
          </p:cNvSpPr>
          <p:nvPr>
            <p:ph idx="10"/>
          </p:nvPr>
        </p:nvSpPr>
        <p:spPr>
          <a:xfrm>
            <a:off x="6191251" y="1196975"/>
            <a:ext cx="5568951" cy="5040313"/>
          </a:xfrm>
        </p:spPr>
        <p:txBody>
          <a:bodyPr/>
          <a:lstStyle>
            <a:lvl1pPr marL="0" indent="0">
              <a:buNone/>
              <a:defRPr sz="900">
                <a:solidFill>
                  <a:schemeClr val="tx1">
                    <a:lumMod val="85000"/>
                    <a:lumOff val="15000"/>
                  </a:schemeClr>
                </a:solidFill>
                <a:latin typeface="Calibri" panose="020F0502020204030204" pitchFamily="34" charset="0"/>
              </a:defRPr>
            </a:lvl1pPr>
            <a:lvl2pPr>
              <a:defRPr sz="900">
                <a:solidFill>
                  <a:schemeClr val="tx1">
                    <a:lumMod val="85000"/>
                    <a:lumOff val="15000"/>
                  </a:schemeClr>
                </a:solidFill>
                <a:latin typeface="Calibri" panose="020F0502020204030204" pitchFamily="34" charset="0"/>
              </a:defRPr>
            </a:lvl2pPr>
            <a:lvl3pPr>
              <a:defRPr sz="900">
                <a:solidFill>
                  <a:schemeClr val="tx1">
                    <a:lumMod val="85000"/>
                    <a:lumOff val="15000"/>
                  </a:schemeClr>
                </a:solidFill>
                <a:latin typeface="Calibri" panose="020F0502020204030204" pitchFamily="34" charset="0"/>
              </a:defRPr>
            </a:lvl3pPr>
            <a:lvl4pPr>
              <a:defRPr sz="900">
                <a:solidFill>
                  <a:schemeClr val="tx1">
                    <a:lumMod val="85000"/>
                    <a:lumOff val="15000"/>
                  </a:schemeClr>
                </a:solidFill>
                <a:latin typeface="Calibri" panose="020F0502020204030204" pitchFamily="34" charset="0"/>
              </a:defRPr>
            </a:lvl4pPr>
            <a:lvl5pPr>
              <a:defRPr sz="900">
                <a:solidFill>
                  <a:schemeClr val="tx1">
                    <a:lumMod val="85000"/>
                    <a:lumOff val="15000"/>
                  </a:schemeClr>
                </a:solidFill>
                <a:latin typeface="Calibri" panose="020F050202020403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Title 5"/>
          <p:cNvSpPr>
            <a:spLocks noGrp="1" noChangeArrowheads="1"/>
          </p:cNvSpPr>
          <p:nvPr>
            <p:ph type="title"/>
          </p:nvPr>
        </p:nvSpPr>
        <p:spPr bwMode="auto">
          <a:xfrm>
            <a:off x="201249" y="55566"/>
            <a:ext cx="11769969" cy="853154"/>
          </a:xfrm>
          <a:prstGeom prst="rect">
            <a:avLst/>
          </a:prstGeom>
          <a:solidFill>
            <a:schemeClr val="bg1"/>
          </a:solidFill>
          <a:ln>
            <a:noFill/>
          </a:ln>
        </p:spPr>
        <p:txBody>
          <a:bodyPr vert="horz" wrap="square" lIns="91440" tIns="45720" rIns="91440" bIns="45720" numCol="1" anchor="b" anchorCtr="0" compatLnSpc="1">
            <a:prstTxWarp prst="textNoShape">
              <a:avLst/>
            </a:prstTxWarp>
          </a:bodyPr>
          <a:lstStyle/>
          <a:p>
            <a:pPr lvl="0"/>
            <a:r>
              <a:rPr lang="en-GB" altLang="en-US"/>
              <a:t>Click to edit Master title style</a:t>
            </a:r>
          </a:p>
        </p:txBody>
      </p:sp>
    </p:spTree>
    <p:extLst>
      <p:ext uri="{BB962C8B-B14F-4D97-AF65-F5344CB8AC3E}">
        <p14:creationId xmlns:p14="http://schemas.microsoft.com/office/powerpoint/2010/main" val="139790343"/>
      </p:ext>
    </p:extLst>
  </p:cSld>
  <p:clrMapOvr>
    <a:masterClrMapping/>
  </p:clrMapOvr>
  <p:transition spd="slow"/>
  <p:hf sldNum="0" hdr="0" ftr="0" dt="0"/>
</p:sldLayout>
</file>

<file path=ppt/slideLayouts/slideLayout36.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431802" y="1196975"/>
            <a:ext cx="5568951" cy="5040314"/>
          </a:xfrm>
        </p:spPr>
        <p:txBody>
          <a:bodyPr/>
          <a:lstStyle>
            <a:lvl1pPr marL="0" indent="0">
              <a:buNone/>
              <a:defRPr sz="900">
                <a:solidFill>
                  <a:schemeClr val="tx1">
                    <a:lumMod val="85000"/>
                    <a:lumOff val="15000"/>
                  </a:schemeClr>
                </a:solidFill>
                <a:latin typeface="Calibri" panose="020F0502020204030204" pitchFamily="34" charset="0"/>
              </a:defRPr>
            </a:lvl1pPr>
            <a:lvl2pPr>
              <a:defRPr sz="900">
                <a:solidFill>
                  <a:schemeClr val="tx1">
                    <a:lumMod val="85000"/>
                    <a:lumOff val="15000"/>
                  </a:schemeClr>
                </a:solidFill>
                <a:latin typeface="Calibri" panose="020F0502020204030204" pitchFamily="34" charset="0"/>
              </a:defRPr>
            </a:lvl2pPr>
            <a:lvl3pPr>
              <a:defRPr sz="900">
                <a:solidFill>
                  <a:schemeClr val="tx1">
                    <a:lumMod val="85000"/>
                    <a:lumOff val="15000"/>
                  </a:schemeClr>
                </a:solidFill>
                <a:latin typeface="Calibri" panose="020F0502020204030204" pitchFamily="34" charset="0"/>
              </a:defRPr>
            </a:lvl3pPr>
            <a:lvl4pPr>
              <a:defRPr sz="900">
                <a:solidFill>
                  <a:schemeClr val="tx1">
                    <a:lumMod val="85000"/>
                    <a:lumOff val="15000"/>
                  </a:schemeClr>
                </a:solidFill>
                <a:latin typeface="Calibri" panose="020F0502020204030204" pitchFamily="34" charset="0"/>
              </a:defRPr>
            </a:lvl4pPr>
            <a:lvl5pPr>
              <a:defRPr sz="900">
                <a:solidFill>
                  <a:schemeClr val="tx1">
                    <a:lumMod val="85000"/>
                    <a:lumOff val="15000"/>
                  </a:schemeClr>
                </a:solidFill>
                <a:latin typeface="Calibri" panose="020F050202020403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Content Placeholder 2"/>
          <p:cNvSpPr>
            <a:spLocks noGrp="1"/>
          </p:cNvSpPr>
          <p:nvPr>
            <p:ph idx="10"/>
          </p:nvPr>
        </p:nvSpPr>
        <p:spPr>
          <a:xfrm>
            <a:off x="6191251" y="1196975"/>
            <a:ext cx="5568951" cy="5040313"/>
          </a:xfrm>
        </p:spPr>
        <p:txBody>
          <a:bodyPr/>
          <a:lstStyle>
            <a:lvl1pPr marL="0" indent="0">
              <a:buNone/>
              <a:defRPr sz="900">
                <a:solidFill>
                  <a:schemeClr val="tx1">
                    <a:lumMod val="85000"/>
                    <a:lumOff val="15000"/>
                  </a:schemeClr>
                </a:solidFill>
                <a:latin typeface="Calibri" panose="020F0502020204030204" pitchFamily="34" charset="0"/>
              </a:defRPr>
            </a:lvl1pPr>
            <a:lvl2pPr>
              <a:defRPr sz="900">
                <a:solidFill>
                  <a:schemeClr val="tx1">
                    <a:lumMod val="85000"/>
                    <a:lumOff val="15000"/>
                  </a:schemeClr>
                </a:solidFill>
                <a:latin typeface="Calibri" panose="020F0502020204030204" pitchFamily="34" charset="0"/>
              </a:defRPr>
            </a:lvl2pPr>
            <a:lvl3pPr>
              <a:defRPr sz="900">
                <a:solidFill>
                  <a:schemeClr val="tx1">
                    <a:lumMod val="85000"/>
                    <a:lumOff val="15000"/>
                  </a:schemeClr>
                </a:solidFill>
                <a:latin typeface="Calibri" panose="020F0502020204030204" pitchFamily="34" charset="0"/>
              </a:defRPr>
            </a:lvl3pPr>
            <a:lvl4pPr>
              <a:defRPr sz="900">
                <a:solidFill>
                  <a:schemeClr val="tx1">
                    <a:lumMod val="85000"/>
                    <a:lumOff val="15000"/>
                  </a:schemeClr>
                </a:solidFill>
                <a:latin typeface="Calibri" panose="020F0502020204030204" pitchFamily="34" charset="0"/>
              </a:defRPr>
            </a:lvl4pPr>
            <a:lvl5pPr>
              <a:defRPr sz="900">
                <a:solidFill>
                  <a:schemeClr val="tx1">
                    <a:lumMod val="85000"/>
                    <a:lumOff val="15000"/>
                  </a:schemeClr>
                </a:solidFill>
                <a:latin typeface="Calibri" panose="020F050202020403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Title 5"/>
          <p:cNvSpPr>
            <a:spLocks noGrp="1" noChangeArrowheads="1"/>
          </p:cNvSpPr>
          <p:nvPr>
            <p:ph type="title"/>
          </p:nvPr>
        </p:nvSpPr>
        <p:spPr bwMode="auto">
          <a:xfrm>
            <a:off x="201249" y="55566"/>
            <a:ext cx="11769969" cy="853154"/>
          </a:xfrm>
          <a:prstGeom prst="rect">
            <a:avLst/>
          </a:prstGeom>
          <a:solidFill>
            <a:schemeClr val="bg1"/>
          </a:solidFill>
          <a:ln>
            <a:noFill/>
          </a:ln>
        </p:spPr>
        <p:txBody>
          <a:bodyPr vert="horz" wrap="square" lIns="91440" tIns="45720" rIns="91440" bIns="45720" numCol="1" anchor="b" anchorCtr="0" compatLnSpc="1">
            <a:prstTxWarp prst="textNoShape">
              <a:avLst/>
            </a:prstTxWarp>
          </a:bodyPr>
          <a:lstStyle/>
          <a:p>
            <a:pPr lvl="0"/>
            <a:r>
              <a:rPr lang="en-GB" altLang="en-US"/>
              <a:t>Click to edit Master title style</a:t>
            </a:r>
          </a:p>
        </p:txBody>
      </p:sp>
    </p:spTree>
    <p:extLst>
      <p:ext uri="{BB962C8B-B14F-4D97-AF65-F5344CB8AC3E}">
        <p14:creationId xmlns:p14="http://schemas.microsoft.com/office/powerpoint/2010/main" val="2818223690"/>
      </p:ext>
    </p:extLst>
  </p:cSld>
  <p:clrMapOvr>
    <a:masterClrMapping/>
  </p:clrMapOvr>
  <p:transition spd="slow"/>
  <p:hf sldNum="0" hdr="0" ftr="0" dt="0"/>
</p:sldLayout>
</file>

<file path=ppt/slideLayouts/slideLayout37.xml><?xml version="1.0" encoding="utf-8"?>
<p:sldLayout xmlns:a="http://schemas.openxmlformats.org/drawingml/2006/main" xmlns:r="http://schemas.openxmlformats.org/officeDocument/2006/relationships" xmlns:p="http://schemas.openxmlformats.org/presentationml/2006/main" userDrawn="1">
  <p:cSld name="8_Title and Content slide ">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D6E40B-1386-4F79-92BB-AF61607C3236}"/>
              </a:ext>
            </a:extLst>
          </p:cNvPr>
          <p:cNvSpPr>
            <a:spLocks noGrp="1"/>
          </p:cNvSpPr>
          <p:nvPr>
            <p:ph type="title" hasCustomPrompt="1"/>
          </p:nvPr>
        </p:nvSpPr>
        <p:spPr/>
        <p:txBody>
          <a:bodyPr/>
          <a:lstStyle/>
          <a:p>
            <a:r>
              <a:rPr lang="en-US"/>
              <a:t>Click to edit title</a:t>
            </a:r>
            <a:endParaRPr lang="en-GB"/>
          </a:p>
        </p:txBody>
      </p:sp>
      <p:sp>
        <p:nvSpPr>
          <p:cNvPr id="15" name="Footer Placeholder 14">
            <a:extLst>
              <a:ext uri="{FF2B5EF4-FFF2-40B4-BE49-F238E27FC236}">
                <a16:creationId xmlns:a16="http://schemas.microsoft.com/office/drawing/2014/main" id="{25D7DA47-9A89-48CB-829C-3D9A4879EB16}"/>
              </a:ext>
            </a:extLst>
          </p:cNvPr>
          <p:cNvSpPr>
            <a:spLocks noGrp="1"/>
          </p:cNvSpPr>
          <p:nvPr>
            <p:ph type="ftr" sz="quarter" idx="10"/>
          </p:nvPr>
        </p:nvSpPr>
        <p:spPr/>
        <p:txBody>
          <a:bodyPr/>
          <a:lstStyle/>
          <a:p>
            <a:r>
              <a:rPr lang="en-GB"/>
              <a:t>On the Insert ribbon select Header and Footer to edit this holding text</a:t>
            </a:r>
            <a:endParaRPr lang="en-GB" noProof="0"/>
          </a:p>
        </p:txBody>
      </p:sp>
      <p:sp>
        <p:nvSpPr>
          <p:cNvPr id="16" name="Slide Number Placeholder 15">
            <a:extLst>
              <a:ext uri="{FF2B5EF4-FFF2-40B4-BE49-F238E27FC236}">
                <a16:creationId xmlns:a16="http://schemas.microsoft.com/office/drawing/2014/main" id="{E0539D99-764F-4E3A-A750-F4EE808509D6}"/>
              </a:ext>
            </a:extLst>
          </p:cNvPr>
          <p:cNvSpPr>
            <a:spLocks noGrp="1"/>
          </p:cNvSpPr>
          <p:nvPr>
            <p:ph type="sldNum" sz="quarter" idx="11"/>
          </p:nvPr>
        </p:nvSpPr>
        <p:spPr/>
        <p:txBody>
          <a:bodyPr/>
          <a:lstStyle/>
          <a:p>
            <a:fld id="{4FAB73BC-B049-4115-A692-8D63A059BFB8}" type="slidenum">
              <a:rPr lang="en-GB" smtClean="0"/>
              <a:pPr/>
              <a:t>‹#›</a:t>
            </a:fld>
            <a:endParaRPr lang="en-GB"/>
          </a:p>
        </p:txBody>
      </p:sp>
      <p:sp>
        <p:nvSpPr>
          <p:cNvPr id="8" name="Content Placeholder 7">
            <a:extLst>
              <a:ext uri="{FF2B5EF4-FFF2-40B4-BE49-F238E27FC236}">
                <a16:creationId xmlns:a16="http://schemas.microsoft.com/office/drawing/2014/main" id="{41D13415-7349-4248-AADB-203192A0296E}"/>
              </a:ext>
            </a:extLst>
          </p:cNvPr>
          <p:cNvSpPr>
            <a:spLocks noGrp="1"/>
          </p:cNvSpPr>
          <p:nvPr>
            <p:ph sz="quarter" idx="12"/>
          </p:nvPr>
        </p:nvSpPr>
        <p:spPr>
          <a:xfrm>
            <a:off x="787201" y="1418400"/>
            <a:ext cx="10648951" cy="45664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3953468975"/>
      </p:ext>
    </p:extLst>
  </p:cSld>
  <p:clrMapOvr>
    <a:masterClrMapping/>
  </p:clrMapOvr>
  <p:hf sldNum="0" hdr="0" ftr="0" dt="0"/>
  <p:extLst>
    <p:ext uri="{DCECCB84-F9BA-43D5-87BE-67443E8EF086}">
      <p15:sldGuideLst xmlns:p15="http://schemas.microsoft.com/office/powerpoint/2012/main">
        <p15:guide id="1" orient="horz" pos="3770">
          <p15:clr>
            <a:srgbClr val="FBAE40"/>
          </p15:clr>
        </p15:guide>
      </p15:sldGuideLst>
    </p:ext>
  </p:extLst>
</p:sldLayout>
</file>

<file path=ppt/slideLayouts/slideLayout38.xml><?xml version="1.0" encoding="utf-8"?>
<p:sldLayout xmlns:a="http://schemas.openxmlformats.org/drawingml/2006/main" xmlns:r="http://schemas.openxmlformats.org/officeDocument/2006/relationships" xmlns:p="http://schemas.openxmlformats.org/presentationml/2006/main" userDrawn="1">
  <p:cSld name="9_Title and Content slide ">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D6E40B-1386-4F79-92BB-AF61607C3236}"/>
              </a:ext>
            </a:extLst>
          </p:cNvPr>
          <p:cNvSpPr>
            <a:spLocks noGrp="1"/>
          </p:cNvSpPr>
          <p:nvPr>
            <p:ph type="title" hasCustomPrompt="1"/>
          </p:nvPr>
        </p:nvSpPr>
        <p:spPr/>
        <p:txBody>
          <a:bodyPr/>
          <a:lstStyle/>
          <a:p>
            <a:r>
              <a:rPr lang="en-US"/>
              <a:t>Click to edit title</a:t>
            </a:r>
            <a:endParaRPr lang="en-GB"/>
          </a:p>
        </p:txBody>
      </p:sp>
      <p:sp>
        <p:nvSpPr>
          <p:cNvPr id="15" name="Footer Placeholder 14">
            <a:extLst>
              <a:ext uri="{FF2B5EF4-FFF2-40B4-BE49-F238E27FC236}">
                <a16:creationId xmlns:a16="http://schemas.microsoft.com/office/drawing/2014/main" id="{25D7DA47-9A89-48CB-829C-3D9A4879EB16}"/>
              </a:ext>
            </a:extLst>
          </p:cNvPr>
          <p:cNvSpPr>
            <a:spLocks noGrp="1"/>
          </p:cNvSpPr>
          <p:nvPr>
            <p:ph type="ftr" sz="quarter" idx="10"/>
          </p:nvPr>
        </p:nvSpPr>
        <p:spPr/>
        <p:txBody>
          <a:bodyPr/>
          <a:lstStyle/>
          <a:p>
            <a:r>
              <a:rPr lang="en-GB"/>
              <a:t>On the Insert ribbon select Header and Footer to edit this holding text</a:t>
            </a:r>
            <a:endParaRPr lang="en-GB" noProof="0"/>
          </a:p>
        </p:txBody>
      </p:sp>
      <p:sp>
        <p:nvSpPr>
          <p:cNvPr id="16" name="Slide Number Placeholder 15">
            <a:extLst>
              <a:ext uri="{FF2B5EF4-FFF2-40B4-BE49-F238E27FC236}">
                <a16:creationId xmlns:a16="http://schemas.microsoft.com/office/drawing/2014/main" id="{E0539D99-764F-4E3A-A750-F4EE808509D6}"/>
              </a:ext>
            </a:extLst>
          </p:cNvPr>
          <p:cNvSpPr>
            <a:spLocks noGrp="1"/>
          </p:cNvSpPr>
          <p:nvPr>
            <p:ph type="sldNum" sz="quarter" idx="11"/>
          </p:nvPr>
        </p:nvSpPr>
        <p:spPr/>
        <p:txBody>
          <a:bodyPr/>
          <a:lstStyle/>
          <a:p>
            <a:fld id="{4FAB73BC-B049-4115-A692-8D63A059BFB8}" type="slidenum">
              <a:rPr lang="en-GB" smtClean="0"/>
              <a:pPr/>
              <a:t>‹#›</a:t>
            </a:fld>
            <a:endParaRPr lang="en-GB"/>
          </a:p>
        </p:txBody>
      </p:sp>
      <p:sp>
        <p:nvSpPr>
          <p:cNvPr id="8" name="Content Placeholder 7">
            <a:extLst>
              <a:ext uri="{FF2B5EF4-FFF2-40B4-BE49-F238E27FC236}">
                <a16:creationId xmlns:a16="http://schemas.microsoft.com/office/drawing/2014/main" id="{41D13415-7349-4248-AADB-203192A0296E}"/>
              </a:ext>
            </a:extLst>
          </p:cNvPr>
          <p:cNvSpPr>
            <a:spLocks noGrp="1"/>
          </p:cNvSpPr>
          <p:nvPr>
            <p:ph sz="quarter" idx="12"/>
          </p:nvPr>
        </p:nvSpPr>
        <p:spPr>
          <a:xfrm>
            <a:off x="787201" y="1418400"/>
            <a:ext cx="10648951" cy="45664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2327240891"/>
      </p:ext>
    </p:extLst>
  </p:cSld>
  <p:clrMapOvr>
    <a:masterClrMapping/>
  </p:clrMapOvr>
  <p:hf sldNum="0" hdr="0" ftr="0" dt="0"/>
  <p:extLst>
    <p:ext uri="{DCECCB84-F9BA-43D5-87BE-67443E8EF086}">
      <p15:sldGuideLst xmlns:p15="http://schemas.microsoft.com/office/powerpoint/2012/main">
        <p15:guide id="1" orient="horz" pos="3770">
          <p15:clr>
            <a:srgbClr val="FBAE40"/>
          </p15:clr>
        </p15:guide>
      </p15:sldGuideLst>
    </p:ext>
  </p:extLst>
</p:sldLayout>
</file>

<file path=ppt/slideLayouts/slideLayout39.xml><?xml version="1.0" encoding="utf-8"?>
<p:sldLayout xmlns:a="http://schemas.openxmlformats.org/drawingml/2006/main" xmlns:r="http://schemas.openxmlformats.org/officeDocument/2006/relationships" xmlns:p="http://schemas.openxmlformats.org/presentationml/2006/main" userDrawn="1">
  <p:cSld name="10_Title and Content slide ">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D6E40B-1386-4F79-92BB-AF61607C3236}"/>
              </a:ext>
            </a:extLst>
          </p:cNvPr>
          <p:cNvSpPr>
            <a:spLocks noGrp="1"/>
          </p:cNvSpPr>
          <p:nvPr>
            <p:ph type="title" hasCustomPrompt="1"/>
          </p:nvPr>
        </p:nvSpPr>
        <p:spPr/>
        <p:txBody>
          <a:bodyPr/>
          <a:lstStyle/>
          <a:p>
            <a:r>
              <a:rPr lang="en-US"/>
              <a:t>Click to edit title</a:t>
            </a:r>
            <a:endParaRPr lang="en-GB"/>
          </a:p>
        </p:txBody>
      </p:sp>
      <p:sp>
        <p:nvSpPr>
          <p:cNvPr id="15" name="Footer Placeholder 14">
            <a:extLst>
              <a:ext uri="{FF2B5EF4-FFF2-40B4-BE49-F238E27FC236}">
                <a16:creationId xmlns:a16="http://schemas.microsoft.com/office/drawing/2014/main" id="{25D7DA47-9A89-48CB-829C-3D9A4879EB16}"/>
              </a:ext>
            </a:extLst>
          </p:cNvPr>
          <p:cNvSpPr>
            <a:spLocks noGrp="1"/>
          </p:cNvSpPr>
          <p:nvPr>
            <p:ph type="ftr" sz="quarter" idx="10"/>
          </p:nvPr>
        </p:nvSpPr>
        <p:spPr/>
        <p:txBody>
          <a:bodyPr/>
          <a:lstStyle/>
          <a:p>
            <a:r>
              <a:rPr lang="en-GB"/>
              <a:t>On the Insert ribbon select Header and Footer to edit this holding text</a:t>
            </a:r>
            <a:endParaRPr lang="en-GB" noProof="0"/>
          </a:p>
        </p:txBody>
      </p:sp>
      <p:sp>
        <p:nvSpPr>
          <p:cNvPr id="16" name="Slide Number Placeholder 15">
            <a:extLst>
              <a:ext uri="{FF2B5EF4-FFF2-40B4-BE49-F238E27FC236}">
                <a16:creationId xmlns:a16="http://schemas.microsoft.com/office/drawing/2014/main" id="{E0539D99-764F-4E3A-A750-F4EE808509D6}"/>
              </a:ext>
            </a:extLst>
          </p:cNvPr>
          <p:cNvSpPr>
            <a:spLocks noGrp="1"/>
          </p:cNvSpPr>
          <p:nvPr>
            <p:ph type="sldNum" sz="quarter" idx="11"/>
          </p:nvPr>
        </p:nvSpPr>
        <p:spPr/>
        <p:txBody>
          <a:bodyPr/>
          <a:lstStyle/>
          <a:p>
            <a:fld id="{4FAB73BC-B049-4115-A692-8D63A059BFB8}" type="slidenum">
              <a:rPr lang="en-GB" smtClean="0"/>
              <a:pPr/>
              <a:t>‹#›</a:t>
            </a:fld>
            <a:endParaRPr lang="en-GB"/>
          </a:p>
        </p:txBody>
      </p:sp>
      <p:sp>
        <p:nvSpPr>
          <p:cNvPr id="8" name="Content Placeholder 7">
            <a:extLst>
              <a:ext uri="{FF2B5EF4-FFF2-40B4-BE49-F238E27FC236}">
                <a16:creationId xmlns:a16="http://schemas.microsoft.com/office/drawing/2014/main" id="{41D13415-7349-4248-AADB-203192A0296E}"/>
              </a:ext>
            </a:extLst>
          </p:cNvPr>
          <p:cNvSpPr>
            <a:spLocks noGrp="1"/>
          </p:cNvSpPr>
          <p:nvPr>
            <p:ph sz="quarter" idx="12"/>
          </p:nvPr>
        </p:nvSpPr>
        <p:spPr>
          <a:xfrm>
            <a:off x="787201" y="1418400"/>
            <a:ext cx="10648951" cy="45664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515483686"/>
      </p:ext>
    </p:extLst>
  </p:cSld>
  <p:clrMapOvr>
    <a:masterClrMapping/>
  </p:clrMapOvr>
  <p:hf sldNum="0" hdr="0" ftr="0" dt="0"/>
  <p:extLst>
    <p:ext uri="{DCECCB84-F9BA-43D5-87BE-67443E8EF086}">
      <p15:sldGuideLst xmlns:p15="http://schemas.microsoft.com/office/powerpoint/2012/main">
        <p15:guide id="1" orient="horz" pos="3770">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E035D63C-17A1-41CC-A450-F6FEDFD2D0EF}"/>
              </a:ext>
            </a:extLst>
          </p:cNvPr>
          <p:cNvSpPr>
            <a:spLocks noGrp="1"/>
          </p:cNvSpPr>
          <p:nvPr>
            <p:ph sz="quarter" idx="14"/>
          </p:nvPr>
        </p:nvSpPr>
        <p:spPr>
          <a:xfrm>
            <a:off x="6312917" y="1418400"/>
            <a:ext cx="5091683" cy="45664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3" name="Content Placeholder 2"/>
          <p:cNvSpPr>
            <a:spLocks noGrp="1"/>
          </p:cNvSpPr>
          <p:nvPr>
            <p:ph idx="1" hasCustomPrompt="1"/>
          </p:nvPr>
        </p:nvSpPr>
        <p:spPr>
          <a:xfrm>
            <a:off x="787200" y="1418401"/>
            <a:ext cx="5118077" cy="4566475"/>
          </a:xfrm>
        </p:spPr>
        <p:txBody>
          <a:bodyPr wrap="square"/>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2" name="Title 1">
            <a:extLst>
              <a:ext uri="{FF2B5EF4-FFF2-40B4-BE49-F238E27FC236}">
                <a16:creationId xmlns:a16="http://schemas.microsoft.com/office/drawing/2014/main" id="{36D6E40B-1386-4F79-92BB-AF61607C3236}"/>
              </a:ext>
            </a:extLst>
          </p:cNvPr>
          <p:cNvSpPr>
            <a:spLocks noGrp="1"/>
          </p:cNvSpPr>
          <p:nvPr>
            <p:ph type="title" hasCustomPrompt="1"/>
          </p:nvPr>
        </p:nvSpPr>
        <p:spPr>
          <a:xfrm>
            <a:off x="766034" y="541508"/>
            <a:ext cx="10663684" cy="512514"/>
          </a:xfrm>
        </p:spPr>
        <p:txBody>
          <a:bodyPr/>
          <a:lstStyle/>
          <a:p>
            <a:r>
              <a:rPr lang="en-US"/>
              <a:t>Click to edit title</a:t>
            </a:r>
            <a:endParaRPr lang="en-GB"/>
          </a:p>
        </p:txBody>
      </p:sp>
      <p:sp>
        <p:nvSpPr>
          <p:cNvPr id="15" name="Footer Placeholder 14">
            <a:extLst>
              <a:ext uri="{FF2B5EF4-FFF2-40B4-BE49-F238E27FC236}">
                <a16:creationId xmlns:a16="http://schemas.microsoft.com/office/drawing/2014/main" id="{25D7DA47-9A89-48CB-829C-3D9A4879EB16}"/>
              </a:ext>
            </a:extLst>
          </p:cNvPr>
          <p:cNvSpPr>
            <a:spLocks noGrp="1"/>
          </p:cNvSpPr>
          <p:nvPr>
            <p:ph type="ftr" sz="quarter" idx="10"/>
          </p:nvPr>
        </p:nvSpPr>
        <p:spPr/>
        <p:txBody>
          <a:bodyPr/>
          <a:lstStyle/>
          <a:p>
            <a:r>
              <a:rPr lang="en-GB"/>
              <a:t>On the Insert ribbon select Header and Footer to edit this holding text</a:t>
            </a:r>
            <a:endParaRPr lang="en-GB" noProof="0"/>
          </a:p>
        </p:txBody>
      </p:sp>
      <p:sp>
        <p:nvSpPr>
          <p:cNvPr id="16" name="Slide Number Placeholder 15">
            <a:extLst>
              <a:ext uri="{FF2B5EF4-FFF2-40B4-BE49-F238E27FC236}">
                <a16:creationId xmlns:a16="http://schemas.microsoft.com/office/drawing/2014/main" id="{E0539D99-764F-4E3A-A750-F4EE808509D6}"/>
              </a:ext>
            </a:extLst>
          </p:cNvPr>
          <p:cNvSpPr>
            <a:spLocks noGrp="1"/>
          </p:cNvSpPr>
          <p:nvPr>
            <p:ph type="sldNum" sz="quarter" idx="11"/>
          </p:nvPr>
        </p:nvSpPr>
        <p:spPr/>
        <p:txBody>
          <a:bodyPr/>
          <a:lstStyle/>
          <a:p>
            <a:fld id="{4FAB73BC-B049-4115-A692-8D63A059BFB8}" type="slidenum">
              <a:rPr lang="en-GB" smtClean="0"/>
              <a:pPr/>
              <a:t>‹#›</a:t>
            </a:fld>
            <a:endParaRPr lang="en-GB"/>
          </a:p>
        </p:txBody>
      </p:sp>
    </p:spTree>
    <p:extLst>
      <p:ext uri="{BB962C8B-B14F-4D97-AF65-F5344CB8AC3E}">
        <p14:creationId xmlns:p14="http://schemas.microsoft.com/office/powerpoint/2010/main" val="1132502044"/>
      </p:ext>
    </p:extLst>
  </p:cSld>
  <p:clrMapOvr>
    <a:masterClrMapping/>
  </p:clrMapOvr>
  <p:hf sldNum="0" hdr="0" ftr="0" dt="0"/>
</p:sldLayout>
</file>

<file path=ppt/slideLayouts/slideLayout40.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Shape 25"/>
        <p:cNvGrpSpPr/>
        <p:nvPr/>
      </p:nvGrpSpPr>
      <p:grpSpPr>
        <a:xfrm>
          <a:off x="0" y="0"/>
          <a:ext cx="0" cy="0"/>
          <a:chOff x="0" y="0"/>
          <a:chExt cx="0" cy="0"/>
        </a:xfrm>
      </p:grpSpPr>
      <p:sp>
        <p:nvSpPr>
          <p:cNvPr id="26" name="Shape 26"/>
          <p:cNvSpPr txBox="1">
            <a:spLocks noGrp="1"/>
          </p:cNvSpPr>
          <p:nvPr>
            <p:ph type="title"/>
          </p:nvPr>
        </p:nvSpPr>
        <p:spPr>
          <a:xfrm>
            <a:off x="838241" y="358775"/>
            <a:ext cx="10509249" cy="719136"/>
          </a:xfrm>
          <a:prstGeom prst="rect">
            <a:avLst/>
          </a:prstGeom>
          <a:noFill/>
          <a:ln>
            <a:noFill/>
          </a:ln>
        </p:spPr>
        <p:txBody>
          <a:bodyPr lIns="91382" tIns="91382" rIns="91382" bIns="91382" anchor="t" anchorCtr="0"/>
          <a:lstStyle>
            <a:lvl1pPr marL="0" marR="0" lvl="0" indent="0" algn="l" rtl="0">
              <a:spcBef>
                <a:spcPts val="0"/>
              </a:spcBef>
              <a:spcAft>
                <a:spcPts val="0"/>
              </a:spcAft>
              <a:buNone/>
              <a:defRPr sz="3300" b="0" i="0" u="none" strike="noStrike" cap="none">
                <a:solidFill>
                  <a:schemeClr val="dk1"/>
                </a:solidFill>
                <a:latin typeface="Arial"/>
                <a:ea typeface="Arial"/>
                <a:cs typeface="Arial"/>
                <a:sym typeface="Arial"/>
              </a:defRPr>
            </a:lvl1pPr>
            <a:lvl2pPr marL="0" marR="0" lvl="1" indent="0" algn="l" rtl="0">
              <a:spcBef>
                <a:spcPts val="0"/>
              </a:spcBef>
              <a:spcAft>
                <a:spcPts val="0"/>
              </a:spcAft>
              <a:buNone/>
              <a:defRPr sz="3300" b="0" i="0" u="none" strike="noStrike" cap="none">
                <a:solidFill>
                  <a:schemeClr val="dk1"/>
                </a:solidFill>
                <a:latin typeface="Arial"/>
                <a:ea typeface="Arial"/>
                <a:cs typeface="Arial"/>
                <a:sym typeface="Arial"/>
              </a:defRPr>
            </a:lvl2pPr>
            <a:lvl3pPr marL="0" marR="0" lvl="2" indent="0" algn="l" rtl="0">
              <a:spcBef>
                <a:spcPts val="0"/>
              </a:spcBef>
              <a:spcAft>
                <a:spcPts val="0"/>
              </a:spcAft>
              <a:buNone/>
              <a:defRPr sz="3300" b="0" i="0" u="none" strike="noStrike" cap="none">
                <a:solidFill>
                  <a:schemeClr val="dk1"/>
                </a:solidFill>
                <a:latin typeface="Arial"/>
                <a:ea typeface="Arial"/>
                <a:cs typeface="Arial"/>
                <a:sym typeface="Arial"/>
              </a:defRPr>
            </a:lvl3pPr>
            <a:lvl4pPr marL="0" marR="0" lvl="3" indent="0" algn="l" rtl="0">
              <a:spcBef>
                <a:spcPts val="0"/>
              </a:spcBef>
              <a:spcAft>
                <a:spcPts val="0"/>
              </a:spcAft>
              <a:buNone/>
              <a:defRPr sz="3300" b="0" i="0" u="none" strike="noStrike" cap="none">
                <a:solidFill>
                  <a:schemeClr val="dk1"/>
                </a:solidFill>
                <a:latin typeface="Arial"/>
                <a:ea typeface="Arial"/>
                <a:cs typeface="Arial"/>
                <a:sym typeface="Arial"/>
              </a:defRPr>
            </a:lvl4pPr>
            <a:lvl5pPr marL="0" marR="0" lvl="4" indent="0" algn="l" rtl="0">
              <a:spcBef>
                <a:spcPts val="0"/>
              </a:spcBef>
              <a:spcAft>
                <a:spcPts val="0"/>
              </a:spcAft>
              <a:buNone/>
              <a:defRPr sz="3300" b="0" i="0" u="none" strike="noStrike" cap="none">
                <a:solidFill>
                  <a:schemeClr val="dk1"/>
                </a:solidFill>
                <a:latin typeface="Arial"/>
                <a:ea typeface="Arial"/>
                <a:cs typeface="Arial"/>
                <a:sym typeface="Arial"/>
              </a:defRPr>
            </a:lvl5pPr>
            <a:lvl6pPr marL="421850" marR="0" lvl="5" indent="0" algn="l" rtl="0">
              <a:spcBef>
                <a:spcPts val="0"/>
              </a:spcBef>
              <a:spcAft>
                <a:spcPts val="0"/>
              </a:spcAft>
              <a:buNone/>
              <a:defRPr sz="3300" b="0" i="0" u="none" strike="noStrike" cap="none">
                <a:solidFill>
                  <a:schemeClr val="dk1"/>
                </a:solidFill>
                <a:latin typeface="Arial"/>
                <a:ea typeface="Arial"/>
                <a:cs typeface="Arial"/>
                <a:sym typeface="Arial"/>
              </a:defRPr>
            </a:lvl6pPr>
            <a:lvl7pPr marL="843699" marR="0" lvl="6" indent="0" algn="l" rtl="0">
              <a:spcBef>
                <a:spcPts val="0"/>
              </a:spcBef>
              <a:spcAft>
                <a:spcPts val="0"/>
              </a:spcAft>
              <a:buNone/>
              <a:defRPr sz="3300" b="0" i="0" u="none" strike="noStrike" cap="none">
                <a:solidFill>
                  <a:schemeClr val="dk1"/>
                </a:solidFill>
                <a:latin typeface="Arial"/>
                <a:ea typeface="Arial"/>
                <a:cs typeface="Arial"/>
                <a:sym typeface="Arial"/>
              </a:defRPr>
            </a:lvl7pPr>
            <a:lvl8pPr marL="1265548" marR="0" lvl="7" indent="0" algn="l" rtl="0">
              <a:spcBef>
                <a:spcPts val="0"/>
              </a:spcBef>
              <a:spcAft>
                <a:spcPts val="0"/>
              </a:spcAft>
              <a:buNone/>
              <a:defRPr sz="3300" b="0" i="0" u="none" strike="noStrike" cap="none">
                <a:solidFill>
                  <a:schemeClr val="dk1"/>
                </a:solidFill>
                <a:latin typeface="Arial"/>
                <a:ea typeface="Arial"/>
                <a:cs typeface="Arial"/>
                <a:sym typeface="Arial"/>
              </a:defRPr>
            </a:lvl8pPr>
            <a:lvl9pPr marL="1687398" marR="0" lvl="8" indent="0" algn="l" rtl="0">
              <a:spcBef>
                <a:spcPts val="0"/>
              </a:spcBef>
              <a:spcAft>
                <a:spcPts val="0"/>
              </a:spcAft>
              <a:buNone/>
              <a:defRPr sz="3300" b="0" i="0" u="none" strike="noStrike" cap="none">
                <a:solidFill>
                  <a:schemeClr val="dk1"/>
                </a:solidFill>
                <a:latin typeface="Arial"/>
                <a:ea typeface="Arial"/>
                <a:cs typeface="Arial"/>
                <a:sym typeface="Arial"/>
              </a:defRPr>
            </a:lvl9pPr>
          </a:lstStyle>
          <a:p>
            <a:endParaRPr/>
          </a:p>
        </p:txBody>
      </p:sp>
      <p:sp>
        <p:nvSpPr>
          <p:cNvPr id="27" name="Shape 27"/>
          <p:cNvSpPr txBox="1">
            <a:spLocks noGrp="1"/>
          </p:cNvSpPr>
          <p:nvPr>
            <p:ph type="body" idx="1"/>
          </p:nvPr>
        </p:nvSpPr>
        <p:spPr>
          <a:xfrm>
            <a:off x="838241" y="1619264"/>
            <a:ext cx="10509249" cy="4317999"/>
          </a:xfrm>
          <a:prstGeom prst="rect">
            <a:avLst/>
          </a:prstGeom>
          <a:noFill/>
          <a:ln>
            <a:noFill/>
          </a:ln>
        </p:spPr>
        <p:txBody>
          <a:bodyPr lIns="91382" tIns="91382" rIns="91382" bIns="91382" anchor="t" anchorCtr="0"/>
          <a:lstStyle>
            <a:lvl1pPr marL="316387" marR="0" lvl="0" indent="-187487" algn="l" rtl="0">
              <a:spcBef>
                <a:spcPts val="406"/>
              </a:spcBef>
              <a:spcAft>
                <a:spcPts val="0"/>
              </a:spcAft>
              <a:buClr>
                <a:schemeClr val="dk1"/>
              </a:buClr>
              <a:buSzPct val="100000"/>
              <a:buFont typeface="Arial"/>
              <a:buChar char="•"/>
              <a:defRPr sz="2000" b="0" i="0" u="none" strike="noStrike" cap="none">
                <a:solidFill>
                  <a:schemeClr val="dk1"/>
                </a:solidFill>
                <a:latin typeface="Arial"/>
                <a:ea typeface="Arial"/>
                <a:cs typeface="Arial"/>
                <a:sym typeface="Arial"/>
              </a:defRPr>
            </a:lvl1pPr>
            <a:lvl2pPr marL="331034" marR="0" lvl="1" indent="-166984" algn="l" rtl="0">
              <a:spcBef>
                <a:spcPts val="517"/>
              </a:spcBef>
              <a:spcAft>
                <a:spcPts val="0"/>
              </a:spcAft>
              <a:buClr>
                <a:schemeClr val="dk1"/>
              </a:buClr>
              <a:buSzPct val="100000"/>
              <a:buFont typeface="Arial"/>
              <a:buAutoNum type="arabicPeriod"/>
              <a:defRPr sz="2600" b="0" i="0" u="none" strike="noStrike" cap="none">
                <a:solidFill>
                  <a:schemeClr val="dk1"/>
                </a:solidFill>
                <a:latin typeface="Arial"/>
                <a:ea typeface="Arial"/>
                <a:cs typeface="Arial"/>
                <a:sym typeface="Arial"/>
              </a:defRPr>
            </a:lvl2pPr>
            <a:lvl3pPr marL="572719" marR="0" lvl="2" indent="-103996" algn="l" rtl="0">
              <a:spcBef>
                <a:spcPts val="443"/>
              </a:spcBef>
              <a:spcAft>
                <a:spcPts val="0"/>
              </a:spcAft>
              <a:buClr>
                <a:schemeClr val="dk1"/>
              </a:buClr>
              <a:buSzPct val="100000"/>
              <a:buFont typeface="Arial"/>
              <a:buChar char="–"/>
              <a:defRPr sz="2100" b="0" i="0" u="none" strike="noStrike" cap="none">
                <a:solidFill>
                  <a:schemeClr val="dk1"/>
                </a:solidFill>
                <a:latin typeface="Arial"/>
                <a:ea typeface="Arial"/>
                <a:cs typeface="Arial"/>
                <a:sym typeface="Arial"/>
              </a:defRPr>
            </a:lvl3pPr>
            <a:lvl4pPr marL="812938" marR="0" lvl="3" indent="-145010" algn="l" rtl="0">
              <a:spcBef>
                <a:spcPts val="295"/>
              </a:spcBef>
              <a:spcAft>
                <a:spcPts val="0"/>
              </a:spcAft>
              <a:buClr>
                <a:schemeClr val="dk1"/>
              </a:buClr>
              <a:buSzPct val="100000"/>
              <a:buFont typeface="Arial"/>
              <a:buChar char="–"/>
              <a:defRPr sz="1500" b="0" i="0" u="none" strike="noStrike" cap="none">
                <a:solidFill>
                  <a:schemeClr val="dk1"/>
                </a:solidFill>
                <a:latin typeface="Arial"/>
                <a:ea typeface="Arial"/>
                <a:cs typeface="Arial"/>
                <a:sym typeface="Arial"/>
              </a:defRPr>
            </a:lvl4pPr>
            <a:lvl5pPr marL="1034115" marR="0" lvl="4" indent="-131827" algn="l" rtl="0">
              <a:spcBef>
                <a:spcPts val="295"/>
              </a:spcBef>
              <a:spcAft>
                <a:spcPts val="0"/>
              </a:spcAft>
              <a:buClr>
                <a:schemeClr val="dk1"/>
              </a:buClr>
              <a:buSzPct val="100000"/>
              <a:buFont typeface="Arial"/>
              <a:buChar char="–"/>
              <a:defRPr sz="1500" b="0" i="0" u="none" strike="noStrike" cap="none">
                <a:solidFill>
                  <a:schemeClr val="dk1"/>
                </a:solidFill>
                <a:latin typeface="Arial"/>
                <a:ea typeface="Arial"/>
                <a:cs typeface="Arial"/>
                <a:sym typeface="Arial"/>
              </a:defRPr>
            </a:lvl5pPr>
            <a:lvl6pPr marL="1455966" marR="0" lvl="5" indent="-131827" algn="l" rtl="0">
              <a:spcBef>
                <a:spcPts val="295"/>
              </a:spcBef>
              <a:spcAft>
                <a:spcPts val="0"/>
              </a:spcAft>
              <a:buClr>
                <a:schemeClr val="dk1"/>
              </a:buClr>
              <a:buSzPct val="100000"/>
              <a:buFont typeface="Arial"/>
              <a:buChar char="–"/>
              <a:defRPr sz="1500" b="0" i="0" u="none" strike="noStrike" cap="none">
                <a:solidFill>
                  <a:schemeClr val="dk1"/>
                </a:solidFill>
                <a:latin typeface="Arial"/>
                <a:ea typeface="Arial"/>
                <a:cs typeface="Arial"/>
                <a:sym typeface="Arial"/>
              </a:defRPr>
            </a:lvl6pPr>
            <a:lvl7pPr marL="1877815" marR="0" lvl="6" indent="-131827" algn="l" rtl="0">
              <a:spcBef>
                <a:spcPts val="295"/>
              </a:spcBef>
              <a:spcAft>
                <a:spcPts val="0"/>
              </a:spcAft>
              <a:buClr>
                <a:schemeClr val="dk1"/>
              </a:buClr>
              <a:buSzPct val="100000"/>
              <a:buFont typeface="Arial"/>
              <a:buChar char="–"/>
              <a:defRPr sz="1500" b="0" i="0" u="none" strike="noStrike" cap="none">
                <a:solidFill>
                  <a:schemeClr val="dk1"/>
                </a:solidFill>
                <a:latin typeface="Arial"/>
                <a:ea typeface="Arial"/>
                <a:cs typeface="Arial"/>
                <a:sym typeface="Arial"/>
              </a:defRPr>
            </a:lvl7pPr>
            <a:lvl8pPr marL="2299665" marR="0" lvl="7" indent="-131827" algn="l" rtl="0">
              <a:spcBef>
                <a:spcPts val="295"/>
              </a:spcBef>
              <a:spcAft>
                <a:spcPts val="0"/>
              </a:spcAft>
              <a:buClr>
                <a:schemeClr val="dk1"/>
              </a:buClr>
              <a:buSzPct val="100000"/>
              <a:buFont typeface="Arial"/>
              <a:buChar char="–"/>
              <a:defRPr sz="1500" b="0" i="0" u="none" strike="noStrike" cap="none">
                <a:solidFill>
                  <a:schemeClr val="dk1"/>
                </a:solidFill>
                <a:latin typeface="Arial"/>
                <a:ea typeface="Arial"/>
                <a:cs typeface="Arial"/>
                <a:sym typeface="Arial"/>
              </a:defRPr>
            </a:lvl8pPr>
            <a:lvl9pPr marL="2721515" marR="0" lvl="8" indent="-131827" algn="l" rtl="0">
              <a:spcBef>
                <a:spcPts val="295"/>
              </a:spcBef>
              <a:spcAft>
                <a:spcPts val="0"/>
              </a:spcAft>
              <a:buClr>
                <a:schemeClr val="dk1"/>
              </a:buClr>
              <a:buSzPct val="100000"/>
              <a:buFont typeface="Arial"/>
              <a:buChar char="–"/>
              <a:defRPr sz="1500" b="0" i="0" u="none" strike="noStrike" cap="none">
                <a:solidFill>
                  <a:schemeClr val="dk1"/>
                </a:solidFill>
                <a:latin typeface="Arial"/>
                <a:ea typeface="Arial"/>
                <a:cs typeface="Arial"/>
                <a:sym typeface="Arial"/>
              </a:defRPr>
            </a:lvl9pPr>
          </a:lstStyle>
          <a:p>
            <a:endParaRPr/>
          </a:p>
        </p:txBody>
      </p:sp>
      <p:sp>
        <p:nvSpPr>
          <p:cNvPr id="28" name="Shape 28"/>
          <p:cNvSpPr txBox="1">
            <a:spLocks noGrp="1"/>
          </p:cNvSpPr>
          <p:nvPr>
            <p:ph type="ftr" idx="11"/>
          </p:nvPr>
        </p:nvSpPr>
        <p:spPr>
          <a:xfrm>
            <a:off x="838241" y="6308869"/>
            <a:ext cx="10509249" cy="549275"/>
          </a:xfrm>
          <a:prstGeom prst="rect">
            <a:avLst/>
          </a:prstGeom>
          <a:noFill/>
          <a:ln>
            <a:noFill/>
          </a:ln>
        </p:spPr>
        <p:txBody>
          <a:bodyPr lIns="91382" tIns="91382" rIns="91382" bIns="91382" anchor="ctr" anchorCtr="0"/>
          <a:lstStyle>
            <a:lvl1pPr marL="0" marR="0" lvl="0" indent="0" algn="l" rtl="0">
              <a:lnSpc>
                <a:spcPct val="100000"/>
              </a:lnSpc>
              <a:spcBef>
                <a:spcPts val="0"/>
              </a:spcBef>
              <a:spcAft>
                <a:spcPts val="0"/>
              </a:spcAft>
              <a:buNone/>
              <a:defRPr sz="1100" b="0" i="0" u="none">
                <a:solidFill>
                  <a:schemeClr val="dk1"/>
                </a:solidFill>
                <a:latin typeface="Arial"/>
                <a:ea typeface="Arial"/>
                <a:cs typeface="Arial"/>
                <a:sym typeface="Arial"/>
              </a:defRPr>
            </a:lvl1pPr>
            <a:lvl2pPr marL="421850" marR="0" lvl="1" indent="0" algn="l" rtl="0">
              <a:lnSpc>
                <a:spcPct val="100000"/>
              </a:lnSpc>
              <a:spcBef>
                <a:spcPts val="0"/>
              </a:spcBef>
              <a:spcAft>
                <a:spcPts val="0"/>
              </a:spcAft>
              <a:buNone/>
              <a:defRPr sz="1100" b="0" i="0" u="none" strike="noStrike" cap="none">
                <a:solidFill>
                  <a:schemeClr val="dk1"/>
                </a:solidFill>
                <a:latin typeface="Arial"/>
                <a:ea typeface="Arial"/>
                <a:cs typeface="Arial"/>
                <a:sym typeface="Arial"/>
              </a:defRPr>
            </a:lvl2pPr>
            <a:lvl3pPr marL="843699" marR="0" lvl="2" indent="0" algn="l" rtl="0">
              <a:lnSpc>
                <a:spcPct val="100000"/>
              </a:lnSpc>
              <a:spcBef>
                <a:spcPts val="0"/>
              </a:spcBef>
              <a:spcAft>
                <a:spcPts val="0"/>
              </a:spcAft>
              <a:buNone/>
              <a:defRPr sz="1100" b="0" i="0" u="none" strike="noStrike" cap="none">
                <a:solidFill>
                  <a:schemeClr val="dk1"/>
                </a:solidFill>
                <a:latin typeface="Arial"/>
                <a:ea typeface="Arial"/>
                <a:cs typeface="Arial"/>
                <a:sym typeface="Arial"/>
              </a:defRPr>
            </a:lvl3pPr>
            <a:lvl4pPr marL="1265548" marR="0" lvl="3" indent="0" algn="l" rtl="0">
              <a:lnSpc>
                <a:spcPct val="100000"/>
              </a:lnSpc>
              <a:spcBef>
                <a:spcPts val="0"/>
              </a:spcBef>
              <a:spcAft>
                <a:spcPts val="0"/>
              </a:spcAft>
              <a:buNone/>
              <a:defRPr sz="1100" b="0" i="0" u="none" strike="noStrike" cap="none">
                <a:solidFill>
                  <a:schemeClr val="dk1"/>
                </a:solidFill>
                <a:latin typeface="Arial"/>
                <a:ea typeface="Arial"/>
                <a:cs typeface="Arial"/>
                <a:sym typeface="Arial"/>
              </a:defRPr>
            </a:lvl4pPr>
            <a:lvl5pPr marL="1687398" marR="0" lvl="4" indent="0" algn="l" rtl="0">
              <a:lnSpc>
                <a:spcPct val="100000"/>
              </a:lnSpc>
              <a:spcBef>
                <a:spcPts val="0"/>
              </a:spcBef>
              <a:spcAft>
                <a:spcPts val="0"/>
              </a:spcAft>
              <a:buNone/>
              <a:defRPr sz="1100" b="0" i="0" u="none" strike="noStrike" cap="none">
                <a:solidFill>
                  <a:schemeClr val="dk1"/>
                </a:solidFill>
                <a:latin typeface="Arial"/>
                <a:ea typeface="Arial"/>
                <a:cs typeface="Arial"/>
                <a:sym typeface="Arial"/>
              </a:defRPr>
            </a:lvl5pPr>
            <a:lvl6pPr marL="2109247" marR="0" lvl="5" indent="0" algn="l" rtl="0">
              <a:lnSpc>
                <a:spcPct val="100000"/>
              </a:lnSpc>
              <a:spcBef>
                <a:spcPts val="0"/>
              </a:spcBef>
              <a:spcAft>
                <a:spcPts val="0"/>
              </a:spcAft>
              <a:buNone/>
              <a:defRPr sz="1100" b="0" i="0" u="none" strike="noStrike" cap="none">
                <a:solidFill>
                  <a:schemeClr val="dk1"/>
                </a:solidFill>
                <a:latin typeface="Arial"/>
                <a:ea typeface="Arial"/>
                <a:cs typeface="Arial"/>
                <a:sym typeface="Arial"/>
              </a:defRPr>
            </a:lvl6pPr>
            <a:lvl7pPr marL="2952945" marR="0" lvl="6" indent="0" algn="l" rtl="0">
              <a:lnSpc>
                <a:spcPct val="100000"/>
              </a:lnSpc>
              <a:spcBef>
                <a:spcPts val="0"/>
              </a:spcBef>
              <a:spcAft>
                <a:spcPts val="0"/>
              </a:spcAft>
              <a:buNone/>
              <a:defRPr sz="1100" b="0" i="0" u="none" strike="noStrike" cap="none">
                <a:solidFill>
                  <a:schemeClr val="dk1"/>
                </a:solidFill>
                <a:latin typeface="Arial"/>
                <a:ea typeface="Arial"/>
                <a:cs typeface="Arial"/>
                <a:sym typeface="Arial"/>
              </a:defRPr>
            </a:lvl7pPr>
            <a:lvl8pPr marL="4218493" marR="0" lvl="7" indent="0" algn="l" rtl="0">
              <a:lnSpc>
                <a:spcPct val="100000"/>
              </a:lnSpc>
              <a:spcBef>
                <a:spcPts val="0"/>
              </a:spcBef>
              <a:spcAft>
                <a:spcPts val="0"/>
              </a:spcAft>
              <a:buNone/>
              <a:defRPr sz="1100" b="0" i="0" u="none" strike="noStrike" cap="none">
                <a:solidFill>
                  <a:schemeClr val="dk1"/>
                </a:solidFill>
                <a:latin typeface="Arial"/>
                <a:ea typeface="Arial"/>
                <a:cs typeface="Arial"/>
                <a:sym typeface="Arial"/>
              </a:defRPr>
            </a:lvl8pPr>
            <a:lvl9pPr marL="5905891" marR="0" lvl="8" indent="0" algn="l" rtl="0">
              <a:lnSpc>
                <a:spcPct val="100000"/>
              </a:lnSpc>
              <a:spcBef>
                <a:spcPts val="0"/>
              </a:spcBef>
              <a:spcAft>
                <a:spcPts val="0"/>
              </a:spcAft>
              <a:buNone/>
              <a:defRPr sz="1100" b="0" i="0" u="none" strike="noStrike" cap="none">
                <a:solidFill>
                  <a:schemeClr val="dk1"/>
                </a:solidFill>
                <a:latin typeface="Arial"/>
                <a:ea typeface="Arial"/>
                <a:cs typeface="Arial"/>
                <a:sym typeface="Arial"/>
              </a:defRPr>
            </a:lvl9pPr>
          </a:lstStyle>
          <a:p>
            <a:pPr algn="r"/>
            <a:endParaRPr lang="en-GB">
              <a:solidFill>
                <a:srgbClr val="000000"/>
              </a:solidFill>
            </a:endParaRPr>
          </a:p>
        </p:txBody>
      </p:sp>
    </p:spTree>
    <p:extLst>
      <p:ext uri="{BB962C8B-B14F-4D97-AF65-F5344CB8AC3E}">
        <p14:creationId xmlns:p14="http://schemas.microsoft.com/office/powerpoint/2010/main" val="3415708778"/>
      </p:ext>
    </p:extLst>
  </p:cSld>
  <p:clrMapOvr>
    <a:masterClrMapping/>
  </p:clrMapOvr>
  <p:hf sldNum="0" hdr="0" ftr="0" dt="0"/>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5" name="Picture 4" descr="Department for Education">
            <a:extLst>
              <a:ext uri="{FF2B5EF4-FFF2-40B4-BE49-F238E27FC236}">
                <a16:creationId xmlns:a16="http://schemas.microsoft.com/office/drawing/2014/main" id="{6A8D118D-2BCC-4257-AFED-B794C7C526CA}"/>
              </a:ext>
            </a:extLst>
          </p:cNvPr>
          <p:cNvPicPr>
            <a:picLocks noChangeAspect="1"/>
          </p:cNvPicPr>
          <p:nvPr userDrawn="1"/>
        </p:nvPicPr>
        <p:blipFill>
          <a:blip r:embed="rId2"/>
          <a:stretch>
            <a:fillRect/>
          </a:stretch>
        </p:blipFill>
        <p:spPr>
          <a:xfrm>
            <a:off x="0" y="0"/>
            <a:ext cx="12192000" cy="6858000"/>
          </a:xfrm>
          <a:prstGeom prst="rect">
            <a:avLst/>
          </a:prstGeom>
        </p:spPr>
      </p:pic>
      <p:sp>
        <p:nvSpPr>
          <p:cNvPr id="2" name="Title 1"/>
          <p:cNvSpPr>
            <a:spLocks noGrp="1"/>
          </p:cNvSpPr>
          <p:nvPr>
            <p:ph type="ctrTitle" hasCustomPrompt="1"/>
          </p:nvPr>
        </p:nvSpPr>
        <p:spPr>
          <a:xfrm>
            <a:off x="641556" y="2324659"/>
            <a:ext cx="7296081" cy="790775"/>
          </a:xfrm>
        </p:spPr>
        <p:txBody>
          <a:bodyPr lIns="0" tIns="0" rIns="0" bIns="0" anchor="b" anchorCtr="0">
            <a:noAutofit/>
          </a:bodyPr>
          <a:lstStyle>
            <a:lvl1pPr algn="l">
              <a:lnSpc>
                <a:spcPct val="85000"/>
              </a:lnSpc>
              <a:defRPr sz="4000" b="1" cap="none" baseline="0">
                <a:solidFill>
                  <a:schemeClr val="tx1"/>
                </a:solidFill>
                <a:latin typeface="+mj-lt"/>
              </a:defRPr>
            </a:lvl1pPr>
          </a:lstStyle>
          <a:p>
            <a:r>
              <a:rPr lang="en-US" dirty="0"/>
              <a:t>Title </a:t>
            </a:r>
          </a:p>
        </p:txBody>
      </p:sp>
      <p:sp>
        <p:nvSpPr>
          <p:cNvPr id="6" name="Text Placeholder 5">
            <a:extLst>
              <a:ext uri="{FF2B5EF4-FFF2-40B4-BE49-F238E27FC236}">
                <a16:creationId xmlns:a16="http://schemas.microsoft.com/office/drawing/2014/main" id="{9CD4B75E-DBEF-4869-8866-2D0CD8203D7F}"/>
              </a:ext>
            </a:extLst>
          </p:cNvPr>
          <p:cNvSpPr>
            <a:spLocks noGrp="1"/>
          </p:cNvSpPr>
          <p:nvPr>
            <p:ph type="body" sz="quarter" idx="10" hasCustomPrompt="1"/>
          </p:nvPr>
        </p:nvSpPr>
        <p:spPr>
          <a:xfrm>
            <a:off x="641555" y="6253382"/>
            <a:ext cx="3229663" cy="374650"/>
          </a:xfrm>
        </p:spPr>
        <p:txBody>
          <a:bodyPr lIns="0" tIns="0" rIns="0" bIns="0">
            <a:noAutofit/>
          </a:bodyPr>
          <a:lstStyle>
            <a:lvl1pPr marL="0" indent="0" algn="l">
              <a:buNone/>
              <a:defRPr sz="1200">
                <a:solidFill>
                  <a:schemeClr val="tx1"/>
                </a:solidFill>
              </a:defRPr>
            </a:lvl1pPr>
            <a:lvl5pPr marL="744101" indent="0" algn="l">
              <a:buNone/>
              <a:defRPr/>
            </a:lvl5pPr>
          </a:lstStyle>
          <a:p>
            <a:pPr lvl="0"/>
            <a:r>
              <a:rPr lang="en-GB" dirty="0"/>
              <a:t>Month YYYY</a:t>
            </a:r>
          </a:p>
        </p:txBody>
      </p:sp>
      <p:sp>
        <p:nvSpPr>
          <p:cNvPr id="4" name="Text Placeholder 3">
            <a:extLst>
              <a:ext uri="{FF2B5EF4-FFF2-40B4-BE49-F238E27FC236}">
                <a16:creationId xmlns:a16="http://schemas.microsoft.com/office/drawing/2014/main" id="{310D9DD1-0B8F-492B-872E-711A3C7027DC}"/>
              </a:ext>
            </a:extLst>
          </p:cNvPr>
          <p:cNvSpPr>
            <a:spLocks noGrp="1"/>
          </p:cNvSpPr>
          <p:nvPr>
            <p:ph type="body" sz="quarter" idx="11" hasCustomPrompt="1"/>
          </p:nvPr>
        </p:nvSpPr>
        <p:spPr>
          <a:xfrm>
            <a:off x="641556" y="3124193"/>
            <a:ext cx="7296081" cy="790776"/>
          </a:xfrm>
        </p:spPr>
        <p:txBody>
          <a:bodyPr lIns="0" tIns="0" rIns="0" bIns="0">
            <a:noAutofit/>
          </a:bodyPr>
          <a:lstStyle>
            <a:lvl1pPr>
              <a:defRPr sz="3600" b="0">
                <a:solidFill>
                  <a:schemeClr val="tx1"/>
                </a:solidFill>
              </a:defRPr>
            </a:lvl1pPr>
          </a:lstStyle>
          <a:p>
            <a:pPr lvl="0"/>
            <a:r>
              <a:rPr lang="en-US" dirty="0"/>
              <a:t>Subtitle</a:t>
            </a:r>
          </a:p>
        </p:txBody>
      </p:sp>
    </p:spTree>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Section Divider">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53FCE4F6-1D94-4B75-B104-762E7FBD0457}"/>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a:off x="0" y="0"/>
            <a:ext cx="12192000" cy="6858000"/>
          </a:xfrm>
          <a:prstGeom prst="rect">
            <a:avLst/>
          </a:prstGeom>
        </p:spPr>
      </p:pic>
      <p:sp>
        <p:nvSpPr>
          <p:cNvPr id="2" name="Title 1"/>
          <p:cNvSpPr>
            <a:spLocks noGrp="1"/>
          </p:cNvSpPr>
          <p:nvPr>
            <p:ph type="ctrTitle" hasCustomPrompt="1"/>
          </p:nvPr>
        </p:nvSpPr>
        <p:spPr>
          <a:xfrm>
            <a:off x="1838586" y="2836677"/>
            <a:ext cx="7492777" cy="1630088"/>
          </a:xfrm>
        </p:spPr>
        <p:txBody>
          <a:bodyPr anchor="t" anchorCtr="0">
            <a:normAutofit/>
          </a:bodyPr>
          <a:lstStyle>
            <a:lvl1pPr algn="l">
              <a:lnSpc>
                <a:spcPct val="85000"/>
              </a:lnSpc>
              <a:defRPr sz="3600" b="1" cap="none" baseline="0">
                <a:solidFill>
                  <a:schemeClr val="tx1"/>
                </a:solidFill>
              </a:defRPr>
            </a:lvl1pPr>
          </a:lstStyle>
          <a:p>
            <a:r>
              <a:rPr lang="en-US" dirty="0"/>
              <a:t>Section title</a:t>
            </a:r>
          </a:p>
        </p:txBody>
      </p:sp>
    </p:spTree>
    <p:extLst>
      <p:ext uri="{BB962C8B-B14F-4D97-AF65-F5344CB8AC3E}">
        <p14:creationId xmlns:p14="http://schemas.microsoft.com/office/powerpoint/2010/main" val="1675373485"/>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Title and Content slide ">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D6E40B-1386-4F79-92BB-AF61607C3236}"/>
              </a:ext>
            </a:extLst>
          </p:cNvPr>
          <p:cNvSpPr>
            <a:spLocks noGrp="1"/>
          </p:cNvSpPr>
          <p:nvPr>
            <p:ph type="title" hasCustomPrompt="1"/>
          </p:nvPr>
        </p:nvSpPr>
        <p:spPr/>
        <p:txBody>
          <a:bodyPr/>
          <a:lstStyle/>
          <a:p>
            <a:r>
              <a:rPr lang="en-US" dirty="0"/>
              <a:t>Click to edit title</a:t>
            </a:r>
            <a:endParaRPr lang="en-GB" dirty="0"/>
          </a:p>
        </p:txBody>
      </p:sp>
      <p:sp>
        <p:nvSpPr>
          <p:cNvPr id="15" name="Footer Placeholder 14">
            <a:extLst>
              <a:ext uri="{FF2B5EF4-FFF2-40B4-BE49-F238E27FC236}">
                <a16:creationId xmlns:a16="http://schemas.microsoft.com/office/drawing/2014/main" id="{25D7DA47-9A89-48CB-829C-3D9A4879EB16}"/>
              </a:ext>
            </a:extLst>
          </p:cNvPr>
          <p:cNvSpPr>
            <a:spLocks noGrp="1"/>
          </p:cNvSpPr>
          <p:nvPr>
            <p:ph type="ftr" sz="quarter" idx="10"/>
          </p:nvPr>
        </p:nvSpPr>
        <p:spPr/>
        <p:txBody>
          <a:bodyPr/>
          <a:lstStyle/>
          <a:p>
            <a:r>
              <a:rPr lang="en-GB" dirty="0"/>
              <a:t>On the Insert ribbon select Header and Footer to edit this holding text</a:t>
            </a:r>
            <a:endParaRPr lang="en-GB" noProof="0" dirty="0"/>
          </a:p>
        </p:txBody>
      </p:sp>
      <p:sp>
        <p:nvSpPr>
          <p:cNvPr id="16" name="Slide Number Placeholder 15">
            <a:extLst>
              <a:ext uri="{FF2B5EF4-FFF2-40B4-BE49-F238E27FC236}">
                <a16:creationId xmlns:a16="http://schemas.microsoft.com/office/drawing/2014/main" id="{E0539D99-764F-4E3A-A750-F4EE808509D6}"/>
              </a:ext>
            </a:extLst>
          </p:cNvPr>
          <p:cNvSpPr>
            <a:spLocks noGrp="1"/>
          </p:cNvSpPr>
          <p:nvPr>
            <p:ph type="sldNum" sz="quarter" idx="11"/>
          </p:nvPr>
        </p:nvSpPr>
        <p:spPr/>
        <p:txBody>
          <a:bodyPr/>
          <a:lstStyle/>
          <a:p>
            <a:fld id="{4FAB73BC-B049-4115-A692-8D63A059BFB8}" type="slidenum">
              <a:rPr lang="en-GB" smtClean="0"/>
              <a:pPr/>
              <a:t>‹#›</a:t>
            </a:fld>
            <a:endParaRPr lang="en-GB" dirty="0"/>
          </a:p>
        </p:txBody>
      </p:sp>
      <p:sp>
        <p:nvSpPr>
          <p:cNvPr id="8" name="Content Placeholder 7">
            <a:extLst>
              <a:ext uri="{FF2B5EF4-FFF2-40B4-BE49-F238E27FC236}">
                <a16:creationId xmlns:a16="http://schemas.microsoft.com/office/drawing/2014/main" id="{41D13415-7349-4248-AADB-203192A0296E}"/>
              </a:ext>
            </a:extLst>
          </p:cNvPr>
          <p:cNvSpPr>
            <a:spLocks noGrp="1"/>
          </p:cNvSpPr>
          <p:nvPr>
            <p:ph sz="quarter" idx="12"/>
          </p:nvPr>
        </p:nvSpPr>
        <p:spPr>
          <a:xfrm>
            <a:off x="787201" y="1418400"/>
            <a:ext cx="10648951" cy="4566475"/>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Tree>
    <p:extLst>
      <p:ext uri="{BB962C8B-B14F-4D97-AF65-F5344CB8AC3E}">
        <p14:creationId xmlns:p14="http://schemas.microsoft.com/office/powerpoint/2010/main" val="2286467166"/>
      </p:ext>
    </p:extLst>
  </p:cSld>
  <p:clrMapOvr>
    <a:masterClrMapping/>
  </p:clrMapOvr>
  <p:extLst>
    <p:ext uri="{DCECCB84-F9BA-43D5-87BE-67443E8EF086}">
      <p15:sldGuideLst xmlns:p15="http://schemas.microsoft.com/office/powerpoint/2012/main">
        <p15:guide id="1" orient="horz" pos="3770" userDrawn="1">
          <p15:clr>
            <a:srgbClr val="FBAE40"/>
          </p15:clr>
        </p15:guide>
      </p15:sldGuideLst>
    </p:ext>
  </p:extLst>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E035D63C-17A1-41CC-A450-F6FEDFD2D0EF}"/>
              </a:ext>
            </a:extLst>
          </p:cNvPr>
          <p:cNvSpPr>
            <a:spLocks noGrp="1"/>
          </p:cNvSpPr>
          <p:nvPr>
            <p:ph sz="quarter" idx="14"/>
          </p:nvPr>
        </p:nvSpPr>
        <p:spPr>
          <a:xfrm>
            <a:off x="6312917" y="1418400"/>
            <a:ext cx="5091683" cy="45664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3" name="Content Placeholder 2"/>
          <p:cNvSpPr>
            <a:spLocks noGrp="1"/>
          </p:cNvSpPr>
          <p:nvPr>
            <p:ph idx="1" hasCustomPrompt="1"/>
          </p:nvPr>
        </p:nvSpPr>
        <p:spPr>
          <a:xfrm>
            <a:off x="787200" y="1418401"/>
            <a:ext cx="5118077" cy="4566475"/>
          </a:xfrm>
        </p:spPr>
        <p:txBody>
          <a:bodyPr wrap="square"/>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 name="Title 1">
            <a:extLst>
              <a:ext uri="{FF2B5EF4-FFF2-40B4-BE49-F238E27FC236}">
                <a16:creationId xmlns:a16="http://schemas.microsoft.com/office/drawing/2014/main" id="{36D6E40B-1386-4F79-92BB-AF61607C3236}"/>
              </a:ext>
            </a:extLst>
          </p:cNvPr>
          <p:cNvSpPr>
            <a:spLocks noGrp="1"/>
          </p:cNvSpPr>
          <p:nvPr>
            <p:ph type="title" hasCustomPrompt="1"/>
          </p:nvPr>
        </p:nvSpPr>
        <p:spPr>
          <a:xfrm>
            <a:off x="766034" y="541508"/>
            <a:ext cx="10663684" cy="512514"/>
          </a:xfrm>
        </p:spPr>
        <p:txBody>
          <a:bodyPr/>
          <a:lstStyle/>
          <a:p>
            <a:r>
              <a:rPr lang="en-US" dirty="0"/>
              <a:t>Click to edit title</a:t>
            </a:r>
            <a:endParaRPr lang="en-GB" dirty="0"/>
          </a:p>
        </p:txBody>
      </p:sp>
      <p:sp>
        <p:nvSpPr>
          <p:cNvPr id="15" name="Footer Placeholder 14">
            <a:extLst>
              <a:ext uri="{FF2B5EF4-FFF2-40B4-BE49-F238E27FC236}">
                <a16:creationId xmlns:a16="http://schemas.microsoft.com/office/drawing/2014/main" id="{25D7DA47-9A89-48CB-829C-3D9A4879EB16}"/>
              </a:ext>
            </a:extLst>
          </p:cNvPr>
          <p:cNvSpPr>
            <a:spLocks noGrp="1"/>
          </p:cNvSpPr>
          <p:nvPr>
            <p:ph type="ftr" sz="quarter" idx="10"/>
          </p:nvPr>
        </p:nvSpPr>
        <p:spPr/>
        <p:txBody>
          <a:bodyPr/>
          <a:lstStyle/>
          <a:p>
            <a:r>
              <a:rPr lang="en-GB" dirty="0"/>
              <a:t>On the Insert ribbon select Header and Footer to edit this holding text</a:t>
            </a:r>
            <a:endParaRPr lang="en-GB" noProof="0" dirty="0"/>
          </a:p>
        </p:txBody>
      </p:sp>
      <p:sp>
        <p:nvSpPr>
          <p:cNvPr id="16" name="Slide Number Placeholder 15">
            <a:extLst>
              <a:ext uri="{FF2B5EF4-FFF2-40B4-BE49-F238E27FC236}">
                <a16:creationId xmlns:a16="http://schemas.microsoft.com/office/drawing/2014/main" id="{E0539D99-764F-4E3A-A750-F4EE808509D6}"/>
              </a:ext>
            </a:extLst>
          </p:cNvPr>
          <p:cNvSpPr>
            <a:spLocks noGrp="1"/>
          </p:cNvSpPr>
          <p:nvPr>
            <p:ph type="sldNum" sz="quarter" idx="11"/>
          </p:nvPr>
        </p:nvSpPr>
        <p:spPr/>
        <p:txBody>
          <a:bodyPr/>
          <a:lstStyle/>
          <a:p>
            <a:fld id="{4FAB73BC-B049-4115-A692-8D63A059BFB8}" type="slidenum">
              <a:rPr lang="en-GB" smtClean="0"/>
              <a:pPr/>
              <a:t>‹#›</a:t>
            </a:fld>
            <a:endParaRPr lang="en-GB" dirty="0"/>
          </a:p>
        </p:txBody>
      </p:sp>
    </p:spTree>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Quote page">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7FFA7F72-8DE6-4372-8955-6E4E929BBB57}"/>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a:off x="0" y="0"/>
            <a:ext cx="12192000" cy="6858000"/>
          </a:xfrm>
          <a:prstGeom prst="rect">
            <a:avLst/>
          </a:prstGeom>
        </p:spPr>
      </p:pic>
      <p:sp>
        <p:nvSpPr>
          <p:cNvPr id="12" name="Footer Placeholder 4">
            <a:extLst>
              <a:ext uri="{FF2B5EF4-FFF2-40B4-BE49-F238E27FC236}">
                <a16:creationId xmlns:a16="http://schemas.microsoft.com/office/drawing/2014/main" id="{80B686D1-1E2E-4A9B-B3E8-6E81C44D7048}"/>
              </a:ext>
            </a:extLst>
          </p:cNvPr>
          <p:cNvSpPr txBox="1">
            <a:spLocks/>
          </p:cNvSpPr>
          <p:nvPr userDrawn="1"/>
        </p:nvSpPr>
        <p:spPr>
          <a:xfrm>
            <a:off x="453442" y="6348400"/>
            <a:ext cx="10154233" cy="365125"/>
          </a:xfrm>
          <a:prstGeom prst="rect">
            <a:avLst/>
          </a:prstGeom>
        </p:spPr>
        <p:txBody>
          <a:bodyPr vert="horz" lIns="91440" tIns="45720" rIns="91440" bIns="45720" rtlCol="0" anchor="t" anchorCtr="0"/>
          <a:lstStyle>
            <a:defPPr>
              <a:defRPr lang="en-US"/>
            </a:defPPr>
            <a:lvl1pPr marL="0" algn="l" defTabSz="457200" rtl="0" eaLnBrk="1" latinLnBrk="0" hangingPunct="1">
              <a:defRPr sz="1300" kern="1200">
                <a:solidFill>
                  <a:srgbClr val="0A548B"/>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US" sz="900" b="0" dirty="0">
              <a:solidFill>
                <a:srgbClr val="000000"/>
              </a:solidFill>
            </a:endParaRPr>
          </a:p>
        </p:txBody>
      </p:sp>
      <p:sp>
        <p:nvSpPr>
          <p:cNvPr id="5" name="Slide Number Placeholder 4">
            <a:extLst>
              <a:ext uri="{FF2B5EF4-FFF2-40B4-BE49-F238E27FC236}">
                <a16:creationId xmlns:a16="http://schemas.microsoft.com/office/drawing/2014/main" id="{376E03D2-9C7C-4AF2-BDB8-6D1A8E0800B8}"/>
              </a:ext>
            </a:extLst>
          </p:cNvPr>
          <p:cNvSpPr>
            <a:spLocks noGrp="1"/>
          </p:cNvSpPr>
          <p:nvPr>
            <p:ph type="sldNum" sz="quarter" idx="16"/>
          </p:nvPr>
        </p:nvSpPr>
        <p:spPr/>
        <p:txBody>
          <a:bodyPr/>
          <a:lstStyle/>
          <a:p>
            <a:fld id="{4FAB73BC-B049-4115-A692-8D63A059BFB8}" type="slidenum">
              <a:rPr lang="en-US" smtClean="0"/>
              <a:pPr/>
              <a:t>‹#›</a:t>
            </a:fld>
            <a:endParaRPr lang="en-US" dirty="0"/>
          </a:p>
        </p:txBody>
      </p:sp>
      <p:sp>
        <p:nvSpPr>
          <p:cNvPr id="6" name="Title 5">
            <a:extLst>
              <a:ext uri="{FF2B5EF4-FFF2-40B4-BE49-F238E27FC236}">
                <a16:creationId xmlns:a16="http://schemas.microsoft.com/office/drawing/2014/main" id="{FEC95F3F-D857-4030-AEB6-4FEE5D082592}"/>
              </a:ext>
            </a:extLst>
          </p:cNvPr>
          <p:cNvSpPr>
            <a:spLocks noGrp="1"/>
          </p:cNvSpPr>
          <p:nvPr>
            <p:ph type="title"/>
          </p:nvPr>
        </p:nvSpPr>
        <p:spPr>
          <a:xfrm>
            <a:off x="5015833" y="1002632"/>
            <a:ext cx="6535037" cy="4702844"/>
          </a:xfrm>
        </p:spPr>
        <p:txBody>
          <a:bodyPr/>
          <a:lstStyle>
            <a:lvl1pPr>
              <a:defRPr>
                <a:solidFill>
                  <a:schemeClr val="tx1"/>
                </a:solidFill>
              </a:defRPr>
            </a:lvl1pPr>
          </a:lstStyle>
          <a:p>
            <a:r>
              <a:rPr lang="en-US" dirty="0"/>
              <a:t>Click to edit Master title style</a:t>
            </a:r>
            <a:endParaRPr lang="en-GB" dirty="0"/>
          </a:p>
        </p:txBody>
      </p:sp>
    </p:spTree>
    <p:extLst>
      <p:ext uri="{BB962C8B-B14F-4D97-AF65-F5344CB8AC3E}">
        <p14:creationId xmlns:p14="http://schemas.microsoft.com/office/powerpoint/2010/main" val="3819093845"/>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Rear Cover slide ">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4B9FE3D4-7D5B-49B4-B6DB-5154DB3A5384}"/>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a:off x="0" y="0"/>
            <a:ext cx="12192000" cy="6858000"/>
          </a:xfrm>
          <a:prstGeom prst="rect">
            <a:avLst/>
          </a:prstGeom>
        </p:spPr>
      </p:pic>
      <p:sp>
        <p:nvSpPr>
          <p:cNvPr id="5" name="Title 4">
            <a:extLst>
              <a:ext uri="{FF2B5EF4-FFF2-40B4-BE49-F238E27FC236}">
                <a16:creationId xmlns:a16="http://schemas.microsoft.com/office/drawing/2014/main" id="{A1044DD0-6F2A-47E0-BB43-387096540E68}"/>
              </a:ext>
            </a:extLst>
          </p:cNvPr>
          <p:cNvSpPr>
            <a:spLocks noGrp="1"/>
          </p:cNvSpPr>
          <p:nvPr>
            <p:ph type="title"/>
          </p:nvPr>
        </p:nvSpPr>
        <p:spPr>
          <a:xfrm>
            <a:off x="768351" y="5775075"/>
            <a:ext cx="2973919" cy="946149"/>
          </a:xfrm>
        </p:spPr>
        <p:txBody>
          <a:bodyPr/>
          <a:lstStyle>
            <a:lvl1pPr>
              <a:defRPr sz="1100">
                <a:solidFill>
                  <a:schemeClr val="tx1"/>
                </a:solidFill>
              </a:defRPr>
            </a:lvl1pPr>
          </a:lstStyle>
          <a:p>
            <a:r>
              <a:rPr lang="en-GB" noProof="0"/>
              <a:t>Click to edit Master title style</a:t>
            </a:r>
          </a:p>
        </p:txBody>
      </p:sp>
    </p:spTree>
    <p:extLst>
      <p:ext uri="{BB962C8B-B14F-4D97-AF65-F5344CB8AC3E}">
        <p14:creationId xmlns:p14="http://schemas.microsoft.com/office/powerpoint/2010/main" val="312279126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Quote page">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7FFA7F72-8DE6-4372-8955-6E4E929BBB57}"/>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a:off x="0" y="0"/>
            <a:ext cx="12192000" cy="6858000"/>
          </a:xfrm>
          <a:prstGeom prst="rect">
            <a:avLst/>
          </a:prstGeom>
        </p:spPr>
      </p:pic>
      <p:sp>
        <p:nvSpPr>
          <p:cNvPr id="12" name="Footer Placeholder 4">
            <a:extLst>
              <a:ext uri="{FF2B5EF4-FFF2-40B4-BE49-F238E27FC236}">
                <a16:creationId xmlns:a16="http://schemas.microsoft.com/office/drawing/2014/main" id="{80B686D1-1E2E-4A9B-B3E8-6E81C44D7048}"/>
              </a:ext>
            </a:extLst>
          </p:cNvPr>
          <p:cNvSpPr txBox="1">
            <a:spLocks/>
          </p:cNvSpPr>
          <p:nvPr userDrawn="1"/>
        </p:nvSpPr>
        <p:spPr>
          <a:xfrm>
            <a:off x="453442" y="6348400"/>
            <a:ext cx="10154233" cy="365125"/>
          </a:xfrm>
          <a:prstGeom prst="rect">
            <a:avLst/>
          </a:prstGeom>
        </p:spPr>
        <p:txBody>
          <a:bodyPr vert="horz" lIns="91440" tIns="45720" rIns="91440" bIns="45720" rtlCol="0" anchor="t" anchorCtr="0"/>
          <a:lstStyle>
            <a:defPPr>
              <a:defRPr lang="en-US"/>
            </a:defPPr>
            <a:lvl1pPr marL="0" algn="l" defTabSz="457200" rtl="0" eaLnBrk="1" latinLnBrk="0" hangingPunct="1">
              <a:defRPr sz="1300" kern="1200">
                <a:solidFill>
                  <a:srgbClr val="0A548B"/>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US" sz="900" b="0">
              <a:solidFill>
                <a:srgbClr val="000000"/>
              </a:solidFill>
            </a:endParaRPr>
          </a:p>
        </p:txBody>
      </p:sp>
      <p:sp>
        <p:nvSpPr>
          <p:cNvPr id="5" name="Slide Number Placeholder 4">
            <a:extLst>
              <a:ext uri="{FF2B5EF4-FFF2-40B4-BE49-F238E27FC236}">
                <a16:creationId xmlns:a16="http://schemas.microsoft.com/office/drawing/2014/main" id="{376E03D2-9C7C-4AF2-BDB8-6D1A8E0800B8}"/>
              </a:ext>
            </a:extLst>
          </p:cNvPr>
          <p:cNvSpPr>
            <a:spLocks noGrp="1"/>
          </p:cNvSpPr>
          <p:nvPr>
            <p:ph type="sldNum" sz="quarter" idx="16"/>
          </p:nvPr>
        </p:nvSpPr>
        <p:spPr/>
        <p:txBody>
          <a:bodyPr/>
          <a:lstStyle/>
          <a:p>
            <a:fld id="{4FAB73BC-B049-4115-A692-8D63A059BFB8}" type="slidenum">
              <a:rPr lang="en-US" smtClean="0"/>
              <a:pPr/>
              <a:t>‹#›</a:t>
            </a:fld>
            <a:endParaRPr lang="en-US"/>
          </a:p>
        </p:txBody>
      </p:sp>
      <p:sp>
        <p:nvSpPr>
          <p:cNvPr id="6" name="Title 5">
            <a:extLst>
              <a:ext uri="{FF2B5EF4-FFF2-40B4-BE49-F238E27FC236}">
                <a16:creationId xmlns:a16="http://schemas.microsoft.com/office/drawing/2014/main" id="{FEC95F3F-D857-4030-AEB6-4FEE5D082592}"/>
              </a:ext>
            </a:extLst>
          </p:cNvPr>
          <p:cNvSpPr>
            <a:spLocks noGrp="1"/>
          </p:cNvSpPr>
          <p:nvPr>
            <p:ph type="title"/>
          </p:nvPr>
        </p:nvSpPr>
        <p:spPr>
          <a:xfrm>
            <a:off x="5015833" y="1002632"/>
            <a:ext cx="6535037" cy="4702844"/>
          </a:xfrm>
        </p:spPr>
        <p:txBody>
          <a:bodyPr/>
          <a:lstStyle>
            <a:lvl1pPr>
              <a:defRPr>
                <a:solidFill>
                  <a:schemeClr val="tx1"/>
                </a:solidFill>
              </a:defRPr>
            </a:lvl1pPr>
          </a:lstStyle>
          <a:p>
            <a:r>
              <a:rPr lang="en-US"/>
              <a:t>Click to edit Master title style</a:t>
            </a:r>
            <a:endParaRPr lang="en-GB"/>
          </a:p>
        </p:txBody>
      </p:sp>
    </p:spTree>
    <p:extLst>
      <p:ext uri="{BB962C8B-B14F-4D97-AF65-F5344CB8AC3E}">
        <p14:creationId xmlns:p14="http://schemas.microsoft.com/office/powerpoint/2010/main" val="1540733507"/>
      </p:ext>
    </p:extLst>
  </p:cSld>
  <p:clrMapOvr>
    <a:masterClrMapping/>
  </p:clrMapOvr>
  <p:hf sldNum="0" hdr="0" ftr="0" dt="0"/>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Rear Cover slide ">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4B9FE3D4-7D5B-49B4-B6DB-5154DB3A5384}"/>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a:off x="0" y="0"/>
            <a:ext cx="12192000" cy="6858000"/>
          </a:xfrm>
          <a:prstGeom prst="rect">
            <a:avLst/>
          </a:prstGeom>
        </p:spPr>
      </p:pic>
      <p:sp>
        <p:nvSpPr>
          <p:cNvPr id="5" name="Title 4">
            <a:extLst>
              <a:ext uri="{FF2B5EF4-FFF2-40B4-BE49-F238E27FC236}">
                <a16:creationId xmlns:a16="http://schemas.microsoft.com/office/drawing/2014/main" id="{A1044DD0-6F2A-47E0-BB43-387096540E68}"/>
              </a:ext>
            </a:extLst>
          </p:cNvPr>
          <p:cNvSpPr>
            <a:spLocks noGrp="1"/>
          </p:cNvSpPr>
          <p:nvPr>
            <p:ph type="title"/>
          </p:nvPr>
        </p:nvSpPr>
        <p:spPr>
          <a:xfrm>
            <a:off x="768351" y="5775075"/>
            <a:ext cx="2973919" cy="946149"/>
          </a:xfrm>
        </p:spPr>
        <p:txBody>
          <a:bodyPr/>
          <a:lstStyle>
            <a:lvl1pPr>
              <a:defRPr sz="1100">
                <a:solidFill>
                  <a:schemeClr val="tx1"/>
                </a:solidFill>
              </a:defRPr>
            </a:lvl1pPr>
          </a:lstStyle>
          <a:p>
            <a:r>
              <a:rPr lang="en-US" noProof="0"/>
              <a:t>Click to edit Master title style</a:t>
            </a:r>
            <a:endParaRPr lang="en-GB" noProof="0"/>
          </a:p>
        </p:txBody>
      </p:sp>
    </p:spTree>
    <p:extLst>
      <p:ext uri="{BB962C8B-B14F-4D97-AF65-F5344CB8AC3E}">
        <p14:creationId xmlns:p14="http://schemas.microsoft.com/office/powerpoint/2010/main" val="4180332014"/>
      </p:ext>
    </p:extLst>
  </p:cSld>
  <p:clrMapOvr>
    <a:masterClrMapping/>
  </p:clrMapOvr>
  <p:hf sldNum="0" hdr="0" ftr="0" dt="0"/>
</p:sldLayout>
</file>

<file path=ppt/slideLayouts/slideLayout7.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719FD2B-0863-4361-BE86-9FE791506FF4}" type="datetimeFigureOut">
              <a:rPr lang="en-GB" smtClean="0"/>
              <a:t>18/03/2022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AB15BD17-FE1A-489B-A3F4-363D7860E8BC}" type="slidenum">
              <a:rPr lang="en-GB" smtClean="0"/>
              <a:t>‹#›</a:t>
            </a:fld>
            <a:endParaRPr lang="en-GB"/>
          </a:p>
        </p:txBody>
      </p:sp>
    </p:spTree>
    <p:extLst>
      <p:ext uri="{BB962C8B-B14F-4D97-AF65-F5344CB8AC3E}">
        <p14:creationId xmlns:p14="http://schemas.microsoft.com/office/powerpoint/2010/main" val="1261627528"/>
      </p:ext>
    </p:extLst>
  </p:cSld>
  <p:clrMapOvr>
    <a:masterClrMapping/>
  </p:clrMapOvr>
  <p:hf sldNum="0" hdr="0" ftr="0" dt="0"/>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5" name="Picture 4" descr="Department for Education">
            <a:extLst>
              <a:ext uri="{FF2B5EF4-FFF2-40B4-BE49-F238E27FC236}">
                <a16:creationId xmlns:a16="http://schemas.microsoft.com/office/drawing/2014/main" id="{5F290C33-4E3D-48B5-9792-BE113CB1BE3A}"/>
              </a:ext>
            </a:extLst>
          </p:cNvPr>
          <p:cNvPicPr>
            <a:picLocks noChangeAspect="1"/>
          </p:cNvPicPr>
          <p:nvPr userDrawn="1"/>
        </p:nvPicPr>
        <p:blipFill>
          <a:blip r:embed="rId2"/>
          <a:stretch>
            <a:fillRect/>
          </a:stretch>
        </p:blipFill>
        <p:spPr>
          <a:xfrm>
            <a:off x="0" y="0"/>
            <a:ext cx="12192000" cy="6858000"/>
          </a:xfrm>
          <a:prstGeom prst="rect">
            <a:avLst/>
          </a:prstGeom>
        </p:spPr>
      </p:pic>
      <p:sp>
        <p:nvSpPr>
          <p:cNvPr id="2" name="Title 1"/>
          <p:cNvSpPr>
            <a:spLocks noGrp="1"/>
          </p:cNvSpPr>
          <p:nvPr>
            <p:ph type="ctrTitle"/>
          </p:nvPr>
        </p:nvSpPr>
        <p:spPr>
          <a:xfrm>
            <a:off x="676867" y="1754910"/>
            <a:ext cx="7296081" cy="1357746"/>
          </a:xfrm>
        </p:spPr>
        <p:txBody>
          <a:bodyPr lIns="0" tIns="0" rIns="0" bIns="0" anchor="b" anchorCtr="0">
            <a:noAutofit/>
          </a:bodyPr>
          <a:lstStyle>
            <a:lvl1pPr algn="l">
              <a:lnSpc>
                <a:spcPct val="85000"/>
              </a:lnSpc>
              <a:defRPr sz="4000" b="1" cap="none" baseline="0">
                <a:solidFill>
                  <a:schemeClr val="tx1"/>
                </a:solidFill>
                <a:latin typeface="+mj-lt"/>
              </a:defRPr>
            </a:lvl1pPr>
          </a:lstStyle>
          <a:p>
            <a:r>
              <a:rPr lang="en-US" noProof="0"/>
              <a:t>Click to edit Master title style</a:t>
            </a:r>
            <a:endParaRPr lang="en-GB" noProof="0"/>
          </a:p>
        </p:txBody>
      </p:sp>
      <p:sp>
        <p:nvSpPr>
          <p:cNvPr id="6" name="Text Placeholder 5">
            <a:extLst>
              <a:ext uri="{FF2B5EF4-FFF2-40B4-BE49-F238E27FC236}">
                <a16:creationId xmlns:a16="http://schemas.microsoft.com/office/drawing/2014/main" id="{9CD4B75E-DBEF-4869-8866-2D0CD8203D7F}"/>
              </a:ext>
            </a:extLst>
          </p:cNvPr>
          <p:cNvSpPr>
            <a:spLocks noGrp="1"/>
          </p:cNvSpPr>
          <p:nvPr>
            <p:ph type="body" sz="quarter" idx="10" hasCustomPrompt="1"/>
          </p:nvPr>
        </p:nvSpPr>
        <p:spPr>
          <a:xfrm>
            <a:off x="676867" y="6253382"/>
            <a:ext cx="3229663" cy="374650"/>
          </a:xfrm>
        </p:spPr>
        <p:txBody>
          <a:bodyPr lIns="0" tIns="0" rIns="0" bIns="0">
            <a:noAutofit/>
          </a:bodyPr>
          <a:lstStyle>
            <a:lvl1pPr marL="0" indent="0" algn="l">
              <a:buNone/>
              <a:defRPr sz="1200">
                <a:solidFill>
                  <a:schemeClr val="tx1"/>
                </a:solidFill>
              </a:defRPr>
            </a:lvl1pPr>
            <a:lvl5pPr marL="744101" indent="0" algn="l">
              <a:buNone/>
              <a:defRPr/>
            </a:lvl5pPr>
          </a:lstStyle>
          <a:p>
            <a:pPr lvl="0"/>
            <a:r>
              <a:rPr lang="en-GB"/>
              <a:t>Month </a:t>
            </a:r>
            <a:r>
              <a:rPr lang="en-GB" noProof="0"/>
              <a:t>YYYY</a:t>
            </a:r>
          </a:p>
        </p:txBody>
      </p:sp>
      <p:sp>
        <p:nvSpPr>
          <p:cNvPr id="4" name="Text Placeholder 3">
            <a:extLst>
              <a:ext uri="{FF2B5EF4-FFF2-40B4-BE49-F238E27FC236}">
                <a16:creationId xmlns:a16="http://schemas.microsoft.com/office/drawing/2014/main" id="{310D9DD1-0B8F-492B-872E-711A3C7027DC}"/>
              </a:ext>
            </a:extLst>
          </p:cNvPr>
          <p:cNvSpPr>
            <a:spLocks noGrp="1"/>
          </p:cNvSpPr>
          <p:nvPr>
            <p:ph type="body" sz="quarter" idx="11"/>
          </p:nvPr>
        </p:nvSpPr>
        <p:spPr>
          <a:xfrm>
            <a:off x="676867" y="3191521"/>
            <a:ext cx="7296081" cy="857250"/>
          </a:xfrm>
        </p:spPr>
        <p:txBody>
          <a:bodyPr lIns="0" tIns="0" rIns="0" bIns="0">
            <a:noAutofit/>
          </a:bodyPr>
          <a:lstStyle>
            <a:lvl1pPr>
              <a:defRPr sz="3200" b="0">
                <a:solidFill>
                  <a:schemeClr val="tx1"/>
                </a:solidFill>
              </a:defRPr>
            </a:lvl1pPr>
          </a:lstStyle>
          <a:p>
            <a:pPr lvl="0"/>
            <a:r>
              <a:rPr lang="en-US" noProof="0"/>
              <a:t>Click to edit Master text styles</a:t>
            </a:r>
          </a:p>
        </p:txBody>
      </p:sp>
    </p:spTree>
  </p:cSld>
  <p:clrMapOvr>
    <a:masterClrMapping/>
  </p:clrMapOvr>
  <p:hf sldNum="0" hdr="0" ftr="0" dt="0"/>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Section Divider">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BABA4E23-FCBE-46E9-AF92-F481572D77BD}"/>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a:off x="0" y="0"/>
            <a:ext cx="12192000" cy="6858000"/>
          </a:xfrm>
          <a:prstGeom prst="rect">
            <a:avLst/>
          </a:prstGeom>
        </p:spPr>
      </p:pic>
      <p:sp>
        <p:nvSpPr>
          <p:cNvPr id="2" name="Title 1"/>
          <p:cNvSpPr>
            <a:spLocks noGrp="1"/>
          </p:cNvSpPr>
          <p:nvPr>
            <p:ph type="ctrTitle" hasCustomPrompt="1"/>
          </p:nvPr>
        </p:nvSpPr>
        <p:spPr>
          <a:xfrm>
            <a:off x="1838586" y="2836677"/>
            <a:ext cx="7492777" cy="1630088"/>
          </a:xfrm>
        </p:spPr>
        <p:txBody>
          <a:bodyPr anchor="t" anchorCtr="0">
            <a:normAutofit/>
          </a:bodyPr>
          <a:lstStyle>
            <a:lvl1pPr algn="l">
              <a:lnSpc>
                <a:spcPct val="85000"/>
              </a:lnSpc>
              <a:defRPr sz="3600" b="1" cap="none" baseline="0">
                <a:solidFill>
                  <a:schemeClr val="tx1"/>
                </a:solidFill>
              </a:defRPr>
            </a:lvl1pPr>
          </a:lstStyle>
          <a:p>
            <a:r>
              <a:rPr lang="en-US"/>
              <a:t>Section title</a:t>
            </a:r>
          </a:p>
        </p:txBody>
      </p:sp>
    </p:spTree>
    <p:extLst>
      <p:ext uri="{BB962C8B-B14F-4D97-AF65-F5344CB8AC3E}">
        <p14:creationId xmlns:p14="http://schemas.microsoft.com/office/powerpoint/2010/main" val="1675373485"/>
      </p:ext>
    </p:extLst>
  </p:cSld>
  <p:clrMapOvr>
    <a:masterClrMapping/>
  </p:clrMapOvr>
  <p:hf sldNum="0" hdr="0" ftr="0" dt="0"/>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13" Type="http://schemas.openxmlformats.org/officeDocument/2006/relationships/slideLayout" Target="../slideLayouts/slideLayout20.xml"/><Relationship Id="rId18" Type="http://schemas.openxmlformats.org/officeDocument/2006/relationships/slideLayout" Target="../slideLayouts/slideLayout25.xml"/><Relationship Id="rId26" Type="http://schemas.openxmlformats.org/officeDocument/2006/relationships/slideLayout" Target="../slideLayouts/slideLayout33.xml"/><Relationship Id="rId3" Type="http://schemas.openxmlformats.org/officeDocument/2006/relationships/slideLayout" Target="../slideLayouts/slideLayout10.xml"/><Relationship Id="rId21" Type="http://schemas.openxmlformats.org/officeDocument/2006/relationships/slideLayout" Target="../slideLayouts/slideLayout28.xml"/><Relationship Id="rId7" Type="http://schemas.openxmlformats.org/officeDocument/2006/relationships/slideLayout" Target="../slideLayouts/slideLayout14.xml"/><Relationship Id="rId12" Type="http://schemas.openxmlformats.org/officeDocument/2006/relationships/slideLayout" Target="../slideLayouts/slideLayout19.xml"/><Relationship Id="rId17" Type="http://schemas.openxmlformats.org/officeDocument/2006/relationships/slideLayout" Target="../slideLayouts/slideLayout24.xml"/><Relationship Id="rId25" Type="http://schemas.openxmlformats.org/officeDocument/2006/relationships/slideLayout" Target="../slideLayouts/slideLayout32.xml"/><Relationship Id="rId33" Type="http://schemas.openxmlformats.org/officeDocument/2006/relationships/theme" Target="../theme/theme2.xml"/><Relationship Id="rId2" Type="http://schemas.openxmlformats.org/officeDocument/2006/relationships/slideLayout" Target="../slideLayouts/slideLayout9.xml"/><Relationship Id="rId16" Type="http://schemas.openxmlformats.org/officeDocument/2006/relationships/slideLayout" Target="../slideLayouts/slideLayout23.xml"/><Relationship Id="rId20" Type="http://schemas.openxmlformats.org/officeDocument/2006/relationships/slideLayout" Target="../slideLayouts/slideLayout27.xml"/><Relationship Id="rId29" Type="http://schemas.openxmlformats.org/officeDocument/2006/relationships/slideLayout" Target="../slideLayouts/slideLayout36.xml"/><Relationship Id="rId1" Type="http://schemas.openxmlformats.org/officeDocument/2006/relationships/slideLayout" Target="../slideLayouts/slideLayout8.xml"/><Relationship Id="rId6" Type="http://schemas.openxmlformats.org/officeDocument/2006/relationships/slideLayout" Target="../slideLayouts/slideLayout13.xml"/><Relationship Id="rId11" Type="http://schemas.openxmlformats.org/officeDocument/2006/relationships/slideLayout" Target="../slideLayouts/slideLayout18.xml"/><Relationship Id="rId24" Type="http://schemas.openxmlformats.org/officeDocument/2006/relationships/slideLayout" Target="../slideLayouts/slideLayout31.xml"/><Relationship Id="rId32" Type="http://schemas.openxmlformats.org/officeDocument/2006/relationships/slideLayout" Target="../slideLayouts/slideLayout39.xml"/><Relationship Id="rId5" Type="http://schemas.openxmlformats.org/officeDocument/2006/relationships/slideLayout" Target="../slideLayouts/slideLayout12.xml"/><Relationship Id="rId15" Type="http://schemas.openxmlformats.org/officeDocument/2006/relationships/slideLayout" Target="../slideLayouts/slideLayout22.xml"/><Relationship Id="rId23" Type="http://schemas.openxmlformats.org/officeDocument/2006/relationships/slideLayout" Target="../slideLayouts/slideLayout30.xml"/><Relationship Id="rId28" Type="http://schemas.openxmlformats.org/officeDocument/2006/relationships/slideLayout" Target="../slideLayouts/slideLayout35.xml"/><Relationship Id="rId10" Type="http://schemas.openxmlformats.org/officeDocument/2006/relationships/slideLayout" Target="../slideLayouts/slideLayout17.xml"/><Relationship Id="rId19" Type="http://schemas.openxmlformats.org/officeDocument/2006/relationships/slideLayout" Target="../slideLayouts/slideLayout26.xml"/><Relationship Id="rId31" Type="http://schemas.openxmlformats.org/officeDocument/2006/relationships/slideLayout" Target="../slideLayouts/slideLayout38.xml"/><Relationship Id="rId4" Type="http://schemas.openxmlformats.org/officeDocument/2006/relationships/slideLayout" Target="../slideLayouts/slideLayout11.xml"/><Relationship Id="rId9" Type="http://schemas.openxmlformats.org/officeDocument/2006/relationships/slideLayout" Target="../slideLayouts/slideLayout16.xml"/><Relationship Id="rId14" Type="http://schemas.openxmlformats.org/officeDocument/2006/relationships/slideLayout" Target="../slideLayouts/slideLayout21.xml"/><Relationship Id="rId22" Type="http://schemas.openxmlformats.org/officeDocument/2006/relationships/slideLayout" Target="../slideLayouts/slideLayout29.xml"/><Relationship Id="rId27" Type="http://schemas.openxmlformats.org/officeDocument/2006/relationships/slideLayout" Target="../slideLayouts/slideLayout34.xml"/><Relationship Id="rId30" Type="http://schemas.openxmlformats.org/officeDocument/2006/relationships/slideLayout" Target="../slideLayouts/slideLayout37.xml"/><Relationship Id="rId8" Type="http://schemas.openxmlformats.org/officeDocument/2006/relationships/slideLayout" Target="../slideLayouts/slideLayout15.xml"/></Relationships>
</file>

<file path=ppt/slideMasters/_rels/slideMaster3.xml.rels><?xml version="1.0" encoding="UTF-8" standalone="yes"?>
<Relationships xmlns="http://schemas.openxmlformats.org/package/2006/relationships"><Relationship Id="rId2" Type="http://schemas.openxmlformats.org/officeDocument/2006/relationships/theme" Target="../theme/theme3.xml"/><Relationship Id="rId1" Type="http://schemas.openxmlformats.org/officeDocument/2006/relationships/slideLayout" Target="../slideLayouts/slideLayout40.xml"/></Relationships>
</file>

<file path=ppt/slideMasters/_rels/slideMaster4.xml.rels><?xml version="1.0" encoding="UTF-8" standalone="yes"?>
<Relationships xmlns="http://schemas.openxmlformats.org/package/2006/relationships"><Relationship Id="rId3" Type="http://schemas.openxmlformats.org/officeDocument/2006/relationships/slideLayout" Target="../slideLayouts/slideLayout43.xml"/><Relationship Id="rId7" Type="http://schemas.openxmlformats.org/officeDocument/2006/relationships/theme" Target="../theme/theme4.xml"/><Relationship Id="rId2" Type="http://schemas.openxmlformats.org/officeDocument/2006/relationships/slideLayout" Target="../slideLayouts/slideLayout42.xml"/><Relationship Id="rId1" Type="http://schemas.openxmlformats.org/officeDocument/2006/relationships/slideLayout" Target="../slideLayouts/slideLayout41.xml"/><Relationship Id="rId6" Type="http://schemas.openxmlformats.org/officeDocument/2006/relationships/slideLayout" Target="../slideLayouts/slideLayout46.xml"/><Relationship Id="rId5" Type="http://schemas.openxmlformats.org/officeDocument/2006/relationships/slideLayout" Target="../slideLayouts/slideLayout45.xml"/><Relationship Id="rId4" Type="http://schemas.openxmlformats.org/officeDocument/2006/relationships/slideLayout" Target="../slideLayouts/slideLayout4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766034" y="541508"/>
            <a:ext cx="10663684" cy="512514"/>
          </a:xfrm>
          <a:prstGeom prst="rect">
            <a:avLst/>
          </a:prstGeom>
        </p:spPr>
        <p:txBody>
          <a:bodyPr vert="horz" lIns="0" tIns="0" rIns="0" bIns="0" rtlCol="0" anchor="t" anchorCtr="0">
            <a:noAutofit/>
          </a:bodyPr>
          <a:lstStyle/>
          <a:p>
            <a:endParaRPr lang="en-US"/>
          </a:p>
        </p:txBody>
      </p:sp>
      <p:sp>
        <p:nvSpPr>
          <p:cNvPr id="3" name="Text Placeholder 2"/>
          <p:cNvSpPr>
            <a:spLocks noGrp="1"/>
          </p:cNvSpPr>
          <p:nvPr>
            <p:ph type="body" idx="1"/>
          </p:nvPr>
        </p:nvSpPr>
        <p:spPr>
          <a:xfrm>
            <a:off x="787423" y="1417531"/>
            <a:ext cx="10642295" cy="4567344"/>
          </a:xfrm>
          <a:prstGeom prst="rect">
            <a:avLst/>
          </a:prstGeom>
        </p:spPr>
        <p:txBody>
          <a:bodyPr vert="horz" lIns="0" tIns="0" rIns="0" bIns="0" rtlCol="0">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p:cNvSpPr>
            <a:spLocks noGrp="1"/>
          </p:cNvSpPr>
          <p:nvPr>
            <p:ph type="ftr" sz="quarter" idx="3"/>
          </p:nvPr>
        </p:nvSpPr>
        <p:spPr>
          <a:xfrm>
            <a:off x="774724" y="6241535"/>
            <a:ext cx="10154233" cy="365125"/>
          </a:xfrm>
          <a:prstGeom prst="rect">
            <a:avLst/>
          </a:prstGeom>
        </p:spPr>
        <p:txBody>
          <a:bodyPr vert="horz" lIns="0" tIns="0" rIns="0" bIns="0" rtlCol="0" anchor="t" anchorCtr="0">
            <a:noAutofit/>
          </a:bodyPr>
          <a:lstStyle>
            <a:lvl1pPr algn="l">
              <a:defRPr sz="1200" b="0">
                <a:solidFill>
                  <a:schemeClr val="tx1"/>
                </a:solidFill>
              </a:defRPr>
            </a:lvl1pPr>
          </a:lstStyle>
          <a:p>
            <a:r>
              <a:rPr lang="en-GB"/>
              <a:t>On the Insert ribbon select Header and Footer to edit this holding text</a:t>
            </a:r>
            <a:endParaRPr lang="en-GB" noProof="0"/>
          </a:p>
        </p:txBody>
      </p:sp>
      <p:sp>
        <p:nvSpPr>
          <p:cNvPr id="6" name="Slide Number Placeholder 5"/>
          <p:cNvSpPr>
            <a:spLocks noGrp="1"/>
          </p:cNvSpPr>
          <p:nvPr>
            <p:ph type="sldNum" sz="quarter" idx="4"/>
          </p:nvPr>
        </p:nvSpPr>
        <p:spPr>
          <a:xfrm>
            <a:off x="10679016" y="6241535"/>
            <a:ext cx="750701" cy="181491"/>
          </a:xfrm>
          <a:prstGeom prst="rect">
            <a:avLst/>
          </a:prstGeom>
        </p:spPr>
        <p:txBody>
          <a:bodyPr vert="horz" lIns="0" tIns="0" rIns="0" bIns="0" rtlCol="0" anchor="t" anchorCtr="0">
            <a:noAutofit/>
          </a:bodyPr>
          <a:lstStyle>
            <a:lvl1pPr algn="r">
              <a:defRPr lang="en-US" sz="1200" b="0" kern="1200" smtClean="0">
                <a:solidFill>
                  <a:srgbClr val="4D4D4D"/>
                </a:solidFill>
                <a:latin typeface="+mn-lt"/>
                <a:ea typeface="+mn-ea"/>
                <a:cs typeface="+mn-cs"/>
              </a:defRPr>
            </a:lvl1pPr>
          </a:lstStyle>
          <a:p>
            <a:fld id="{D74D8B4B-93CA-40C4-A67B-39E5EDB6BC1B}" type="slidenum">
              <a:rPr lang="en-GB" noProof="0" smtClean="0"/>
              <a:pPr/>
              <a:t>‹#›</a:t>
            </a:fld>
            <a:endParaRPr lang="en-GB" noProof="0"/>
          </a:p>
        </p:txBody>
      </p:sp>
    </p:spTree>
    <p:extLst>
      <p:ext uri="{BB962C8B-B14F-4D97-AF65-F5344CB8AC3E}">
        <p14:creationId xmlns:p14="http://schemas.microsoft.com/office/powerpoint/2010/main" val="2099553061"/>
      </p:ext>
    </p:extLst>
  </p:cSld>
  <p:clrMap bg1="lt1" tx1="dk1" bg2="lt2" tx2="dk2" accent1="accent1" accent2="accent2" accent3="accent3" accent4="accent4" accent5="accent5" accent6="accent6" hlink="hlink" folHlink="folHlink"/>
  <p:sldLayoutIdLst>
    <p:sldLayoutId id="2147483811" r:id="rId1"/>
    <p:sldLayoutId id="2147483812" r:id="rId2"/>
    <p:sldLayoutId id="2147483813" r:id="rId3"/>
    <p:sldLayoutId id="2147483814" r:id="rId4"/>
    <p:sldLayoutId id="2147483677" r:id="rId5"/>
    <p:sldLayoutId id="2147483678" r:id="rId6"/>
    <p:sldLayoutId id="2147483679" r:id="rId7"/>
  </p:sldLayoutIdLst>
  <p:hf sldNum="0" hdr="0" ftr="0" dt="0"/>
  <p:txStyles>
    <p:titleStyle>
      <a:lvl1pPr algn="l" defTabSz="685783" rtl="0" eaLnBrk="1" latinLnBrk="0" hangingPunct="1">
        <a:lnSpc>
          <a:spcPct val="90000"/>
        </a:lnSpc>
        <a:spcBef>
          <a:spcPct val="0"/>
        </a:spcBef>
        <a:buNone/>
        <a:defRPr sz="2400" b="1" kern="1200">
          <a:solidFill>
            <a:srgbClr val="003764"/>
          </a:solidFill>
          <a:latin typeface="Arial" panose="020B0604020202020204" pitchFamily="34" charset="0"/>
          <a:ea typeface="+mj-ea"/>
          <a:cs typeface="Arial" panose="020B0604020202020204" pitchFamily="34" charset="0"/>
        </a:defRPr>
      </a:lvl1pPr>
    </p:titleStyle>
    <p:bodyStyle>
      <a:lvl1pPr marL="0" indent="0" algn="l" defTabSz="685783" rtl="0" eaLnBrk="1" latinLnBrk="0" hangingPunct="1">
        <a:lnSpc>
          <a:spcPct val="100000"/>
        </a:lnSpc>
        <a:spcBef>
          <a:spcPts val="0"/>
        </a:spcBef>
        <a:spcAft>
          <a:spcPts val="900"/>
        </a:spcAft>
        <a:buClr>
          <a:srgbClr val="0A548B"/>
        </a:buClr>
        <a:buSzPct val="100000"/>
        <a:buFont typeface="Corbel" pitchFamily="34" charset="0"/>
        <a:buNone/>
        <a:defRPr sz="1600" kern="1200">
          <a:solidFill>
            <a:schemeClr val="tx1"/>
          </a:solidFill>
          <a:latin typeface="Arial" panose="020B0604020202020204" pitchFamily="34" charset="0"/>
          <a:ea typeface="+mn-ea"/>
          <a:cs typeface="Arial" panose="020B0604020202020204" pitchFamily="34" charset="0"/>
        </a:defRPr>
      </a:lvl1pPr>
      <a:lvl2pPr marL="0" indent="0" algn="l" defTabSz="685783" rtl="0" eaLnBrk="1" latinLnBrk="0" hangingPunct="1">
        <a:lnSpc>
          <a:spcPct val="100000"/>
        </a:lnSpc>
        <a:spcBef>
          <a:spcPts val="0"/>
        </a:spcBef>
        <a:spcAft>
          <a:spcPts val="900"/>
        </a:spcAft>
        <a:buClr>
          <a:srgbClr val="0A548B"/>
        </a:buClr>
        <a:buSzPct val="100000"/>
        <a:buFont typeface="Corbel" pitchFamily="34" charset="0"/>
        <a:buNone/>
        <a:defRPr sz="1600" b="1" kern="1200">
          <a:solidFill>
            <a:schemeClr val="tx1"/>
          </a:solidFill>
          <a:latin typeface="Arial" panose="020B0604020202020204" pitchFamily="34" charset="0"/>
          <a:ea typeface="+mn-ea"/>
          <a:cs typeface="Arial" panose="020B0604020202020204" pitchFamily="34" charset="0"/>
        </a:defRPr>
      </a:lvl2pPr>
      <a:lvl3pPr marL="216000" indent="-215995" algn="l" defTabSz="685783" rtl="0" eaLnBrk="1" latinLnBrk="0" hangingPunct="1">
        <a:lnSpc>
          <a:spcPct val="100000"/>
        </a:lnSpc>
        <a:spcBef>
          <a:spcPts val="0"/>
        </a:spcBef>
        <a:spcAft>
          <a:spcPts val="900"/>
        </a:spcAft>
        <a:buClr>
          <a:schemeClr val="tx2"/>
        </a:buClr>
        <a:buSzPct val="100000"/>
        <a:buFont typeface="Corbel" pitchFamily="34" charset="0"/>
        <a:buChar char="•"/>
        <a:defRPr sz="1600" kern="1200">
          <a:solidFill>
            <a:schemeClr val="tx1"/>
          </a:solidFill>
          <a:latin typeface="Arial" panose="020B0604020202020204" pitchFamily="34" charset="0"/>
          <a:ea typeface="+mn-ea"/>
          <a:cs typeface="Arial" panose="020B0604020202020204" pitchFamily="34" charset="0"/>
        </a:defRPr>
      </a:lvl3pPr>
      <a:lvl4pPr marL="431989" indent="-215995" algn="l" defTabSz="685783" rtl="0" eaLnBrk="1" latinLnBrk="0" hangingPunct="1">
        <a:lnSpc>
          <a:spcPct val="100000"/>
        </a:lnSpc>
        <a:spcBef>
          <a:spcPts val="0"/>
        </a:spcBef>
        <a:spcAft>
          <a:spcPts val="900"/>
        </a:spcAft>
        <a:buClr>
          <a:schemeClr val="tx1"/>
        </a:buClr>
        <a:buSzPct val="100000"/>
        <a:buFont typeface="Corbel" pitchFamily="34" charset="0"/>
        <a:buChar char="•"/>
        <a:defRPr sz="1600" kern="1200">
          <a:solidFill>
            <a:schemeClr val="tx1"/>
          </a:solidFill>
          <a:latin typeface="Arial" panose="020B0604020202020204" pitchFamily="34" charset="0"/>
          <a:ea typeface="+mn-ea"/>
          <a:cs typeface="Arial" panose="020B0604020202020204" pitchFamily="34" charset="0"/>
        </a:defRPr>
      </a:lvl4pPr>
      <a:lvl5pPr marL="647984" indent="-215995" algn="l" defTabSz="685783" rtl="0" eaLnBrk="1" latinLnBrk="0" hangingPunct="1">
        <a:lnSpc>
          <a:spcPct val="100000"/>
        </a:lnSpc>
        <a:spcBef>
          <a:spcPts val="0"/>
        </a:spcBef>
        <a:spcAft>
          <a:spcPts val="900"/>
        </a:spcAft>
        <a:buClr>
          <a:schemeClr val="tx1"/>
        </a:buClr>
        <a:buSzPct val="100000"/>
        <a:buFont typeface="Corbel" pitchFamily="34" charset="0"/>
        <a:buChar char="•"/>
        <a:defRPr sz="1600" kern="1200">
          <a:solidFill>
            <a:schemeClr val="tx1"/>
          </a:solidFill>
          <a:latin typeface="Arial" panose="020B0604020202020204" pitchFamily="34" charset="0"/>
          <a:ea typeface="+mn-ea"/>
          <a:cs typeface="Arial" panose="020B0604020202020204" pitchFamily="34" charset="0"/>
        </a:defRPr>
      </a:lvl5pPr>
      <a:lvl6pPr marL="1199970" indent="-171446" algn="l" defTabSz="685783" rtl="0" eaLnBrk="1" latinLnBrk="0" hangingPunct="1">
        <a:lnSpc>
          <a:spcPct val="90000"/>
        </a:lnSpc>
        <a:spcBef>
          <a:spcPts val="151"/>
        </a:spcBef>
        <a:spcAft>
          <a:spcPts val="300"/>
        </a:spcAft>
        <a:buClr>
          <a:schemeClr val="accent1"/>
        </a:buClr>
        <a:buSzPct val="80000"/>
        <a:buFont typeface="Corbel" pitchFamily="34" charset="0"/>
        <a:buChar char="•"/>
        <a:defRPr sz="1200" kern="1200">
          <a:solidFill>
            <a:schemeClr val="accent1"/>
          </a:solidFill>
          <a:latin typeface="+mn-lt"/>
          <a:ea typeface="+mn-ea"/>
          <a:cs typeface="+mn-cs"/>
        </a:defRPr>
      </a:lvl6pPr>
      <a:lvl7pPr marL="1424964" indent="-171446" algn="l" defTabSz="685783" rtl="0" eaLnBrk="1" latinLnBrk="0" hangingPunct="1">
        <a:lnSpc>
          <a:spcPct val="90000"/>
        </a:lnSpc>
        <a:spcBef>
          <a:spcPts val="151"/>
        </a:spcBef>
        <a:spcAft>
          <a:spcPts val="300"/>
        </a:spcAft>
        <a:buClr>
          <a:schemeClr val="accent1"/>
        </a:buClr>
        <a:buSzPct val="80000"/>
        <a:buFont typeface="Corbel" pitchFamily="34" charset="0"/>
        <a:buChar char="•"/>
        <a:defRPr sz="1200" kern="1200">
          <a:solidFill>
            <a:schemeClr val="accent1"/>
          </a:solidFill>
          <a:latin typeface="+mn-lt"/>
          <a:ea typeface="+mn-ea"/>
          <a:cs typeface="+mn-cs"/>
        </a:defRPr>
      </a:lvl7pPr>
      <a:lvl8pPr marL="1649959" indent="-171446" algn="l" defTabSz="685783" rtl="0" eaLnBrk="1" latinLnBrk="0" hangingPunct="1">
        <a:lnSpc>
          <a:spcPct val="90000"/>
        </a:lnSpc>
        <a:spcBef>
          <a:spcPts val="151"/>
        </a:spcBef>
        <a:spcAft>
          <a:spcPts val="300"/>
        </a:spcAft>
        <a:buClr>
          <a:schemeClr val="accent1"/>
        </a:buClr>
        <a:buSzPct val="80000"/>
        <a:buFont typeface="Corbel" pitchFamily="34" charset="0"/>
        <a:buChar char="•"/>
        <a:defRPr sz="1200" kern="1200">
          <a:solidFill>
            <a:schemeClr val="accent1"/>
          </a:solidFill>
          <a:latin typeface="+mn-lt"/>
          <a:ea typeface="+mn-ea"/>
          <a:cs typeface="+mn-cs"/>
        </a:defRPr>
      </a:lvl8pPr>
      <a:lvl9pPr marL="1874953" indent="-171446" algn="l" defTabSz="685783" rtl="0" eaLnBrk="1" latinLnBrk="0" hangingPunct="1">
        <a:lnSpc>
          <a:spcPct val="90000"/>
        </a:lnSpc>
        <a:spcBef>
          <a:spcPts val="151"/>
        </a:spcBef>
        <a:spcAft>
          <a:spcPts val="300"/>
        </a:spcAft>
        <a:buClr>
          <a:schemeClr val="accent1"/>
        </a:buClr>
        <a:buSzPct val="80000"/>
        <a:buFont typeface="Corbel" pitchFamily="34" charset="0"/>
        <a:buChar char="•"/>
        <a:defRPr sz="1200" kern="1200">
          <a:solidFill>
            <a:schemeClr val="accent1"/>
          </a:solidFill>
          <a:latin typeface="+mn-lt"/>
          <a:ea typeface="+mn-ea"/>
          <a:cs typeface="+mn-cs"/>
        </a:defRPr>
      </a:lvl9pPr>
    </p:bodyStyle>
    <p:otherStyle>
      <a:defPPr>
        <a:defRPr lang="en-US"/>
      </a:defPPr>
      <a:lvl1pPr marL="0" algn="l" defTabSz="685783" rtl="0" eaLnBrk="1" latinLnBrk="0" hangingPunct="1">
        <a:defRPr sz="1351" kern="1200">
          <a:solidFill>
            <a:schemeClr val="tx1"/>
          </a:solidFill>
          <a:latin typeface="+mn-lt"/>
          <a:ea typeface="+mn-ea"/>
          <a:cs typeface="+mn-cs"/>
        </a:defRPr>
      </a:lvl1pPr>
      <a:lvl2pPr marL="342891" algn="l" defTabSz="685783" rtl="0" eaLnBrk="1" latinLnBrk="0" hangingPunct="1">
        <a:defRPr sz="1351" kern="1200">
          <a:solidFill>
            <a:schemeClr val="tx1"/>
          </a:solidFill>
          <a:latin typeface="+mn-lt"/>
          <a:ea typeface="+mn-ea"/>
          <a:cs typeface="+mn-cs"/>
        </a:defRPr>
      </a:lvl2pPr>
      <a:lvl3pPr marL="685783" algn="l" defTabSz="685783" rtl="0" eaLnBrk="1" latinLnBrk="0" hangingPunct="1">
        <a:defRPr sz="1351" kern="1200">
          <a:solidFill>
            <a:schemeClr val="tx1"/>
          </a:solidFill>
          <a:latin typeface="+mn-lt"/>
          <a:ea typeface="+mn-ea"/>
          <a:cs typeface="+mn-cs"/>
        </a:defRPr>
      </a:lvl3pPr>
      <a:lvl4pPr marL="1028674" algn="l" defTabSz="685783" rtl="0" eaLnBrk="1" latinLnBrk="0" hangingPunct="1">
        <a:defRPr sz="1351" kern="1200">
          <a:solidFill>
            <a:schemeClr val="tx1"/>
          </a:solidFill>
          <a:latin typeface="+mn-lt"/>
          <a:ea typeface="+mn-ea"/>
          <a:cs typeface="+mn-cs"/>
        </a:defRPr>
      </a:lvl4pPr>
      <a:lvl5pPr marL="1371566" algn="l" defTabSz="685783" rtl="0" eaLnBrk="1" latinLnBrk="0" hangingPunct="1">
        <a:defRPr sz="1351" kern="1200">
          <a:solidFill>
            <a:schemeClr val="tx1"/>
          </a:solidFill>
          <a:latin typeface="+mn-lt"/>
          <a:ea typeface="+mn-ea"/>
          <a:cs typeface="+mn-cs"/>
        </a:defRPr>
      </a:lvl5pPr>
      <a:lvl6pPr marL="1714457" algn="l" defTabSz="685783" rtl="0" eaLnBrk="1" latinLnBrk="0" hangingPunct="1">
        <a:defRPr sz="1351" kern="1200">
          <a:solidFill>
            <a:schemeClr val="tx1"/>
          </a:solidFill>
          <a:latin typeface="+mn-lt"/>
          <a:ea typeface="+mn-ea"/>
          <a:cs typeface="+mn-cs"/>
        </a:defRPr>
      </a:lvl6pPr>
      <a:lvl7pPr marL="2057349" algn="l" defTabSz="685783" rtl="0" eaLnBrk="1" latinLnBrk="0" hangingPunct="1">
        <a:defRPr sz="1351" kern="1200">
          <a:solidFill>
            <a:schemeClr val="tx1"/>
          </a:solidFill>
          <a:latin typeface="+mn-lt"/>
          <a:ea typeface="+mn-ea"/>
          <a:cs typeface="+mn-cs"/>
        </a:defRPr>
      </a:lvl7pPr>
      <a:lvl8pPr marL="2400240" algn="l" defTabSz="685783" rtl="0" eaLnBrk="1" latinLnBrk="0" hangingPunct="1">
        <a:defRPr sz="1351" kern="1200">
          <a:solidFill>
            <a:schemeClr val="tx1"/>
          </a:solidFill>
          <a:latin typeface="+mn-lt"/>
          <a:ea typeface="+mn-ea"/>
          <a:cs typeface="+mn-cs"/>
        </a:defRPr>
      </a:lvl8pPr>
      <a:lvl9pPr marL="2743131" algn="l" defTabSz="685783" rtl="0" eaLnBrk="1" latinLnBrk="0" hangingPunct="1">
        <a:defRPr sz="1351" kern="1200">
          <a:solidFill>
            <a:schemeClr val="tx1"/>
          </a:solidFill>
          <a:latin typeface="+mn-lt"/>
          <a:ea typeface="+mn-ea"/>
          <a:cs typeface="+mn-cs"/>
        </a:defRPr>
      </a:lvl9pPr>
    </p:otherStyle>
  </p:txStyles>
  <p:extLst>
    <p:ext uri="{27BBF7A9-308A-43DC-89C8-2F10F3537804}">
      <p15:sldGuideLst xmlns:p15="http://schemas.microsoft.com/office/powerpoint/2012/main">
        <p15:guide id="3" orient="horz" pos="3770">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6334" y="501048"/>
            <a:ext cx="10956620" cy="512514"/>
          </a:xfrm>
          <a:prstGeom prst="rect">
            <a:avLst/>
          </a:prstGeom>
        </p:spPr>
        <p:txBody>
          <a:bodyPr vert="horz" lIns="0" tIns="0" rIns="0" bIns="0" rtlCol="0" anchor="t" anchorCtr="0">
            <a:noAutofit/>
          </a:bodyPr>
          <a:lstStyle/>
          <a:p>
            <a:r>
              <a:rPr lang="en-US" noProof="0"/>
              <a:t>Click to edit Master title style</a:t>
            </a:r>
            <a:endParaRPr lang="en-GB" noProof="0"/>
          </a:p>
        </p:txBody>
      </p:sp>
      <p:sp>
        <p:nvSpPr>
          <p:cNvPr id="3" name="Text Placeholder 2"/>
          <p:cNvSpPr>
            <a:spLocks noGrp="1"/>
          </p:cNvSpPr>
          <p:nvPr>
            <p:ph type="body" idx="1"/>
          </p:nvPr>
        </p:nvSpPr>
        <p:spPr>
          <a:xfrm>
            <a:off x="647723" y="1368979"/>
            <a:ext cx="10956620" cy="4670874"/>
          </a:xfrm>
          <a:prstGeom prst="rect">
            <a:avLst/>
          </a:prstGeom>
        </p:spPr>
        <p:txBody>
          <a:bodyPr vert="horz" lIns="0" tIns="0" rIns="0" bIns="0" rtlCol="0">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p:cNvSpPr>
            <a:spLocks noGrp="1"/>
          </p:cNvSpPr>
          <p:nvPr>
            <p:ph type="ftr" sz="quarter" idx="3"/>
          </p:nvPr>
        </p:nvSpPr>
        <p:spPr>
          <a:xfrm>
            <a:off x="647724" y="6201808"/>
            <a:ext cx="10154233" cy="365125"/>
          </a:xfrm>
          <a:prstGeom prst="rect">
            <a:avLst/>
          </a:prstGeom>
        </p:spPr>
        <p:txBody>
          <a:bodyPr vert="horz" lIns="0" tIns="0" rIns="0" bIns="0" rtlCol="0" anchor="t" anchorCtr="0"/>
          <a:lstStyle>
            <a:lvl1pPr algn="l">
              <a:defRPr sz="1050" b="0">
                <a:solidFill>
                  <a:srgbClr val="4D4D4D"/>
                </a:solidFill>
              </a:defRPr>
            </a:lvl1pPr>
          </a:lstStyle>
          <a:p>
            <a:r>
              <a:rPr lang="en-GB"/>
              <a:t>On the Insert ribbon select Header and Footer to edit this holding text</a:t>
            </a:r>
            <a:endParaRPr lang="en-US"/>
          </a:p>
        </p:txBody>
      </p:sp>
      <p:sp>
        <p:nvSpPr>
          <p:cNvPr id="6" name="Slide Number Placeholder 5"/>
          <p:cNvSpPr>
            <a:spLocks noGrp="1"/>
          </p:cNvSpPr>
          <p:nvPr>
            <p:ph type="sldNum" sz="quarter" idx="4"/>
          </p:nvPr>
        </p:nvSpPr>
        <p:spPr>
          <a:xfrm>
            <a:off x="10853642" y="6201808"/>
            <a:ext cx="750701" cy="365125"/>
          </a:xfrm>
          <a:prstGeom prst="rect">
            <a:avLst/>
          </a:prstGeom>
        </p:spPr>
        <p:txBody>
          <a:bodyPr vert="horz" lIns="91440" tIns="45720" rIns="91440" bIns="45720" rtlCol="0" anchor="t" anchorCtr="0"/>
          <a:lstStyle>
            <a:lvl1pPr algn="r">
              <a:defRPr lang="en-US" sz="1050" b="0" kern="1200" smtClean="0">
                <a:solidFill>
                  <a:srgbClr val="4D4D4D"/>
                </a:solidFill>
                <a:latin typeface="+mn-lt"/>
                <a:ea typeface="+mn-ea"/>
                <a:cs typeface="+mn-cs"/>
              </a:defRPr>
            </a:lvl1pPr>
          </a:lstStyle>
          <a:p>
            <a:fld id="{4FAB73BC-B049-4115-A692-8D63A059BFB8}" type="slidenum">
              <a:rPr lang="en-GB" smtClean="0"/>
              <a:pPr/>
              <a:t>‹#›</a:t>
            </a:fld>
            <a:endParaRPr lang="en-GB"/>
          </a:p>
        </p:txBody>
      </p:sp>
    </p:spTree>
  </p:cSld>
  <p:clrMap bg1="lt1" tx1="dk1" bg2="lt2" tx2="dk2" accent1="accent1" accent2="accent2" accent3="accent3" accent4="accent4" accent5="accent5" accent6="accent6" hlink="hlink" folHlink="folHlink"/>
  <p:sldLayoutIdLst>
    <p:sldLayoutId id="2147483685" r:id="rId1"/>
    <p:sldLayoutId id="2147483699" r:id="rId2"/>
    <p:sldLayoutId id="2147483733" r:id="rId3"/>
    <p:sldLayoutId id="2147483686" r:id="rId4"/>
    <p:sldLayoutId id="2147483722" r:id="rId5"/>
    <p:sldLayoutId id="2147483717" r:id="rId6"/>
    <p:sldLayoutId id="2147483739" r:id="rId7"/>
    <p:sldLayoutId id="2147483740" r:id="rId8"/>
    <p:sldLayoutId id="2147483741" r:id="rId9"/>
    <p:sldLayoutId id="2147483742" r:id="rId10"/>
    <p:sldLayoutId id="2147483743" r:id="rId11"/>
    <p:sldLayoutId id="2147483744" r:id="rId12"/>
    <p:sldLayoutId id="2147483745" r:id="rId13"/>
    <p:sldLayoutId id="2147483746" r:id="rId14"/>
    <p:sldLayoutId id="2147483747" r:id="rId15"/>
    <p:sldLayoutId id="2147483748" r:id="rId16"/>
    <p:sldLayoutId id="2147483749" r:id="rId17"/>
    <p:sldLayoutId id="2147483750" r:id="rId18"/>
    <p:sldLayoutId id="2147483751" r:id="rId19"/>
    <p:sldLayoutId id="2147483827" r:id="rId20"/>
    <p:sldLayoutId id="2147483828" r:id="rId21"/>
    <p:sldLayoutId id="2147483829" r:id="rId22"/>
    <p:sldLayoutId id="2147483830" r:id="rId23"/>
    <p:sldLayoutId id="2147483831" r:id="rId24"/>
    <p:sldLayoutId id="2147483832" r:id="rId25"/>
    <p:sldLayoutId id="2147483833" r:id="rId26"/>
    <p:sldLayoutId id="2147483834" r:id="rId27"/>
    <p:sldLayoutId id="2147483835" r:id="rId28"/>
    <p:sldLayoutId id="2147483836" r:id="rId29"/>
    <p:sldLayoutId id="2147483837" r:id="rId30"/>
    <p:sldLayoutId id="2147483838" r:id="rId31"/>
    <p:sldLayoutId id="2147483839" r:id="rId32"/>
  </p:sldLayoutIdLst>
  <p:hf sldNum="0" hdr="0" ftr="0" dt="0"/>
  <p:txStyles>
    <p:titleStyle>
      <a:lvl1pPr algn="l" defTabSz="685783" rtl="0" eaLnBrk="1" latinLnBrk="0" hangingPunct="1">
        <a:lnSpc>
          <a:spcPct val="90000"/>
        </a:lnSpc>
        <a:spcBef>
          <a:spcPct val="0"/>
        </a:spcBef>
        <a:buNone/>
        <a:defRPr sz="2400" b="1" kern="1200">
          <a:solidFill>
            <a:srgbClr val="003764"/>
          </a:solidFill>
          <a:latin typeface="Arial" panose="020B0604020202020204" pitchFamily="34" charset="0"/>
          <a:ea typeface="+mj-ea"/>
          <a:cs typeface="Arial" panose="020B0604020202020204" pitchFamily="34" charset="0"/>
        </a:defRPr>
      </a:lvl1pPr>
    </p:titleStyle>
    <p:bodyStyle>
      <a:lvl1pPr marL="0" indent="0" algn="l" defTabSz="685783" rtl="0" eaLnBrk="1" latinLnBrk="0" hangingPunct="1">
        <a:lnSpc>
          <a:spcPct val="100000"/>
        </a:lnSpc>
        <a:spcBef>
          <a:spcPts val="0"/>
        </a:spcBef>
        <a:spcAft>
          <a:spcPts val="900"/>
        </a:spcAft>
        <a:buClr>
          <a:srgbClr val="0A548B"/>
        </a:buClr>
        <a:buSzPct val="100000"/>
        <a:buFont typeface="Corbel" pitchFamily="34" charset="0"/>
        <a:buNone/>
        <a:defRPr sz="1800" kern="1200">
          <a:solidFill>
            <a:schemeClr val="tx1"/>
          </a:solidFill>
          <a:latin typeface="Arial" panose="020B0604020202020204" pitchFamily="34" charset="0"/>
          <a:ea typeface="+mn-ea"/>
          <a:cs typeface="Arial" panose="020B0604020202020204" pitchFamily="34" charset="0"/>
        </a:defRPr>
      </a:lvl1pPr>
      <a:lvl2pPr marL="0" indent="0" algn="l" defTabSz="685783" rtl="0" eaLnBrk="1" latinLnBrk="0" hangingPunct="1">
        <a:lnSpc>
          <a:spcPct val="100000"/>
        </a:lnSpc>
        <a:spcBef>
          <a:spcPts val="0"/>
        </a:spcBef>
        <a:spcAft>
          <a:spcPts val="900"/>
        </a:spcAft>
        <a:buClr>
          <a:srgbClr val="0A548B"/>
        </a:buClr>
        <a:buSzPct val="100000"/>
        <a:buFont typeface="Corbel" pitchFamily="34" charset="0"/>
        <a:buNone/>
        <a:defRPr sz="1800" b="1" kern="1200">
          <a:solidFill>
            <a:schemeClr val="tx1"/>
          </a:solidFill>
          <a:latin typeface="Arial" panose="020B0604020202020204" pitchFamily="34" charset="0"/>
          <a:ea typeface="+mn-ea"/>
          <a:cs typeface="Arial" panose="020B0604020202020204" pitchFamily="34" charset="0"/>
        </a:defRPr>
      </a:lvl2pPr>
      <a:lvl3pPr marL="216000" indent="-215995" algn="l" defTabSz="685783" rtl="0" eaLnBrk="1" latinLnBrk="0" hangingPunct="1">
        <a:lnSpc>
          <a:spcPct val="100000"/>
        </a:lnSpc>
        <a:spcBef>
          <a:spcPts val="0"/>
        </a:spcBef>
        <a:spcAft>
          <a:spcPts val="900"/>
        </a:spcAft>
        <a:buClr>
          <a:schemeClr val="tx2"/>
        </a:buClr>
        <a:buSzPct val="100000"/>
        <a:buFont typeface="Corbel" pitchFamily="34" charset="0"/>
        <a:buChar char="•"/>
        <a:defRPr sz="1800" kern="1200">
          <a:solidFill>
            <a:schemeClr val="tx1"/>
          </a:solidFill>
          <a:latin typeface="Arial" panose="020B0604020202020204" pitchFamily="34" charset="0"/>
          <a:ea typeface="+mn-ea"/>
          <a:cs typeface="Arial" panose="020B0604020202020204" pitchFamily="34" charset="0"/>
        </a:defRPr>
      </a:lvl3pPr>
      <a:lvl4pPr marL="431989" indent="-215995" algn="l" defTabSz="685783" rtl="0" eaLnBrk="1" latinLnBrk="0" hangingPunct="1">
        <a:lnSpc>
          <a:spcPct val="100000"/>
        </a:lnSpc>
        <a:spcBef>
          <a:spcPts val="0"/>
        </a:spcBef>
        <a:spcAft>
          <a:spcPts val="900"/>
        </a:spcAft>
        <a:buClr>
          <a:schemeClr val="tx1"/>
        </a:buClr>
        <a:buSzPct val="100000"/>
        <a:buFont typeface="Corbel"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647984" indent="-215995" algn="l" defTabSz="685783" rtl="0" eaLnBrk="1" latinLnBrk="0" hangingPunct="1">
        <a:lnSpc>
          <a:spcPct val="100000"/>
        </a:lnSpc>
        <a:spcBef>
          <a:spcPts val="0"/>
        </a:spcBef>
        <a:spcAft>
          <a:spcPts val="900"/>
        </a:spcAft>
        <a:buClr>
          <a:schemeClr val="tx1"/>
        </a:buClr>
        <a:buSzPct val="100000"/>
        <a:buFont typeface="Corbel"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1199970" indent="-171446" algn="l" defTabSz="685783" rtl="0" eaLnBrk="1" latinLnBrk="0" hangingPunct="1">
        <a:lnSpc>
          <a:spcPct val="90000"/>
        </a:lnSpc>
        <a:spcBef>
          <a:spcPts val="151"/>
        </a:spcBef>
        <a:spcAft>
          <a:spcPts val="300"/>
        </a:spcAft>
        <a:buClr>
          <a:schemeClr val="accent1"/>
        </a:buClr>
        <a:buSzPct val="80000"/>
        <a:buFont typeface="Corbel" pitchFamily="34" charset="0"/>
        <a:buChar char="•"/>
        <a:defRPr sz="1200" kern="1200">
          <a:solidFill>
            <a:schemeClr val="accent1"/>
          </a:solidFill>
          <a:latin typeface="+mn-lt"/>
          <a:ea typeface="+mn-ea"/>
          <a:cs typeface="+mn-cs"/>
        </a:defRPr>
      </a:lvl6pPr>
      <a:lvl7pPr marL="1424964" indent="-171446" algn="l" defTabSz="685783" rtl="0" eaLnBrk="1" latinLnBrk="0" hangingPunct="1">
        <a:lnSpc>
          <a:spcPct val="90000"/>
        </a:lnSpc>
        <a:spcBef>
          <a:spcPts val="151"/>
        </a:spcBef>
        <a:spcAft>
          <a:spcPts val="300"/>
        </a:spcAft>
        <a:buClr>
          <a:schemeClr val="accent1"/>
        </a:buClr>
        <a:buSzPct val="80000"/>
        <a:buFont typeface="Corbel" pitchFamily="34" charset="0"/>
        <a:buChar char="•"/>
        <a:defRPr sz="1200" kern="1200">
          <a:solidFill>
            <a:schemeClr val="accent1"/>
          </a:solidFill>
          <a:latin typeface="+mn-lt"/>
          <a:ea typeface="+mn-ea"/>
          <a:cs typeface="+mn-cs"/>
        </a:defRPr>
      </a:lvl7pPr>
      <a:lvl8pPr marL="1649959" indent="-171446" algn="l" defTabSz="685783" rtl="0" eaLnBrk="1" latinLnBrk="0" hangingPunct="1">
        <a:lnSpc>
          <a:spcPct val="90000"/>
        </a:lnSpc>
        <a:spcBef>
          <a:spcPts val="151"/>
        </a:spcBef>
        <a:spcAft>
          <a:spcPts val="300"/>
        </a:spcAft>
        <a:buClr>
          <a:schemeClr val="accent1"/>
        </a:buClr>
        <a:buSzPct val="80000"/>
        <a:buFont typeface="Corbel" pitchFamily="34" charset="0"/>
        <a:buChar char="•"/>
        <a:defRPr sz="1200" kern="1200">
          <a:solidFill>
            <a:schemeClr val="accent1"/>
          </a:solidFill>
          <a:latin typeface="+mn-lt"/>
          <a:ea typeface="+mn-ea"/>
          <a:cs typeface="+mn-cs"/>
        </a:defRPr>
      </a:lvl8pPr>
      <a:lvl9pPr marL="1874953" indent="-171446" algn="l" defTabSz="685783" rtl="0" eaLnBrk="1" latinLnBrk="0" hangingPunct="1">
        <a:lnSpc>
          <a:spcPct val="90000"/>
        </a:lnSpc>
        <a:spcBef>
          <a:spcPts val="151"/>
        </a:spcBef>
        <a:spcAft>
          <a:spcPts val="300"/>
        </a:spcAft>
        <a:buClr>
          <a:schemeClr val="accent1"/>
        </a:buClr>
        <a:buSzPct val="80000"/>
        <a:buFont typeface="Corbel" pitchFamily="34" charset="0"/>
        <a:buChar char="•"/>
        <a:defRPr sz="1200" kern="1200">
          <a:solidFill>
            <a:schemeClr val="accent1"/>
          </a:solidFill>
          <a:latin typeface="+mn-lt"/>
          <a:ea typeface="+mn-ea"/>
          <a:cs typeface="+mn-cs"/>
        </a:defRPr>
      </a:lvl9pPr>
    </p:bodyStyle>
    <p:otherStyle>
      <a:defPPr>
        <a:defRPr lang="en-US"/>
      </a:defPPr>
      <a:lvl1pPr marL="0" algn="l" defTabSz="685783" rtl="0" eaLnBrk="1" latinLnBrk="0" hangingPunct="1">
        <a:defRPr sz="1351" kern="1200">
          <a:solidFill>
            <a:schemeClr val="tx1"/>
          </a:solidFill>
          <a:latin typeface="+mn-lt"/>
          <a:ea typeface="+mn-ea"/>
          <a:cs typeface="+mn-cs"/>
        </a:defRPr>
      </a:lvl1pPr>
      <a:lvl2pPr marL="342891" algn="l" defTabSz="685783" rtl="0" eaLnBrk="1" latinLnBrk="0" hangingPunct="1">
        <a:defRPr sz="1351" kern="1200">
          <a:solidFill>
            <a:schemeClr val="tx1"/>
          </a:solidFill>
          <a:latin typeface="+mn-lt"/>
          <a:ea typeface="+mn-ea"/>
          <a:cs typeface="+mn-cs"/>
        </a:defRPr>
      </a:lvl2pPr>
      <a:lvl3pPr marL="685783" algn="l" defTabSz="685783" rtl="0" eaLnBrk="1" latinLnBrk="0" hangingPunct="1">
        <a:defRPr sz="1351" kern="1200">
          <a:solidFill>
            <a:schemeClr val="tx1"/>
          </a:solidFill>
          <a:latin typeface="+mn-lt"/>
          <a:ea typeface="+mn-ea"/>
          <a:cs typeface="+mn-cs"/>
        </a:defRPr>
      </a:lvl3pPr>
      <a:lvl4pPr marL="1028674" algn="l" defTabSz="685783" rtl="0" eaLnBrk="1" latinLnBrk="0" hangingPunct="1">
        <a:defRPr sz="1351" kern="1200">
          <a:solidFill>
            <a:schemeClr val="tx1"/>
          </a:solidFill>
          <a:latin typeface="+mn-lt"/>
          <a:ea typeface="+mn-ea"/>
          <a:cs typeface="+mn-cs"/>
        </a:defRPr>
      </a:lvl4pPr>
      <a:lvl5pPr marL="1371566" algn="l" defTabSz="685783" rtl="0" eaLnBrk="1" latinLnBrk="0" hangingPunct="1">
        <a:defRPr sz="1351" kern="1200">
          <a:solidFill>
            <a:schemeClr val="tx1"/>
          </a:solidFill>
          <a:latin typeface="+mn-lt"/>
          <a:ea typeface="+mn-ea"/>
          <a:cs typeface="+mn-cs"/>
        </a:defRPr>
      </a:lvl5pPr>
      <a:lvl6pPr marL="1714457" algn="l" defTabSz="685783" rtl="0" eaLnBrk="1" latinLnBrk="0" hangingPunct="1">
        <a:defRPr sz="1351" kern="1200">
          <a:solidFill>
            <a:schemeClr val="tx1"/>
          </a:solidFill>
          <a:latin typeface="+mn-lt"/>
          <a:ea typeface="+mn-ea"/>
          <a:cs typeface="+mn-cs"/>
        </a:defRPr>
      </a:lvl6pPr>
      <a:lvl7pPr marL="2057349" algn="l" defTabSz="685783" rtl="0" eaLnBrk="1" latinLnBrk="0" hangingPunct="1">
        <a:defRPr sz="1351" kern="1200">
          <a:solidFill>
            <a:schemeClr val="tx1"/>
          </a:solidFill>
          <a:latin typeface="+mn-lt"/>
          <a:ea typeface="+mn-ea"/>
          <a:cs typeface="+mn-cs"/>
        </a:defRPr>
      </a:lvl7pPr>
      <a:lvl8pPr marL="2400240" algn="l" defTabSz="685783" rtl="0" eaLnBrk="1" latinLnBrk="0" hangingPunct="1">
        <a:defRPr sz="1351" kern="1200">
          <a:solidFill>
            <a:schemeClr val="tx1"/>
          </a:solidFill>
          <a:latin typeface="+mn-lt"/>
          <a:ea typeface="+mn-ea"/>
          <a:cs typeface="+mn-cs"/>
        </a:defRPr>
      </a:lvl8pPr>
      <a:lvl9pPr marL="2743131" algn="l" defTabSz="685783" rtl="0" eaLnBrk="1" latinLnBrk="0" hangingPunct="1">
        <a:defRPr sz="1351"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lt1"/>
        </a:solidFill>
        <a:effectLst/>
      </p:bgPr>
    </p:bg>
    <p:spTree>
      <p:nvGrpSpPr>
        <p:cNvPr id="1" name="Shape 19"/>
        <p:cNvGrpSpPr/>
        <p:nvPr/>
      </p:nvGrpSpPr>
      <p:grpSpPr>
        <a:xfrm>
          <a:off x="0" y="0"/>
          <a:ext cx="0" cy="0"/>
          <a:chOff x="0" y="0"/>
          <a:chExt cx="0" cy="0"/>
        </a:xfrm>
      </p:grpSpPr>
      <p:sp>
        <p:nvSpPr>
          <p:cNvPr id="20" name="Shape 20"/>
          <p:cNvSpPr txBox="1">
            <a:spLocks noGrp="1"/>
          </p:cNvSpPr>
          <p:nvPr>
            <p:ph type="body" idx="1"/>
          </p:nvPr>
        </p:nvSpPr>
        <p:spPr>
          <a:xfrm>
            <a:off x="838241" y="1619264"/>
            <a:ext cx="10509249" cy="4317999"/>
          </a:xfrm>
          <a:prstGeom prst="rect">
            <a:avLst/>
          </a:prstGeom>
          <a:noFill/>
          <a:ln>
            <a:noFill/>
          </a:ln>
        </p:spPr>
        <p:txBody>
          <a:bodyPr lIns="91382" tIns="91382" rIns="91382" bIns="91382" anchor="t" anchorCtr="0"/>
          <a:lstStyle>
            <a:lvl1pPr marL="342900" marR="0" lvl="0" indent="-203200" algn="l" rtl="0">
              <a:spcBef>
                <a:spcPts val="440"/>
              </a:spcBef>
              <a:spcAft>
                <a:spcPts val="0"/>
              </a:spcAft>
              <a:buClr>
                <a:schemeClr val="dk1"/>
              </a:buClr>
              <a:buSzPct val="100000"/>
              <a:buFont typeface="Arial"/>
              <a:buChar char="•"/>
              <a:defRPr sz="2200" b="0" i="0" u="none" strike="noStrike" cap="none">
                <a:solidFill>
                  <a:schemeClr val="dk1"/>
                </a:solidFill>
                <a:latin typeface="Arial"/>
                <a:ea typeface="Arial"/>
                <a:cs typeface="Arial"/>
                <a:sym typeface="Arial"/>
              </a:defRPr>
            </a:lvl1pPr>
            <a:lvl2pPr marL="358775" marR="0" lvl="1" indent="-180975" algn="l" rtl="0">
              <a:spcBef>
                <a:spcPts val="560"/>
              </a:spcBef>
              <a:spcAft>
                <a:spcPts val="0"/>
              </a:spcAft>
              <a:buClr>
                <a:schemeClr val="dk1"/>
              </a:buClr>
              <a:buSzPct val="100000"/>
              <a:buFont typeface="Arial"/>
              <a:buAutoNum type="arabicPeriod"/>
              <a:defRPr sz="2800" b="0" i="0" u="none" strike="noStrike" cap="none">
                <a:solidFill>
                  <a:schemeClr val="dk1"/>
                </a:solidFill>
                <a:latin typeface="Arial"/>
                <a:ea typeface="Arial"/>
                <a:cs typeface="Arial"/>
                <a:sym typeface="Arial"/>
              </a:defRPr>
            </a:lvl2pPr>
            <a:lvl3pPr marL="620713" marR="0" lvl="2" indent="-112712" algn="l" rtl="0">
              <a:spcBef>
                <a:spcPts val="480"/>
              </a:spcBef>
              <a:spcAft>
                <a:spcPts val="0"/>
              </a:spcAft>
              <a:buClr>
                <a:schemeClr val="dk1"/>
              </a:buClr>
              <a:buSzPct val="100000"/>
              <a:buFont typeface="Arial"/>
              <a:buChar char="–"/>
              <a:defRPr sz="2400" b="0" i="0" u="none" strike="noStrike" cap="none">
                <a:solidFill>
                  <a:schemeClr val="dk1"/>
                </a:solidFill>
                <a:latin typeface="Arial"/>
                <a:ea typeface="Arial"/>
                <a:cs typeface="Arial"/>
                <a:sym typeface="Arial"/>
              </a:defRPr>
            </a:lvl3pPr>
            <a:lvl4pPr marL="881063" marR="0" lvl="3" indent="-157162" algn="l" rtl="0">
              <a:spcBef>
                <a:spcPts val="320"/>
              </a:spcBef>
              <a:spcAft>
                <a:spcPts val="0"/>
              </a:spcAft>
              <a:buClr>
                <a:schemeClr val="dk1"/>
              </a:buClr>
              <a:buSzPct val="100000"/>
              <a:buFont typeface="Arial"/>
              <a:buChar char="–"/>
              <a:defRPr sz="1600" b="0" i="0" u="none" strike="noStrike" cap="none">
                <a:solidFill>
                  <a:schemeClr val="dk1"/>
                </a:solidFill>
                <a:latin typeface="Arial"/>
                <a:ea typeface="Arial"/>
                <a:cs typeface="Arial"/>
                <a:sym typeface="Arial"/>
              </a:defRPr>
            </a:lvl4pPr>
            <a:lvl5pPr marL="1120775" marR="0" lvl="4" indent="-142875" algn="l" rtl="0">
              <a:spcBef>
                <a:spcPts val="320"/>
              </a:spcBef>
              <a:spcAft>
                <a:spcPts val="0"/>
              </a:spcAft>
              <a:buClr>
                <a:schemeClr val="dk1"/>
              </a:buClr>
              <a:buSzPct val="100000"/>
              <a:buFont typeface="Arial"/>
              <a:buChar char="–"/>
              <a:defRPr sz="1600" b="0" i="0" u="none" strike="noStrike" cap="none">
                <a:solidFill>
                  <a:schemeClr val="dk1"/>
                </a:solidFill>
                <a:latin typeface="Arial"/>
                <a:ea typeface="Arial"/>
                <a:cs typeface="Arial"/>
                <a:sym typeface="Arial"/>
              </a:defRPr>
            </a:lvl5pPr>
            <a:lvl6pPr marL="1577975" marR="0" lvl="5" indent="-142875" algn="l" rtl="0">
              <a:spcBef>
                <a:spcPts val="320"/>
              </a:spcBef>
              <a:spcAft>
                <a:spcPts val="0"/>
              </a:spcAft>
              <a:buClr>
                <a:schemeClr val="dk1"/>
              </a:buClr>
              <a:buSzPct val="100000"/>
              <a:buFont typeface="Arial"/>
              <a:buChar char="–"/>
              <a:defRPr sz="1600" b="0" i="0" u="none" strike="noStrike" cap="none">
                <a:solidFill>
                  <a:schemeClr val="dk1"/>
                </a:solidFill>
                <a:latin typeface="Arial"/>
                <a:ea typeface="Arial"/>
                <a:cs typeface="Arial"/>
                <a:sym typeface="Arial"/>
              </a:defRPr>
            </a:lvl6pPr>
            <a:lvl7pPr marL="2035175" marR="0" lvl="6" indent="-142875" algn="l" rtl="0">
              <a:spcBef>
                <a:spcPts val="320"/>
              </a:spcBef>
              <a:spcAft>
                <a:spcPts val="0"/>
              </a:spcAft>
              <a:buClr>
                <a:schemeClr val="dk1"/>
              </a:buClr>
              <a:buSzPct val="100000"/>
              <a:buFont typeface="Arial"/>
              <a:buChar char="–"/>
              <a:defRPr sz="1600" b="0" i="0" u="none" strike="noStrike" cap="none">
                <a:solidFill>
                  <a:schemeClr val="dk1"/>
                </a:solidFill>
                <a:latin typeface="Arial"/>
                <a:ea typeface="Arial"/>
                <a:cs typeface="Arial"/>
                <a:sym typeface="Arial"/>
              </a:defRPr>
            </a:lvl7pPr>
            <a:lvl8pPr marL="2492375" marR="0" lvl="7" indent="-142875" algn="l" rtl="0">
              <a:spcBef>
                <a:spcPts val="320"/>
              </a:spcBef>
              <a:spcAft>
                <a:spcPts val="0"/>
              </a:spcAft>
              <a:buClr>
                <a:schemeClr val="dk1"/>
              </a:buClr>
              <a:buSzPct val="100000"/>
              <a:buFont typeface="Arial"/>
              <a:buChar char="–"/>
              <a:defRPr sz="1600" b="0" i="0" u="none" strike="noStrike" cap="none">
                <a:solidFill>
                  <a:schemeClr val="dk1"/>
                </a:solidFill>
                <a:latin typeface="Arial"/>
                <a:ea typeface="Arial"/>
                <a:cs typeface="Arial"/>
                <a:sym typeface="Arial"/>
              </a:defRPr>
            </a:lvl8pPr>
            <a:lvl9pPr marL="2949575" marR="0" lvl="8" indent="-142875" algn="l" rtl="0">
              <a:spcBef>
                <a:spcPts val="320"/>
              </a:spcBef>
              <a:spcAft>
                <a:spcPts val="0"/>
              </a:spcAft>
              <a:buClr>
                <a:schemeClr val="dk1"/>
              </a:buClr>
              <a:buSzPct val="100000"/>
              <a:buFont typeface="Arial"/>
              <a:buChar char="–"/>
              <a:defRPr sz="1600" b="0" i="0" u="none" strike="noStrike" cap="none">
                <a:solidFill>
                  <a:schemeClr val="dk1"/>
                </a:solidFill>
                <a:latin typeface="Arial"/>
                <a:ea typeface="Arial"/>
                <a:cs typeface="Arial"/>
                <a:sym typeface="Arial"/>
              </a:defRPr>
            </a:lvl9pPr>
          </a:lstStyle>
          <a:p>
            <a:endParaRPr/>
          </a:p>
        </p:txBody>
      </p:sp>
      <p:sp>
        <p:nvSpPr>
          <p:cNvPr id="21" name="Shape 21"/>
          <p:cNvSpPr txBox="1">
            <a:spLocks noGrp="1"/>
          </p:cNvSpPr>
          <p:nvPr>
            <p:ph type="title"/>
          </p:nvPr>
        </p:nvSpPr>
        <p:spPr>
          <a:xfrm>
            <a:off x="838241" y="358775"/>
            <a:ext cx="10509249" cy="719136"/>
          </a:xfrm>
          <a:prstGeom prst="rect">
            <a:avLst/>
          </a:prstGeom>
          <a:noFill/>
          <a:ln>
            <a:noFill/>
          </a:ln>
        </p:spPr>
        <p:txBody>
          <a:bodyPr lIns="91382" tIns="91382" rIns="91382" bIns="91382" anchor="t" anchorCtr="0"/>
          <a:lstStyle>
            <a:lvl1pPr marL="0" marR="0" lvl="0" indent="0" algn="l" rtl="0">
              <a:spcBef>
                <a:spcPts val="0"/>
              </a:spcBef>
              <a:spcAft>
                <a:spcPts val="0"/>
              </a:spcAft>
              <a:buNone/>
              <a:defRPr sz="3600" b="0" i="0" u="none" strike="noStrike" cap="none">
                <a:solidFill>
                  <a:schemeClr val="dk1"/>
                </a:solidFill>
                <a:latin typeface="Arial"/>
                <a:ea typeface="Arial"/>
                <a:cs typeface="Arial"/>
                <a:sym typeface="Arial"/>
              </a:defRPr>
            </a:lvl1pPr>
            <a:lvl2pPr marL="0" marR="0" lvl="1" indent="0" algn="l" rtl="0">
              <a:spcBef>
                <a:spcPts val="0"/>
              </a:spcBef>
              <a:spcAft>
                <a:spcPts val="0"/>
              </a:spcAft>
              <a:buNone/>
              <a:defRPr sz="3600" b="0" i="0" u="none" strike="noStrike" cap="none">
                <a:solidFill>
                  <a:schemeClr val="dk1"/>
                </a:solidFill>
                <a:latin typeface="Arial"/>
                <a:ea typeface="Arial"/>
                <a:cs typeface="Arial"/>
                <a:sym typeface="Arial"/>
              </a:defRPr>
            </a:lvl2pPr>
            <a:lvl3pPr marL="0" marR="0" lvl="2" indent="0" algn="l" rtl="0">
              <a:spcBef>
                <a:spcPts val="0"/>
              </a:spcBef>
              <a:spcAft>
                <a:spcPts val="0"/>
              </a:spcAft>
              <a:buNone/>
              <a:defRPr sz="3600" b="0" i="0" u="none" strike="noStrike" cap="none">
                <a:solidFill>
                  <a:schemeClr val="dk1"/>
                </a:solidFill>
                <a:latin typeface="Arial"/>
                <a:ea typeface="Arial"/>
                <a:cs typeface="Arial"/>
                <a:sym typeface="Arial"/>
              </a:defRPr>
            </a:lvl3pPr>
            <a:lvl4pPr marL="0" marR="0" lvl="3" indent="0" algn="l" rtl="0">
              <a:spcBef>
                <a:spcPts val="0"/>
              </a:spcBef>
              <a:spcAft>
                <a:spcPts val="0"/>
              </a:spcAft>
              <a:buNone/>
              <a:defRPr sz="3600" b="0" i="0" u="none" strike="noStrike" cap="none">
                <a:solidFill>
                  <a:schemeClr val="dk1"/>
                </a:solidFill>
                <a:latin typeface="Arial"/>
                <a:ea typeface="Arial"/>
                <a:cs typeface="Arial"/>
                <a:sym typeface="Arial"/>
              </a:defRPr>
            </a:lvl4pPr>
            <a:lvl5pPr marL="0" marR="0" lvl="4" indent="0" algn="l" rtl="0">
              <a:spcBef>
                <a:spcPts val="0"/>
              </a:spcBef>
              <a:spcAft>
                <a:spcPts val="0"/>
              </a:spcAft>
              <a:buNone/>
              <a:defRPr sz="3600" b="0" i="0" u="none" strike="noStrike" cap="none">
                <a:solidFill>
                  <a:schemeClr val="dk1"/>
                </a:solidFill>
                <a:latin typeface="Arial"/>
                <a:ea typeface="Arial"/>
                <a:cs typeface="Arial"/>
                <a:sym typeface="Arial"/>
              </a:defRPr>
            </a:lvl5pPr>
            <a:lvl6pPr marL="457200" marR="0" lvl="5" indent="0" algn="l" rtl="0">
              <a:spcBef>
                <a:spcPts val="0"/>
              </a:spcBef>
              <a:spcAft>
                <a:spcPts val="0"/>
              </a:spcAft>
              <a:buNone/>
              <a:defRPr sz="3600" b="0" i="0" u="none" strike="noStrike" cap="none">
                <a:solidFill>
                  <a:schemeClr val="dk1"/>
                </a:solidFill>
                <a:latin typeface="Arial"/>
                <a:ea typeface="Arial"/>
                <a:cs typeface="Arial"/>
                <a:sym typeface="Arial"/>
              </a:defRPr>
            </a:lvl6pPr>
            <a:lvl7pPr marL="914400" marR="0" lvl="6" indent="0" algn="l" rtl="0">
              <a:spcBef>
                <a:spcPts val="0"/>
              </a:spcBef>
              <a:spcAft>
                <a:spcPts val="0"/>
              </a:spcAft>
              <a:buNone/>
              <a:defRPr sz="3600" b="0" i="0" u="none" strike="noStrike" cap="none">
                <a:solidFill>
                  <a:schemeClr val="dk1"/>
                </a:solidFill>
                <a:latin typeface="Arial"/>
                <a:ea typeface="Arial"/>
                <a:cs typeface="Arial"/>
                <a:sym typeface="Arial"/>
              </a:defRPr>
            </a:lvl7pPr>
            <a:lvl8pPr marL="1371600" marR="0" lvl="7" indent="0" algn="l" rtl="0">
              <a:spcBef>
                <a:spcPts val="0"/>
              </a:spcBef>
              <a:spcAft>
                <a:spcPts val="0"/>
              </a:spcAft>
              <a:buNone/>
              <a:defRPr sz="3600" b="0" i="0" u="none" strike="noStrike" cap="none">
                <a:solidFill>
                  <a:schemeClr val="dk1"/>
                </a:solidFill>
                <a:latin typeface="Arial"/>
                <a:ea typeface="Arial"/>
                <a:cs typeface="Arial"/>
                <a:sym typeface="Arial"/>
              </a:defRPr>
            </a:lvl8pPr>
            <a:lvl9pPr marL="1828800" marR="0" lvl="8" indent="0" algn="l" rtl="0">
              <a:spcBef>
                <a:spcPts val="0"/>
              </a:spcBef>
              <a:spcAft>
                <a:spcPts val="0"/>
              </a:spcAft>
              <a:buNone/>
              <a:defRPr sz="3600" b="0" i="0" u="none" strike="noStrike" cap="none">
                <a:solidFill>
                  <a:schemeClr val="dk1"/>
                </a:solidFill>
                <a:latin typeface="Arial"/>
                <a:ea typeface="Arial"/>
                <a:cs typeface="Arial"/>
                <a:sym typeface="Arial"/>
              </a:defRPr>
            </a:lvl9pPr>
          </a:lstStyle>
          <a:p>
            <a:endParaRPr/>
          </a:p>
        </p:txBody>
      </p:sp>
      <p:sp>
        <p:nvSpPr>
          <p:cNvPr id="22" name="Shape 22"/>
          <p:cNvSpPr txBox="1"/>
          <p:nvPr/>
        </p:nvSpPr>
        <p:spPr>
          <a:xfrm>
            <a:off x="0" y="6308868"/>
            <a:ext cx="12192000" cy="550861"/>
          </a:xfrm>
          <a:prstGeom prst="rect">
            <a:avLst/>
          </a:prstGeom>
          <a:solidFill>
            <a:srgbClr val="01D1AE"/>
          </a:solidFill>
          <a:ln>
            <a:noFill/>
          </a:ln>
        </p:spPr>
        <p:txBody>
          <a:bodyPr lIns="84353" tIns="42165" rIns="84353" bIns="42165" anchor="ctr" anchorCtr="0">
            <a:noAutofit/>
          </a:bodyPr>
          <a:lstStyle/>
          <a:p>
            <a:endParaRPr sz="1100" kern="0">
              <a:solidFill>
                <a:srgbClr val="000000"/>
              </a:solidFill>
              <a:ea typeface="Arial"/>
              <a:cs typeface="Arial"/>
              <a:sym typeface="Arial"/>
            </a:endParaRPr>
          </a:p>
        </p:txBody>
      </p:sp>
      <p:sp>
        <p:nvSpPr>
          <p:cNvPr id="23" name="Shape 23"/>
          <p:cNvSpPr txBox="1"/>
          <p:nvPr/>
        </p:nvSpPr>
        <p:spPr>
          <a:xfrm>
            <a:off x="9" y="6308868"/>
            <a:ext cx="719665" cy="550861"/>
          </a:xfrm>
          <a:prstGeom prst="rect">
            <a:avLst/>
          </a:prstGeom>
          <a:noFill/>
          <a:ln>
            <a:noFill/>
          </a:ln>
        </p:spPr>
        <p:txBody>
          <a:bodyPr lIns="166080" tIns="0" rIns="0" bIns="0" anchor="ctr" anchorCtr="0">
            <a:noAutofit/>
          </a:bodyPr>
          <a:lstStyle/>
          <a:p>
            <a:pPr>
              <a:buClr>
                <a:srgbClr val="FFFFFF"/>
              </a:buClr>
              <a:buSzPct val="25000"/>
              <a:buFont typeface="Arial"/>
              <a:buNone/>
            </a:pPr>
            <a:fld id="{00000000-1234-1234-1234-123412341234}" type="slidenum">
              <a:rPr lang="en-US" sz="1100" kern="0">
                <a:solidFill>
                  <a:srgbClr val="FFFFFF"/>
                </a:solidFill>
                <a:ea typeface="Arial"/>
                <a:cs typeface="Arial"/>
                <a:sym typeface="Arial"/>
              </a:rPr>
              <a:pPr>
                <a:buClr>
                  <a:srgbClr val="FFFFFF"/>
                </a:buClr>
                <a:buSzPct val="25000"/>
                <a:buFont typeface="Arial"/>
                <a:buNone/>
              </a:pPr>
              <a:t>‹#›</a:t>
            </a:fld>
            <a:endParaRPr lang="en-US" sz="1100" kern="0">
              <a:solidFill>
                <a:srgbClr val="FFFFFF"/>
              </a:solidFill>
              <a:ea typeface="Arial"/>
              <a:cs typeface="Arial"/>
              <a:sym typeface="Arial"/>
            </a:endParaRPr>
          </a:p>
        </p:txBody>
      </p:sp>
      <p:sp>
        <p:nvSpPr>
          <p:cNvPr id="24" name="Shape 24"/>
          <p:cNvSpPr txBox="1">
            <a:spLocks noGrp="1"/>
          </p:cNvSpPr>
          <p:nvPr>
            <p:ph type="ftr" idx="11"/>
          </p:nvPr>
        </p:nvSpPr>
        <p:spPr>
          <a:xfrm>
            <a:off x="838241" y="6308869"/>
            <a:ext cx="10509249" cy="549275"/>
          </a:xfrm>
          <a:prstGeom prst="rect">
            <a:avLst/>
          </a:prstGeom>
          <a:noFill/>
          <a:ln>
            <a:noFill/>
          </a:ln>
        </p:spPr>
        <p:txBody>
          <a:bodyPr lIns="91382" tIns="91382" rIns="91382" bIns="91382" anchor="ctr" anchorCtr="0"/>
          <a:lstStyle>
            <a:lvl1pPr marL="0" marR="0" lvl="0" indent="0" algn="l" rtl="0">
              <a:lnSpc>
                <a:spcPct val="100000"/>
              </a:lnSpc>
              <a:spcBef>
                <a:spcPts val="0"/>
              </a:spcBef>
              <a:spcAft>
                <a:spcPts val="0"/>
              </a:spcAft>
              <a:buNone/>
              <a:defRPr sz="1100" b="0" i="0" u="none">
                <a:solidFill>
                  <a:schemeClr val="dk1"/>
                </a:solidFill>
                <a:latin typeface="Arial"/>
                <a:ea typeface="Arial"/>
                <a:cs typeface="Arial"/>
                <a:sym typeface="Arial"/>
              </a:defRPr>
            </a:lvl1pPr>
            <a:lvl2pPr marL="421850" marR="0" lvl="1" indent="0" algn="l" rtl="0">
              <a:lnSpc>
                <a:spcPct val="100000"/>
              </a:lnSpc>
              <a:spcBef>
                <a:spcPts val="0"/>
              </a:spcBef>
              <a:spcAft>
                <a:spcPts val="0"/>
              </a:spcAft>
              <a:buNone/>
              <a:defRPr sz="1100" b="0" i="0" u="none" strike="noStrike" cap="none">
                <a:solidFill>
                  <a:schemeClr val="dk1"/>
                </a:solidFill>
                <a:latin typeface="Arial"/>
                <a:ea typeface="Arial"/>
                <a:cs typeface="Arial"/>
                <a:sym typeface="Arial"/>
              </a:defRPr>
            </a:lvl2pPr>
            <a:lvl3pPr marL="843699" marR="0" lvl="2" indent="0" algn="l" rtl="0">
              <a:lnSpc>
                <a:spcPct val="100000"/>
              </a:lnSpc>
              <a:spcBef>
                <a:spcPts val="0"/>
              </a:spcBef>
              <a:spcAft>
                <a:spcPts val="0"/>
              </a:spcAft>
              <a:buNone/>
              <a:defRPr sz="1100" b="0" i="0" u="none" strike="noStrike" cap="none">
                <a:solidFill>
                  <a:schemeClr val="dk1"/>
                </a:solidFill>
                <a:latin typeface="Arial"/>
                <a:ea typeface="Arial"/>
                <a:cs typeface="Arial"/>
                <a:sym typeface="Arial"/>
              </a:defRPr>
            </a:lvl3pPr>
            <a:lvl4pPr marL="1265548" marR="0" lvl="3" indent="0" algn="l" rtl="0">
              <a:lnSpc>
                <a:spcPct val="100000"/>
              </a:lnSpc>
              <a:spcBef>
                <a:spcPts val="0"/>
              </a:spcBef>
              <a:spcAft>
                <a:spcPts val="0"/>
              </a:spcAft>
              <a:buNone/>
              <a:defRPr sz="1100" b="0" i="0" u="none" strike="noStrike" cap="none">
                <a:solidFill>
                  <a:schemeClr val="dk1"/>
                </a:solidFill>
                <a:latin typeface="Arial"/>
                <a:ea typeface="Arial"/>
                <a:cs typeface="Arial"/>
                <a:sym typeface="Arial"/>
              </a:defRPr>
            </a:lvl4pPr>
            <a:lvl5pPr marL="1687398" marR="0" lvl="4" indent="0" algn="l" rtl="0">
              <a:lnSpc>
                <a:spcPct val="100000"/>
              </a:lnSpc>
              <a:spcBef>
                <a:spcPts val="0"/>
              </a:spcBef>
              <a:spcAft>
                <a:spcPts val="0"/>
              </a:spcAft>
              <a:buNone/>
              <a:defRPr sz="1100" b="0" i="0" u="none" strike="noStrike" cap="none">
                <a:solidFill>
                  <a:schemeClr val="dk1"/>
                </a:solidFill>
                <a:latin typeface="Arial"/>
                <a:ea typeface="Arial"/>
                <a:cs typeface="Arial"/>
                <a:sym typeface="Arial"/>
              </a:defRPr>
            </a:lvl5pPr>
            <a:lvl6pPr marL="2109247" marR="0" lvl="5" indent="0" algn="l" rtl="0">
              <a:lnSpc>
                <a:spcPct val="100000"/>
              </a:lnSpc>
              <a:spcBef>
                <a:spcPts val="0"/>
              </a:spcBef>
              <a:spcAft>
                <a:spcPts val="0"/>
              </a:spcAft>
              <a:buNone/>
              <a:defRPr sz="1100" b="0" i="0" u="none" strike="noStrike" cap="none">
                <a:solidFill>
                  <a:schemeClr val="dk1"/>
                </a:solidFill>
                <a:latin typeface="Arial"/>
                <a:ea typeface="Arial"/>
                <a:cs typeface="Arial"/>
                <a:sym typeface="Arial"/>
              </a:defRPr>
            </a:lvl6pPr>
            <a:lvl7pPr marL="2952945" marR="0" lvl="6" indent="0" algn="l" rtl="0">
              <a:lnSpc>
                <a:spcPct val="100000"/>
              </a:lnSpc>
              <a:spcBef>
                <a:spcPts val="0"/>
              </a:spcBef>
              <a:spcAft>
                <a:spcPts val="0"/>
              </a:spcAft>
              <a:buNone/>
              <a:defRPr sz="1100" b="0" i="0" u="none" strike="noStrike" cap="none">
                <a:solidFill>
                  <a:schemeClr val="dk1"/>
                </a:solidFill>
                <a:latin typeface="Arial"/>
                <a:ea typeface="Arial"/>
                <a:cs typeface="Arial"/>
                <a:sym typeface="Arial"/>
              </a:defRPr>
            </a:lvl7pPr>
            <a:lvl8pPr marL="4218493" marR="0" lvl="7" indent="0" algn="l" rtl="0">
              <a:lnSpc>
                <a:spcPct val="100000"/>
              </a:lnSpc>
              <a:spcBef>
                <a:spcPts val="0"/>
              </a:spcBef>
              <a:spcAft>
                <a:spcPts val="0"/>
              </a:spcAft>
              <a:buNone/>
              <a:defRPr sz="1100" b="0" i="0" u="none" strike="noStrike" cap="none">
                <a:solidFill>
                  <a:schemeClr val="dk1"/>
                </a:solidFill>
                <a:latin typeface="Arial"/>
                <a:ea typeface="Arial"/>
                <a:cs typeface="Arial"/>
                <a:sym typeface="Arial"/>
              </a:defRPr>
            </a:lvl8pPr>
            <a:lvl9pPr marL="5905891" marR="0" lvl="8" indent="0" algn="l" rtl="0">
              <a:lnSpc>
                <a:spcPct val="100000"/>
              </a:lnSpc>
              <a:spcBef>
                <a:spcPts val="0"/>
              </a:spcBef>
              <a:spcAft>
                <a:spcPts val="0"/>
              </a:spcAft>
              <a:buNone/>
              <a:defRPr sz="1100" b="0" i="0" u="none" strike="noStrike" cap="none">
                <a:solidFill>
                  <a:schemeClr val="dk1"/>
                </a:solidFill>
                <a:latin typeface="Arial"/>
                <a:ea typeface="Arial"/>
                <a:cs typeface="Arial"/>
                <a:sym typeface="Arial"/>
              </a:defRPr>
            </a:lvl9pPr>
          </a:lstStyle>
          <a:p>
            <a:endParaRPr kern="0">
              <a:solidFill>
                <a:srgbClr val="000000"/>
              </a:solidFill>
            </a:endParaRPr>
          </a:p>
        </p:txBody>
      </p:sp>
    </p:spTree>
    <p:extLst>
      <p:ext uri="{BB962C8B-B14F-4D97-AF65-F5344CB8AC3E}">
        <p14:creationId xmlns:p14="http://schemas.microsoft.com/office/powerpoint/2010/main" val="3018653661"/>
      </p:ext>
    </p:extLst>
  </p:cSld>
  <p:clrMap bg1="lt1" tx1="dk1" bg2="dk2" tx2="lt2" accent1="accent1" accent2="accent2" accent3="accent3" accent4="accent4" accent5="accent5" accent6="accent6" hlink="hlink" folHlink="folHlink"/>
  <p:sldLayoutIdLst>
    <p:sldLayoutId id="2147483656" r:id="rId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None/>
        <a:defRPr sz="1300" b="0" i="0" u="none" strike="noStrike" cap="none">
          <a:solidFill>
            <a:srgbClr val="000000"/>
          </a:solidFill>
          <a:latin typeface="Arial"/>
          <a:ea typeface="Arial"/>
          <a:cs typeface="Arial"/>
          <a:sym typeface="Arial"/>
        </a:defRPr>
      </a:lvl1pPr>
    </p:titleStyle>
    <p:bodyStyle>
      <a:defPPr marR="0" lvl="0" algn="l" rtl="0">
        <a:lnSpc>
          <a:spcPct val="100000"/>
        </a:lnSpc>
        <a:spcBef>
          <a:spcPts val="0"/>
        </a:spcBef>
        <a:spcAft>
          <a:spcPts val="0"/>
        </a:spcAft>
      </a:defPPr>
      <a:lvl1pPr marR="0" lvl="0" algn="l" rtl="0">
        <a:lnSpc>
          <a:spcPct val="100000"/>
        </a:lnSpc>
        <a:spcBef>
          <a:spcPts val="0"/>
        </a:spcBef>
        <a:spcAft>
          <a:spcPts val="0"/>
        </a:spcAft>
        <a:buNone/>
        <a:defRPr sz="13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3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3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3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3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3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3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3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3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None/>
        <a:defRPr sz="13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3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3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3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3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3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3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3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300" b="0" i="0" u="none" strike="noStrike" cap="none">
          <a:solidFill>
            <a:srgbClr val="000000"/>
          </a:solidFill>
          <a:latin typeface="Arial"/>
          <a:ea typeface="Arial"/>
          <a:cs typeface="Arial"/>
          <a:sym typeface="Arial"/>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766034" y="541508"/>
            <a:ext cx="10663684" cy="512514"/>
          </a:xfrm>
          <a:prstGeom prst="rect">
            <a:avLst/>
          </a:prstGeom>
        </p:spPr>
        <p:txBody>
          <a:bodyPr vert="horz" lIns="0" tIns="0" rIns="0" bIns="0" rtlCol="0" anchor="t" anchorCtr="0">
            <a:noAutofit/>
          </a:bodyPr>
          <a:lstStyle/>
          <a:p>
            <a:endParaRPr lang="en-US" dirty="0"/>
          </a:p>
        </p:txBody>
      </p:sp>
      <p:sp>
        <p:nvSpPr>
          <p:cNvPr id="3" name="Text Placeholder 2"/>
          <p:cNvSpPr>
            <a:spLocks noGrp="1"/>
          </p:cNvSpPr>
          <p:nvPr>
            <p:ph type="body" idx="1"/>
          </p:nvPr>
        </p:nvSpPr>
        <p:spPr>
          <a:xfrm>
            <a:off x="787423" y="1417531"/>
            <a:ext cx="10642295" cy="4567344"/>
          </a:xfrm>
          <a:prstGeom prst="rect">
            <a:avLst/>
          </a:prstGeom>
        </p:spPr>
        <p:txBody>
          <a:bodyPr vert="horz" lIns="0" tIns="0" rIns="0" bIns="0" rtlCol="0">
            <a:no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Footer Placeholder 4"/>
          <p:cNvSpPr>
            <a:spLocks noGrp="1"/>
          </p:cNvSpPr>
          <p:nvPr>
            <p:ph type="ftr" sz="quarter" idx="3"/>
          </p:nvPr>
        </p:nvSpPr>
        <p:spPr>
          <a:xfrm>
            <a:off x="774724" y="6241535"/>
            <a:ext cx="10154233" cy="365125"/>
          </a:xfrm>
          <a:prstGeom prst="rect">
            <a:avLst/>
          </a:prstGeom>
        </p:spPr>
        <p:txBody>
          <a:bodyPr vert="horz" lIns="0" tIns="0" rIns="0" bIns="0" rtlCol="0" anchor="t" anchorCtr="0">
            <a:noAutofit/>
          </a:bodyPr>
          <a:lstStyle>
            <a:lvl1pPr algn="l">
              <a:defRPr sz="1200" b="0">
                <a:solidFill>
                  <a:schemeClr val="tx1"/>
                </a:solidFill>
              </a:defRPr>
            </a:lvl1pPr>
          </a:lstStyle>
          <a:p>
            <a:r>
              <a:rPr lang="en-GB" dirty="0"/>
              <a:t>On the Insert ribbon select Header and Footer to edit this holding text</a:t>
            </a:r>
            <a:endParaRPr lang="en-GB" noProof="0" dirty="0"/>
          </a:p>
        </p:txBody>
      </p:sp>
      <p:sp>
        <p:nvSpPr>
          <p:cNvPr id="6" name="Slide Number Placeholder 5"/>
          <p:cNvSpPr>
            <a:spLocks noGrp="1"/>
          </p:cNvSpPr>
          <p:nvPr>
            <p:ph type="sldNum" sz="quarter" idx="4"/>
          </p:nvPr>
        </p:nvSpPr>
        <p:spPr>
          <a:xfrm>
            <a:off x="10679016" y="6241535"/>
            <a:ext cx="750701" cy="181491"/>
          </a:xfrm>
          <a:prstGeom prst="rect">
            <a:avLst/>
          </a:prstGeom>
        </p:spPr>
        <p:txBody>
          <a:bodyPr vert="horz" lIns="0" tIns="0" rIns="0" bIns="0" rtlCol="0" anchor="t" anchorCtr="0">
            <a:noAutofit/>
          </a:bodyPr>
          <a:lstStyle>
            <a:lvl1pPr algn="r">
              <a:defRPr lang="en-US" sz="1200" b="0" kern="1200" smtClean="0">
                <a:solidFill>
                  <a:srgbClr val="4D4D4D"/>
                </a:solidFill>
                <a:latin typeface="+mn-lt"/>
                <a:ea typeface="+mn-ea"/>
                <a:cs typeface="+mn-cs"/>
              </a:defRPr>
            </a:lvl1pPr>
          </a:lstStyle>
          <a:p>
            <a:fld id="{D74D8B4B-93CA-40C4-A67B-39E5EDB6BC1B}" type="slidenum">
              <a:rPr lang="en-GB" noProof="0" smtClean="0"/>
              <a:pPr/>
              <a:t>‹#›</a:t>
            </a:fld>
            <a:endParaRPr lang="en-GB" noProof="0"/>
          </a:p>
        </p:txBody>
      </p:sp>
    </p:spTree>
  </p:cSld>
  <p:clrMap bg1="lt1" tx1="dk1" bg2="lt2" tx2="dk2" accent1="accent1" accent2="accent2" accent3="accent3" accent4="accent4" accent5="accent5" accent6="accent6" hlink="hlink" folHlink="folHlink"/>
  <p:sldLayoutIdLst>
    <p:sldLayoutId id="2147483841" r:id="rId1"/>
    <p:sldLayoutId id="2147483842" r:id="rId2"/>
    <p:sldLayoutId id="2147483843" r:id="rId3"/>
    <p:sldLayoutId id="2147483844" r:id="rId4"/>
    <p:sldLayoutId id="2147483845" r:id="rId5"/>
    <p:sldLayoutId id="2147483846" r:id="rId6"/>
  </p:sldLayoutIdLst>
  <p:hf hdr="0" dt="0"/>
  <p:txStyles>
    <p:titleStyle>
      <a:lvl1pPr algn="l" defTabSz="685783" rtl="0" eaLnBrk="1" latinLnBrk="0" hangingPunct="1">
        <a:lnSpc>
          <a:spcPct val="90000"/>
        </a:lnSpc>
        <a:spcBef>
          <a:spcPct val="0"/>
        </a:spcBef>
        <a:buNone/>
        <a:defRPr sz="2400" b="1" kern="1200">
          <a:solidFill>
            <a:srgbClr val="003764"/>
          </a:solidFill>
          <a:latin typeface="Arial" panose="020B0604020202020204" pitchFamily="34" charset="0"/>
          <a:ea typeface="+mj-ea"/>
          <a:cs typeface="Arial" panose="020B0604020202020204" pitchFamily="34" charset="0"/>
        </a:defRPr>
      </a:lvl1pPr>
    </p:titleStyle>
    <p:bodyStyle>
      <a:lvl1pPr marL="0" indent="0" algn="l" defTabSz="685783" rtl="0" eaLnBrk="1" latinLnBrk="0" hangingPunct="1">
        <a:lnSpc>
          <a:spcPct val="100000"/>
        </a:lnSpc>
        <a:spcBef>
          <a:spcPts val="0"/>
        </a:spcBef>
        <a:spcAft>
          <a:spcPts val="900"/>
        </a:spcAft>
        <a:buClr>
          <a:srgbClr val="0A548B"/>
        </a:buClr>
        <a:buSzPct val="100000"/>
        <a:buFont typeface="Corbel" pitchFamily="34" charset="0"/>
        <a:buNone/>
        <a:defRPr sz="1600" kern="1200">
          <a:solidFill>
            <a:schemeClr val="tx1"/>
          </a:solidFill>
          <a:latin typeface="Arial" panose="020B0604020202020204" pitchFamily="34" charset="0"/>
          <a:ea typeface="+mn-ea"/>
          <a:cs typeface="Arial" panose="020B0604020202020204" pitchFamily="34" charset="0"/>
        </a:defRPr>
      </a:lvl1pPr>
      <a:lvl2pPr marL="0" indent="0" algn="l" defTabSz="685783" rtl="0" eaLnBrk="1" latinLnBrk="0" hangingPunct="1">
        <a:lnSpc>
          <a:spcPct val="100000"/>
        </a:lnSpc>
        <a:spcBef>
          <a:spcPts val="0"/>
        </a:spcBef>
        <a:spcAft>
          <a:spcPts val="900"/>
        </a:spcAft>
        <a:buClr>
          <a:srgbClr val="0A548B"/>
        </a:buClr>
        <a:buSzPct val="100000"/>
        <a:buFont typeface="Corbel" pitchFamily="34" charset="0"/>
        <a:buNone/>
        <a:defRPr sz="1600" b="1" kern="1200">
          <a:solidFill>
            <a:schemeClr val="tx1"/>
          </a:solidFill>
          <a:latin typeface="Arial" panose="020B0604020202020204" pitchFamily="34" charset="0"/>
          <a:ea typeface="+mn-ea"/>
          <a:cs typeface="Arial" panose="020B0604020202020204" pitchFamily="34" charset="0"/>
        </a:defRPr>
      </a:lvl2pPr>
      <a:lvl3pPr marL="216000" indent="-215995" algn="l" defTabSz="685783" rtl="0" eaLnBrk="1" latinLnBrk="0" hangingPunct="1">
        <a:lnSpc>
          <a:spcPct val="100000"/>
        </a:lnSpc>
        <a:spcBef>
          <a:spcPts val="0"/>
        </a:spcBef>
        <a:spcAft>
          <a:spcPts val="900"/>
        </a:spcAft>
        <a:buClr>
          <a:schemeClr val="tx2"/>
        </a:buClr>
        <a:buSzPct val="100000"/>
        <a:buFont typeface="Corbel" pitchFamily="34" charset="0"/>
        <a:buChar char="•"/>
        <a:defRPr sz="1600" kern="1200">
          <a:solidFill>
            <a:schemeClr val="tx1"/>
          </a:solidFill>
          <a:latin typeface="Arial" panose="020B0604020202020204" pitchFamily="34" charset="0"/>
          <a:ea typeface="+mn-ea"/>
          <a:cs typeface="Arial" panose="020B0604020202020204" pitchFamily="34" charset="0"/>
        </a:defRPr>
      </a:lvl3pPr>
      <a:lvl4pPr marL="431989" indent="-215995" algn="l" defTabSz="685783" rtl="0" eaLnBrk="1" latinLnBrk="0" hangingPunct="1">
        <a:lnSpc>
          <a:spcPct val="100000"/>
        </a:lnSpc>
        <a:spcBef>
          <a:spcPts val="0"/>
        </a:spcBef>
        <a:spcAft>
          <a:spcPts val="900"/>
        </a:spcAft>
        <a:buClr>
          <a:schemeClr val="tx1"/>
        </a:buClr>
        <a:buSzPct val="100000"/>
        <a:buFont typeface="Corbel" pitchFamily="34" charset="0"/>
        <a:buChar char="•"/>
        <a:defRPr sz="1600" kern="1200">
          <a:solidFill>
            <a:schemeClr val="tx1"/>
          </a:solidFill>
          <a:latin typeface="Arial" panose="020B0604020202020204" pitchFamily="34" charset="0"/>
          <a:ea typeface="+mn-ea"/>
          <a:cs typeface="Arial" panose="020B0604020202020204" pitchFamily="34" charset="0"/>
        </a:defRPr>
      </a:lvl4pPr>
      <a:lvl5pPr marL="647984" indent="-215995" algn="l" defTabSz="685783" rtl="0" eaLnBrk="1" latinLnBrk="0" hangingPunct="1">
        <a:lnSpc>
          <a:spcPct val="100000"/>
        </a:lnSpc>
        <a:spcBef>
          <a:spcPts val="0"/>
        </a:spcBef>
        <a:spcAft>
          <a:spcPts val="900"/>
        </a:spcAft>
        <a:buClr>
          <a:schemeClr val="tx1"/>
        </a:buClr>
        <a:buSzPct val="100000"/>
        <a:buFont typeface="Corbel" pitchFamily="34" charset="0"/>
        <a:buChar char="•"/>
        <a:defRPr sz="1600" kern="1200">
          <a:solidFill>
            <a:schemeClr val="tx1"/>
          </a:solidFill>
          <a:latin typeface="Arial" panose="020B0604020202020204" pitchFamily="34" charset="0"/>
          <a:ea typeface="+mn-ea"/>
          <a:cs typeface="Arial" panose="020B0604020202020204" pitchFamily="34" charset="0"/>
        </a:defRPr>
      </a:lvl5pPr>
      <a:lvl6pPr marL="1199970" indent="-171446" algn="l" defTabSz="685783" rtl="0" eaLnBrk="1" latinLnBrk="0" hangingPunct="1">
        <a:lnSpc>
          <a:spcPct val="90000"/>
        </a:lnSpc>
        <a:spcBef>
          <a:spcPts val="151"/>
        </a:spcBef>
        <a:spcAft>
          <a:spcPts val="300"/>
        </a:spcAft>
        <a:buClr>
          <a:schemeClr val="accent1"/>
        </a:buClr>
        <a:buSzPct val="80000"/>
        <a:buFont typeface="Corbel" pitchFamily="34" charset="0"/>
        <a:buChar char="•"/>
        <a:defRPr sz="1200" kern="1200">
          <a:solidFill>
            <a:schemeClr val="accent1"/>
          </a:solidFill>
          <a:latin typeface="+mn-lt"/>
          <a:ea typeface="+mn-ea"/>
          <a:cs typeface="+mn-cs"/>
        </a:defRPr>
      </a:lvl6pPr>
      <a:lvl7pPr marL="1424964" indent="-171446" algn="l" defTabSz="685783" rtl="0" eaLnBrk="1" latinLnBrk="0" hangingPunct="1">
        <a:lnSpc>
          <a:spcPct val="90000"/>
        </a:lnSpc>
        <a:spcBef>
          <a:spcPts val="151"/>
        </a:spcBef>
        <a:spcAft>
          <a:spcPts val="300"/>
        </a:spcAft>
        <a:buClr>
          <a:schemeClr val="accent1"/>
        </a:buClr>
        <a:buSzPct val="80000"/>
        <a:buFont typeface="Corbel" pitchFamily="34" charset="0"/>
        <a:buChar char="•"/>
        <a:defRPr sz="1200" kern="1200">
          <a:solidFill>
            <a:schemeClr val="accent1"/>
          </a:solidFill>
          <a:latin typeface="+mn-lt"/>
          <a:ea typeface="+mn-ea"/>
          <a:cs typeface="+mn-cs"/>
        </a:defRPr>
      </a:lvl7pPr>
      <a:lvl8pPr marL="1649959" indent="-171446" algn="l" defTabSz="685783" rtl="0" eaLnBrk="1" latinLnBrk="0" hangingPunct="1">
        <a:lnSpc>
          <a:spcPct val="90000"/>
        </a:lnSpc>
        <a:spcBef>
          <a:spcPts val="151"/>
        </a:spcBef>
        <a:spcAft>
          <a:spcPts val="300"/>
        </a:spcAft>
        <a:buClr>
          <a:schemeClr val="accent1"/>
        </a:buClr>
        <a:buSzPct val="80000"/>
        <a:buFont typeface="Corbel" pitchFamily="34" charset="0"/>
        <a:buChar char="•"/>
        <a:defRPr sz="1200" kern="1200">
          <a:solidFill>
            <a:schemeClr val="accent1"/>
          </a:solidFill>
          <a:latin typeface="+mn-lt"/>
          <a:ea typeface="+mn-ea"/>
          <a:cs typeface="+mn-cs"/>
        </a:defRPr>
      </a:lvl8pPr>
      <a:lvl9pPr marL="1874953" indent="-171446" algn="l" defTabSz="685783" rtl="0" eaLnBrk="1" latinLnBrk="0" hangingPunct="1">
        <a:lnSpc>
          <a:spcPct val="90000"/>
        </a:lnSpc>
        <a:spcBef>
          <a:spcPts val="151"/>
        </a:spcBef>
        <a:spcAft>
          <a:spcPts val="300"/>
        </a:spcAft>
        <a:buClr>
          <a:schemeClr val="accent1"/>
        </a:buClr>
        <a:buSzPct val="80000"/>
        <a:buFont typeface="Corbel" pitchFamily="34" charset="0"/>
        <a:buChar char="•"/>
        <a:defRPr sz="1200" kern="1200">
          <a:solidFill>
            <a:schemeClr val="accent1"/>
          </a:solidFill>
          <a:latin typeface="+mn-lt"/>
          <a:ea typeface="+mn-ea"/>
          <a:cs typeface="+mn-cs"/>
        </a:defRPr>
      </a:lvl9pPr>
    </p:bodyStyle>
    <p:otherStyle>
      <a:defPPr>
        <a:defRPr lang="en-US"/>
      </a:defPPr>
      <a:lvl1pPr marL="0" algn="l" defTabSz="685783" rtl="0" eaLnBrk="1" latinLnBrk="0" hangingPunct="1">
        <a:defRPr sz="1351" kern="1200">
          <a:solidFill>
            <a:schemeClr val="tx1"/>
          </a:solidFill>
          <a:latin typeface="+mn-lt"/>
          <a:ea typeface="+mn-ea"/>
          <a:cs typeface="+mn-cs"/>
        </a:defRPr>
      </a:lvl1pPr>
      <a:lvl2pPr marL="342891" algn="l" defTabSz="685783" rtl="0" eaLnBrk="1" latinLnBrk="0" hangingPunct="1">
        <a:defRPr sz="1351" kern="1200">
          <a:solidFill>
            <a:schemeClr val="tx1"/>
          </a:solidFill>
          <a:latin typeface="+mn-lt"/>
          <a:ea typeface="+mn-ea"/>
          <a:cs typeface="+mn-cs"/>
        </a:defRPr>
      </a:lvl2pPr>
      <a:lvl3pPr marL="685783" algn="l" defTabSz="685783" rtl="0" eaLnBrk="1" latinLnBrk="0" hangingPunct="1">
        <a:defRPr sz="1351" kern="1200">
          <a:solidFill>
            <a:schemeClr val="tx1"/>
          </a:solidFill>
          <a:latin typeface="+mn-lt"/>
          <a:ea typeface="+mn-ea"/>
          <a:cs typeface="+mn-cs"/>
        </a:defRPr>
      </a:lvl3pPr>
      <a:lvl4pPr marL="1028674" algn="l" defTabSz="685783" rtl="0" eaLnBrk="1" latinLnBrk="0" hangingPunct="1">
        <a:defRPr sz="1351" kern="1200">
          <a:solidFill>
            <a:schemeClr val="tx1"/>
          </a:solidFill>
          <a:latin typeface="+mn-lt"/>
          <a:ea typeface="+mn-ea"/>
          <a:cs typeface="+mn-cs"/>
        </a:defRPr>
      </a:lvl4pPr>
      <a:lvl5pPr marL="1371566" algn="l" defTabSz="685783" rtl="0" eaLnBrk="1" latinLnBrk="0" hangingPunct="1">
        <a:defRPr sz="1351" kern="1200">
          <a:solidFill>
            <a:schemeClr val="tx1"/>
          </a:solidFill>
          <a:latin typeface="+mn-lt"/>
          <a:ea typeface="+mn-ea"/>
          <a:cs typeface="+mn-cs"/>
        </a:defRPr>
      </a:lvl5pPr>
      <a:lvl6pPr marL="1714457" algn="l" defTabSz="685783" rtl="0" eaLnBrk="1" latinLnBrk="0" hangingPunct="1">
        <a:defRPr sz="1351" kern="1200">
          <a:solidFill>
            <a:schemeClr val="tx1"/>
          </a:solidFill>
          <a:latin typeface="+mn-lt"/>
          <a:ea typeface="+mn-ea"/>
          <a:cs typeface="+mn-cs"/>
        </a:defRPr>
      </a:lvl6pPr>
      <a:lvl7pPr marL="2057349" algn="l" defTabSz="685783" rtl="0" eaLnBrk="1" latinLnBrk="0" hangingPunct="1">
        <a:defRPr sz="1351" kern="1200">
          <a:solidFill>
            <a:schemeClr val="tx1"/>
          </a:solidFill>
          <a:latin typeface="+mn-lt"/>
          <a:ea typeface="+mn-ea"/>
          <a:cs typeface="+mn-cs"/>
        </a:defRPr>
      </a:lvl7pPr>
      <a:lvl8pPr marL="2400240" algn="l" defTabSz="685783" rtl="0" eaLnBrk="1" latinLnBrk="0" hangingPunct="1">
        <a:defRPr sz="1351" kern="1200">
          <a:solidFill>
            <a:schemeClr val="tx1"/>
          </a:solidFill>
          <a:latin typeface="+mn-lt"/>
          <a:ea typeface="+mn-ea"/>
          <a:cs typeface="+mn-cs"/>
        </a:defRPr>
      </a:lvl8pPr>
      <a:lvl9pPr marL="2743131" algn="l" defTabSz="685783" rtl="0" eaLnBrk="1" latinLnBrk="0" hangingPunct="1">
        <a:defRPr sz="1351" kern="1200">
          <a:solidFill>
            <a:schemeClr val="tx1"/>
          </a:solidFill>
          <a:latin typeface="+mn-lt"/>
          <a:ea typeface="+mn-ea"/>
          <a:cs typeface="+mn-cs"/>
        </a:defRPr>
      </a:lvl9pPr>
    </p:otherStyle>
  </p:txStyles>
  <p:extLst>
    <p:ext uri="{27BBF7A9-308A-43DC-89C8-2F10F3537804}">
      <p15:sldGuideLst xmlns:p15="http://schemas.microsoft.com/office/powerpoint/2012/main">
        <p15:guide id="3" orient="horz" pos="3770" userDrawn="1">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41.xml"/></Relationships>
</file>

<file path=ppt/slides/_rels/slide10.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hyperlink" Target="mailto:Kirstie.Stroud@education.gov.uk" TargetMode="External"/><Relationship Id="rId2" Type="http://schemas.openxmlformats.org/officeDocument/2006/relationships/notesSlide" Target="../notesSlides/notesSlide11.xml"/><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2.xml"/><Relationship Id="rId1" Type="http://schemas.openxmlformats.org/officeDocument/2006/relationships/slideLayout" Target="../slideLayouts/slideLayout3.xml"/><Relationship Id="rId4" Type="http://schemas.openxmlformats.org/officeDocument/2006/relationships/image" Target="../media/image10.png"/></Relationships>
</file>

<file path=ppt/slides/_rels/slide4.xml.rels><?xml version="1.0" encoding="UTF-8" standalone="yes"?>
<Relationships xmlns="http://schemas.openxmlformats.org/package/2006/relationships"><Relationship Id="rId8" Type="http://schemas.openxmlformats.org/officeDocument/2006/relationships/image" Target="../media/image19.pn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3.xml"/><Relationship Id="rId1" Type="http://schemas.openxmlformats.org/officeDocument/2006/relationships/slideLayout" Target="../slideLayouts/slideLayout33.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5.xml.rels><?xml version="1.0" encoding="UTF-8" standalone="yes"?>
<Relationships xmlns="http://schemas.openxmlformats.org/package/2006/relationships"><Relationship Id="rId8" Type="http://schemas.openxmlformats.org/officeDocument/2006/relationships/diagramQuickStyle" Target="../diagrams/quickStyle2.xml"/><Relationship Id="rId3" Type="http://schemas.openxmlformats.org/officeDocument/2006/relationships/image" Target="../media/image20.jpeg"/><Relationship Id="rId7" Type="http://schemas.openxmlformats.org/officeDocument/2006/relationships/diagramLayout" Target="../diagrams/layout2.xml"/><Relationship Id="rId2" Type="http://schemas.openxmlformats.org/officeDocument/2006/relationships/notesSlide" Target="../notesSlides/notesSlide4.xml"/><Relationship Id="rId1" Type="http://schemas.openxmlformats.org/officeDocument/2006/relationships/slideLayout" Target="../slideLayouts/slideLayout3.xml"/><Relationship Id="rId6" Type="http://schemas.openxmlformats.org/officeDocument/2006/relationships/diagramData" Target="../diagrams/data2.xml"/><Relationship Id="rId5" Type="http://schemas.openxmlformats.org/officeDocument/2006/relationships/hyperlink" Target="https://www.gov.uk/guidance/senior-mental-health-lead-training" TargetMode="External"/><Relationship Id="rId10" Type="http://schemas.microsoft.com/office/2007/relationships/diagramDrawing" Target="../diagrams/drawing2.xml"/><Relationship Id="rId4" Type="http://schemas.openxmlformats.org/officeDocument/2006/relationships/image" Target="../media/image21.png"/><Relationship Id="rId9" Type="http://schemas.openxmlformats.org/officeDocument/2006/relationships/diagramColors" Target="../diagrams/colors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notesSlide" Target="../notesSlides/notesSlide6.xml"/><Relationship Id="rId1" Type="http://schemas.openxmlformats.org/officeDocument/2006/relationships/slideLayout" Target="../slideLayouts/slideLayout3.xml"/><Relationship Id="rId5" Type="http://schemas.openxmlformats.org/officeDocument/2006/relationships/hyperlink" Target="https://www.leedsbeckett.ac.uk/smhl" TargetMode="External"/><Relationship Id="rId4" Type="http://schemas.openxmlformats.org/officeDocument/2006/relationships/image" Target="../media/image10.png"/></Relationships>
</file>

<file path=ppt/slides/_rels/slide8.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28CF40-0DA2-4B95-9327-247FB8D51D99}"/>
              </a:ext>
            </a:extLst>
          </p:cNvPr>
          <p:cNvSpPr>
            <a:spLocks noGrp="1"/>
          </p:cNvSpPr>
          <p:nvPr>
            <p:ph type="ctrTitle"/>
          </p:nvPr>
        </p:nvSpPr>
        <p:spPr>
          <a:xfrm>
            <a:off x="641556" y="2079494"/>
            <a:ext cx="7488238" cy="1691923"/>
          </a:xfrm>
        </p:spPr>
        <p:txBody>
          <a:bodyPr/>
          <a:lstStyle/>
          <a:p>
            <a:r>
              <a:rPr lang="en-GB" sz="3200" dirty="0">
                <a:cs typeface="Arial"/>
              </a:rPr>
              <a:t>Senior Mental Health Lead role and Whole School/College Approach to Mental Health &amp; Wellbeing</a:t>
            </a:r>
            <a:endParaRPr lang="en-GB" sz="3200" dirty="0"/>
          </a:p>
        </p:txBody>
      </p:sp>
      <p:sp>
        <p:nvSpPr>
          <p:cNvPr id="4" name="Text Placeholder 3">
            <a:extLst>
              <a:ext uri="{FF2B5EF4-FFF2-40B4-BE49-F238E27FC236}">
                <a16:creationId xmlns:a16="http://schemas.microsoft.com/office/drawing/2014/main" id="{3A129B8F-530C-4868-BED2-D95EF9AA7711}"/>
              </a:ext>
            </a:extLst>
          </p:cNvPr>
          <p:cNvSpPr>
            <a:spLocks noGrp="1"/>
          </p:cNvSpPr>
          <p:nvPr>
            <p:ph type="body" sz="quarter" idx="11"/>
          </p:nvPr>
        </p:nvSpPr>
        <p:spPr>
          <a:xfrm>
            <a:off x="641556" y="4535549"/>
            <a:ext cx="7296081" cy="790776"/>
          </a:xfrm>
        </p:spPr>
        <p:txBody>
          <a:bodyPr vert="horz" lIns="0" tIns="0" rIns="0" bIns="0" rtlCol="0" anchor="t">
            <a:noAutofit/>
          </a:bodyPr>
          <a:lstStyle/>
          <a:p>
            <a:r>
              <a:rPr lang="en-GB" sz="2800" dirty="0">
                <a:latin typeface="Arial"/>
                <a:cs typeface="Arial"/>
              </a:rPr>
              <a:t>London Celebration Event</a:t>
            </a:r>
            <a:endParaRPr lang="en-GB" sz="2800" dirty="0"/>
          </a:p>
          <a:p>
            <a:r>
              <a:rPr lang="en-GB" sz="2800" dirty="0">
                <a:latin typeface="Arial"/>
                <a:cs typeface="Arial"/>
              </a:rPr>
              <a:t>24th March 2022</a:t>
            </a:r>
            <a:endParaRPr lang="en-GB" sz="2800" dirty="0"/>
          </a:p>
        </p:txBody>
      </p:sp>
    </p:spTree>
    <p:extLst>
      <p:ext uri="{BB962C8B-B14F-4D97-AF65-F5344CB8AC3E}">
        <p14:creationId xmlns:p14="http://schemas.microsoft.com/office/powerpoint/2010/main" val="335344588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A1132B-F0EF-41E9-BD85-779E596CAEF1}"/>
              </a:ext>
            </a:extLst>
          </p:cNvPr>
          <p:cNvSpPr>
            <a:spLocks noGrp="1"/>
          </p:cNvSpPr>
          <p:nvPr>
            <p:ph type="title"/>
          </p:nvPr>
        </p:nvSpPr>
        <p:spPr>
          <a:xfrm>
            <a:off x="611922" y="190474"/>
            <a:ext cx="10663684" cy="512514"/>
          </a:xfrm>
        </p:spPr>
        <p:txBody>
          <a:bodyPr/>
          <a:lstStyle/>
          <a:p>
            <a:r>
              <a:rPr lang="en-GB" dirty="0">
                <a:latin typeface="Arial"/>
                <a:cs typeface="Arial"/>
              </a:rPr>
              <a:t>Snapshot of feedback from London schools 2021</a:t>
            </a:r>
            <a:endParaRPr lang="en-GB" dirty="0"/>
          </a:p>
        </p:txBody>
      </p:sp>
      <p:graphicFrame>
        <p:nvGraphicFramePr>
          <p:cNvPr id="7" name="Chart 6">
            <a:extLst>
              <a:ext uri="{FF2B5EF4-FFF2-40B4-BE49-F238E27FC236}">
                <a16:creationId xmlns:a16="http://schemas.microsoft.com/office/drawing/2014/main" id="{D996F4AB-357D-4934-9AB0-77E3C4A0665E}"/>
              </a:ext>
            </a:extLst>
          </p:cNvPr>
          <p:cNvGraphicFramePr>
            <a:graphicFrameLocks/>
          </p:cNvGraphicFramePr>
          <p:nvPr>
            <p:extLst>
              <p:ext uri="{D42A27DB-BD31-4B8C-83A1-F6EECF244321}">
                <p14:modId xmlns:p14="http://schemas.microsoft.com/office/powerpoint/2010/main" val="3195209615"/>
              </p:ext>
            </p:extLst>
          </p:nvPr>
        </p:nvGraphicFramePr>
        <p:xfrm>
          <a:off x="1001892" y="447194"/>
          <a:ext cx="10545886" cy="64069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423918422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2">
            <a:extLst>
              <a:ext uri="{FF2B5EF4-FFF2-40B4-BE49-F238E27FC236}">
                <a16:creationId xmlns:a16="http://schemas.microsoft.com/office/drawing/2014/main" id="{0AE523F8-59E0-4F0E-88DE-B68C7B3BD040}"/>
              </a:ext>
            </a:extLst>
          </p:cNvPr>
          <p:cNvSpPr txBox="1">
            <a:spLocks/>
          </p:cNvSpPr>
          <p:nvPr/>
        </p:nvSpPr>
        <p:spPr>
          <a:xfrm>
            <a:off x="1553200" y="288569"/>
            <a:ext cx="7997763" cy="512514"/>
          </a:xfrm>
          <a:prstGeom prst="rect">
            <a:avLst/>
          </a:prstGeom>
        </p:spPr>
        <p:txBody>
          <a:bodyPr vert="horz" lIns="0" tIns="0" rIns="0" bIns="0" rtlCol="0" anchor="t" anchorCtr="0">
            <a:normAutofit/>
          </a:bodyPr>
          <a:lstStyle>
            <a:lvl1pPr algn="l" defTabSz="685783" rtl="0" eaLnBrk="1" latinLnBrk="0" hangingPunct="1">
              <a:lnSpc>
                <a:spcPct val="85000"/>
              </a:lnSpc>
              <a:spcBef>
                <a:spcPct val="0"/>
              </a:spcBef>
              <a:buNone/>
              <a:defRPr sz="3600" b="1" kern="1200" cap="none" baseline="0">
                <a:solidFill>
                  <a:schemeClr val="tx1"/>
                </a:solidFill>
                <a:latin typeface="Arial" panose="020B0604020202020204" pitchFamily="34" charset="0"/>
                <a:ea typeface="+mj-ea"/>
                <a:cs typeface="Arial" panose="020B0604020202020204" pitchFamily="34" charset="0"/>
              </a:defRPr>
            </a:lvl1pPr>
          </a:lstStyle>
          <a:p>
            <a:endParaRPr lang="en-GB" sz="2400" dirty="0">
              <a:solidFill>
                <a:schemeClr val="accent1"/>
              </a:solidFill>
            </a:endParaRPr>
          </a:p>
        </p:txBody>
      </p:sp>
      <p:sp>
        <p:nvSpPr>
          <p:cNvPr id="7" name="TextBox 6">
            <a:extLst>
              <a:ext uri="{FF2B5EF4-FFF2-40B4-BE49-F238E27FC236}">
                <a16:creationId xmlns:a16="http://schemas.microsoft.com/office/drawing/2014/main" id="{3E20CFA6-DDFE-4F79-A367-C39A90A66B2F}"/>
              </a:ext>
            </a:extLst>
          </p:cNvPr>
          <p:cNvSpPr txBox="1"/>
          <p:nvPr/>
        </p:nvSpPr>
        <p:spPr>
          <a:xfrm>
            <a:off x="767174" y="726193"/>
            <a:ext cx="11176972" cy="369332"/>
          </a:xfrm>
          <a:prstGeom prst="rect">
            <a:avLst/>
          </a:prstGeom>
          <a:noFill/>
        </p:spPr>
        <p:txBody>
          <a:bodyPr wrap="square" lIns="91440" tIns="45720" rIns="91440" bIns="45720" anchor="t">
            <a:spAutoFit/>
          </a:bodyPr>
          <a:lstStyle/>
          <a:p>
            <a:endParaRPr lang="en-GB" b="1" dirty="0">
              <a:cs typeface="Arial"/>
            </a:endParaRPr>
          </a:p>
        </p:txBody>
      </p:sp>
      <p:sp>
        <p:nvSpPr>
          <p:cNvPr id="2" name="Title 1">
            <a:extLst>
              <a:ext uri="{FF2B5EF4-FFF2-40B4-BE49-F238E27FC236}">
                <a16:creationId xmlns:a16="http://schemas.microsoft.com/office/drawing/2014/main" id="{173A1DD1-EED3-4912-A6C2-E0BF6614B548}"/>
              </a:ext>
            </a:extLst>
          </p:cNvPr>
          <p:cNvSpPr txBox="1">
            <a:spLocks/>
          </p:cNvSpPr>
          <p:nvPr/>
        </p:nvSpPr>
        <p:spPr>
          <a:xfrm>
            <a:off x="2127360" y="284654"/>
            <a:ext cx="10252718" cy="512514"/>
          </a:xfrm>
          <a:prstGeom prst="rect">
            <a:avLst/>
          </a:prstGeom>
        </p:spPr>
        <p:txBody>
          <a:bodyPr vert="horz" lIns="0" tIns="0" rIns="0" bIns="0" rtlCol="0" anchor="t" anchorCtr="0">
            <a:normAutofit/>
          </a:bodyPr>
          <a:lstStyle>
            <a:lvl1pPr algn="l" defTabSz="685783" rtl="0" eaLnBrk="1" latinLnBrk="0" hangingPunct="1">
              <a:lnSpc>
                <a:spcPct val="85000"/>
              </a:lnSpc>
              <a:spcBef>
                <a:spcPct val="0"/>
              </a:spcBef>
              <a:buNone/>
              <a:defRPr sz="3600" b="1" kern="1200" cap="none" baseline="0">
                <a:solidFill>
                  <a:schemeClr val="tx1"/>
                </a:solidFill>
                <a:latin typeface="Arial" panose="020B0604020202020204" pitchFamily="34" charset="0"/>
                <a:ea typeface="+mj-ea"/>
                <a:cs typeface="Arial" panose="020B0604020202020204" pitchFamily="34" charset="0"/>
              </a:defRPr>
            </a:lvl1pPr>
          </a:lstStyle>
          <a:p>
            <a:r>
              <a:rPr lang="en-GB" sz="2400" dirty="0">
                <a:solidFill>
                  <a:schemeClr val="accent1"/>
                </a:solidFill>
                <a:latin typeface="Arial"/>
                <a:cs typeface="Arial"/>
              </a:rPr>
              <a:t>Quotes from London schools about the work of MHSTs</a:t>
            </a:r>
            <a:endParaRPr lang="en-GB" sz="2400" dirty="0">
              <a:solidFill>
                <a:schemeClr val="accent1"/>
              </a:solidFill>
            </a:endParaRPr>
          </a:p>
        </p:txBody>
      </p:sp>
      <p:sp>
        <p:nvSpPr>
          <p:cNvPr id="14" name="TextBox 13">
            <a:extLst>
              <a:ext uri="{FF2B5EF4-FFF2-40B4-BE49-F238E27FC236}">
                <a16:creationId xmlns:a16="http://schemas.microsoft.com/office/drawing/2014/main" id="{597E658E-3A1F-4F12-80D1-F82368001A51}"/>
              </a:ext>
            </a:extLst>
          </p:cNvPr>
          <p:cNvSpPr txBox="1"/>
          <p:nvPr/>
        </p:nvSpPr>
        <p:spPr>
          <a:xfrm rot="-480000">
            <a:off x="220895" y="1480989"/>
            <a:ext cx="6981289" cy="92333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i="1" dirty="0"/>
              <a:t>“This is an excellent programme that has contributed to the high quality of emotional and mental health support we are able to deliver to our school community.” SECONDARY SMHL</a:t>
            </a:r>
            <a:endParaRPr lang="en-GB" dirty="0"/>
          </a:p>
        </p:txBody>
      </p:sp>
      <p:sp>
        <p:nvSpPr>
          <p:cNvPr id="15" name="TextBox 14">
            <a:extLst>
              <a:ext uri="{FF2B5EF4-FFF2-40B4-BE49-F238E27FC236}">
                <a16:creationId xmlns:a16="http://schemas.microsoft.com/office/drawing/2014/main" id="{690FE01A-8402-45FB-BA1B-E37FB9236CA6}"/>
              </a:ext>
            </a:extLst>
          </p:cNvPr>
          <p:cNvSpPr txBox="1"/>
          <p:nvPr/>
        </p:nvSpPr>
        <p:spPr>
          <a:xfrm rot="540000">
            <a:off x="5914490" y="2506894"/>
            <a:ext cx="6416211" cy="120032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i="1" dirty="0"/>
              <a:t>“It is seriously a fantastic programme and will make such a difference to early help and support at primary school giving families and children coping strategies for life. I cannot recommend it enough! Thank you” PRIMARY SMHL</a:t>
            </a:r>
            <a:endParaRPr lang="en-GB" dirty="0"/>
          </a:p>
        </p:txBody>
      </p:sp>
      <p:sp>
        <p:nvSpPr>
          <p:cNvPr id="16" name="TextBox 15">
            <a:extLst>
              <a:ext uri="{FF2B5EF4-FFF2-40B4-BE49-F238E27FC236}">
                <a16:creationId xmlns:a16="http://schemas.microsoft.com/office/drawing/2014/main" id="{2712298B-04D4-43F2-95CC-A2E9E33DCA40}"/>
              </a:ext>
            </a:extLst>
          </p:cNvPr>
          <p:cNvSpPr txBox="1"/>
          <p:nvPr/>
        </p:nvSpPr>
        <p:spPr>
          <a:xfrm>
            <a:off x="1419546" y="3902467"/>
            <a:ext cx="6373402" cy="92333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i="1" dirty="0"/>
              <a:t>“I honestly don't know where our mental health provision would be without our MHST and what I would do without them”</a:t>
            </a:r>
            <a:r>
              <a:rPr lang="en-GB" dirty="0"/>
              <a:t> PRIMARY SMHL</a:t>
            </a:r>
          </a:p>
        </p:txBody>
      </p:sp>
      <p:sp>
        <p:nvSpPr>
          <p:cNvPr id="17" name="TextBox 16">
            <a:extLst>
              <a:ext uri="{FF2B5EF4-FFF2-40B4-BE49-F238E27FC236}">
                <a16:creationId xmlns:a16="http://schemas.microsoft.com/office/drawing/2014/main" id="{A20C8546-D44F-420C-9E29-FE7A4B3B9878}"/>
              </a:ext>
            </a:extLst>
          </p:cNvPr>
          <p:cNvSpPr txBox="1"/>
          <p:nvPr/>
        </p:nvSpPr>
        <p:spPr>
          <a:xfrm rot="-240000">
            <a:off x="3585681" y="5229546"/>
            <a:ext cx="7109716" cy="92333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i="1" dirty="0"/>
              <a:t>“We have been very pleased with the work undertaken as part of this program. It has made mental health services much more accessible for our families” PRIMARY SMHL</a:t>
            </a:r>
            <a:endParaRPr lang="en-GB" dirty="0"/>
          </a:p>
        </p:txBody>
      </p:sp>
    </p:spTree>
    <p:extLst>
      <p:ext uri="{BB962C8B-B14F-4D97-AF65-F5344CB8AC3E}">
        <p14:creationId xmlns:p14="http://schemas.microsoft.com/office/powerpoint/2010/main" val="1553112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E4BA2EEC-BE6B-40A4-BFE2-6E9B17EB8309}"/>
              </a:ext>
            </a:extLst>
          </p:cNvPr>
          <p:cNvSpPr>
            <a:spLocks noGrp="1"/>
          </p:cNvSpPr>
          <p:nvPr>
            <p:ph type="title"/>
          </p:nvPr>
        </p:nvSpPr>
        <p:spPr/>
        <p:txBody>
          <a:bodyPr/>
          <a:lstStyle/>
          <a:p>
            <a:r>
              <a:rPr lang="en-GB"/>
              <a:t>Department for Education</a:t>
            </a:r>
            <a:br>
              <a:rPr lang="en-GB"/>
            </a:br>
            <a:br>
              <a:rPr lang="en-GB"/>
            </a:br>
            <a:br>
              <a:rPr lang="en-GB"/>
            </a:br>
            <a:br>
              <a:rPr lang="en-GB"/>
            </a:br>
            <a:r>
              <a:rPr lang="en-GB" b="0"/>
              <a:t>© Crown copyright 2022</a:t>
            </a:r>
          </a:p>
        </p:txBody>
      </p:sp>
      <p:sp>
        <p:nvSpPr>
          <p:cNvPr id="4" name="TextBox 3">
            <a:extLst>
              <a:ext uri="{FF2B5EF4-FFF2-40B4-BE49-F238E27FC236}">
                <a16:creationId xmlns:a16="http://schemas.microsoft.com/office/drawing/2014/main" id="{AD99869A-6155-485D-8CE6-A0FA4A81F140}"/>
              </a:ext>
            </a:extLst>
          </p:cNvPr>
          <p:cNvSpPr txBox="1"/>
          <p:nvPr/>
        </p:nvSpPr>
        <p:spPr>
          <a:xfrm>
            <a:off x="586823" y="911500"/>
            <a:ext cx="3677478" cy="64633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GB" dirty="0">
                <a:hlinkClick r:id="rId3"/>
              </a:rPr>
              <a:t>Kirstie.Stroud@education.gov.uk</a:t>
            </a:r>
            <a:endParaRPr lang="en-GB"/>
          </a:p>
          <a:p>
            <a:endParaRPr lang="en-GB" dirty="0">
              <a:cs typeface="Arial"/>
            </a:endParaRPr>
          </a:p>
        </p:txBody>
      </p:sp>
    </p:spTree>
    <p:extLst>
      <p:ext uri="{BB962C8B-B14F-4D97-AF65-F5344CB8AC3E}">
        <p14:creationId xmlns:p14="http://schemas.microsoft.com/office/powerpoint/2010/main" val="237767869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D11F06-CD13-4A9C-9669-09CDA799585C}"/>
              </a:ext>
            </a:extLst>
          </p:cNvPr>
          <p:cNvSpPr>
            <a:spLocks noGrp="1"/>
          </p:cNvSpPr>
          <p:nvPr>
            <p:ph type="title"/>
          </p:nvPr>
        </p:nvSpPr>
        <p:spPr>
          <a:xfrm>
            <a:off x="5022751" y="3530346"/>
            <a:ext cx="3714288" cy="512514"/>
          </a:xfrm>
        </p:spPr>
        <p:txBody>
          <a:bodyPr/>
          <a:lstStyle/>
          <a:p>
            <a:r>
              <a:rPr lang="en-GB" dirty="0">
                <a:solidFill>
                  <a:schemeClr val="accent1"/>
                </a:solidFill>
                <a:latin typeface="Arial"/>
                <a:cs typeface="Arial"/>
              </a:rPr>
              <a:t>My background</a:t>
            </a:r>
          </a:p>
        </p:txBody>
      </p:sp>
      <p:sp>
        <p:nvSpPr>
          <p:cNvPr id="6" name="Title 1">
            <a:extLst>
              <a:ext uri="{FF2B5EF4-FFF2-40B4-BE49-F238E27FC236}">
                <a16:creationId xmlns:a16="http://schemas.microsoft.com/office/drawing/2014/main" id="{82A92F1F-B15E-4D0A-BD66-F50E0397C9DA}"/>
              </a:ext>
            </a:extLst>
          </p:cNvPr>
          <p:cNvSpPr txBox="1">
            <a:spLocks/>
          </p:cNvSpPr>
          <p:nvPr/>
        </p:nvSpPr>
        <p:spPr>
          <a:xfrm>
            <a:off x="5024746" y="379065"/>
            <a:ext cx="2922696" cy="512514"/>
          </a:xfrm>
          <a:prstGeom prst="rect">
            <a:avLst/>
          </a:prstGeom>
        </p:spPr>
        <p:txBody>
          <a:bodyPr vert="horz" lIns="0" tIns="0" rIns="0" bIns="0" rtlCol="0" anchor="t" anchorCtr="0">
            <a:noAutofit/>
          </a:bodyPr>
          <a:lstStyle>
            <a:lvl1pPr algn="l" defTabSz="685783" rtl="0" eaLnBrk="1" latinLnBrk="0" hangingPunct="1">
              <a:lnSpc>
                <a:spcPct val="90000"/>
              </a:lnSpc>
              <a:spcBef>
                <a:spcPct val="0"/>
              </a:spcBef>
              <a:buNone/>
              <a:defRPr sz="2400" b="1" kern="1200">
                <a:solidFill>
                  <a:srgbClr val="003764"/>
                </a:solidFill>
                <a:latin typeface="Arial" panose="020B0604020202020204" pitchFamily="34" charset="0"/>
                <a:ea typeface="+mj-ea"/>
                <a:cs typeface="Arial" panose="020B0604020202020204" pitchFamily="34" charset="0"/>
              </a:defRPr>
            </a:lvl1pPr>
          </a:lstStyle>
          <a:p>
            <a:r>
              <a:rPr lang="en-GB" sz="2800" dirty="0">
                <a:latin typeface="Arial"/>
                <a:cs typeface="Arial"/>
              </a:rPr>
              <a:t>My role</a:t>
            </a:r>
          </a:p>
        </p:txBody>
      </p:sp>
      <p:sp>
        <p:nvSpPr>
          <p:cNvPr id="9" name="TextBox 8">
            <a:extLst>
              <a:ext uri="{FF2B5EF4-FFF2-40B4-BE49-F238E27FC236}">
                <a16:creationId xmlns:a16="http://schemas.microsoft.com/office/drawing/2014/main" id="{21E51753-5C99-4284-B8EF-F80195BCB40B}"/>
              </a:ext>
            </a:extLst>
          </p:cNvPr>
          <p:cNvSpPr txBox="1"/>
          <p:nvPr/>
        </p:nvSpPr>
        <p:spPr>
          <a:xfrm>
            <a:off x="4964222" y="1067247"/>
            <a:ext cx="7152441" cy="230832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285750" indent="-285750">
              <a:buFont typeface="Arial"/>
              <a:buChar char="•"/>
            </a:pPr>
            <a:r>
              <a:rPr lang="en-GB" sz="2400" dirty="0">
                <a:latin typeface="Arial"/>
                <a:ea typeface="Arial"/>
                <a:cs typeface="Arial"/>
              </a:rPr>
              <a:t>London Regional Lead, Mental Health Delivery Division at Department for Education ​</a:t>
            </a:r>
            <a:endParaRPr lang="en-US" sz="2400">
              <a:cs typeface="Arial" panose="020B0604020202020204"/>
            </a:endParaRPr>
          </a:p>
          <a:p>
            <a:pPr marL="285750" indent="-285750">
              <a:buFont typeface="Arial"/>
              <a:buChar char="•"/>
            </a:pPr>
            <a:r>
              <a:rPr lang="en-GB" sz="2400" dirty="0">
                <a:latin typeface="Arial"/>
                <a:ea typeface="Arial"/>
                <a:cs typeface="Arial"/>
              </a:rPr>
              <a:t>Work in partnership with health colleagues to successfully establish MHSTs in schools/colleges to support the children and young people's mental health and wellbeing.</a:t>
            </a:r>
            <a:endParaRPr lang="en-GB" sz="2400" dirty="0">
              <a:cs typeface="Arial"/>
            </a:endParaRPr>
          </a:p>
        </p:txBody>
      </p:sp>
      <p:sp>
        <p:nvSpPr>
          <p:cNvPr id="5" name="TextBox 4">
            <a:extLst>
              <a:ext uri="{FF2B5EF4-FFF2-40B4-BE49-F238E27FC236}">
                <a16:creationId xmlns:a16="http://schemas.microsoft.com/office/drawing/2014/main" id="{86544F46-70F1-4FBE-BA2B-38385F69E73C}"/>
              </a:ext>
            </a:extLst>
          </p:cNvPr>
          <p:cNvSpPr txBox="1"/>
          <p:nvPr/>
        </p:nvSpPr>
        <p:spPr>
          <a:xfrm>
            <a:off x="5023856" y="4135125"/>
            <a:ext cx="7152441" cy="253915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285750" indent="-285750">
              <a:spcAft>
                <a:spcPts val="900"/>
              </a:spcAft>
              <a:buFont typeface="Arial,Sans-Serif"/>
              <a:buChar char="•"/>
            </a:pPr>
            <a:r>
              <a:rPr lang="en-GB" sz="2400" dirty="0">
                <a:latin typeface="Arial"/>
                <a:ea typeface="Arial"/>
                <a:cs typeface="Arial"/>
              </a:rPr>
              <a:t>20 years teaching in an Islington primary school (10 years as Deputy Head, role included SMHL)</a:t>
            </a:r>
            <a:endParaRPr lang="en-US" sz="2400" dirty="0">
              <a:ea typeface="+mn-lt"/>
              <a:cs typeface="+mn-lt"/>
            </a:endParaRPr>
          </a:p>
          <a:p>
            <a:pPr marL="285750" indent="-285750">
              <a:spcAft>
                <a:spcPts val="900"/>
              </a:spcAft>
              <a:buFont typeface="Arial,Sans-Serif"/>
              <a:buChar char="•"/>
            </a:pPr>
            <a:r>
              <a:rPr lang="en-GB" sz="2400" dirty="0">
                <a:latin typeface="Arial"/>
                <a:ea typeface="Arial"/>
                <a:cs typeface="Arial"/>
              </a:rPr>
              <a:t>7 years as a governor in a Barnet primary school (overseeing safeguarding, curriculum &amp; wellbeing)</a:t>
            </a:r>
            <a:endParaRPr lang="en-GB" sz="2400" dirty="0">
              <a:ea typeface="+mn-lt"/>
              <a:cs typeface="+mn-lt"/>
            </a:endParaRPr>
          </a:p>
          <a:p>
            <a:pPr marL="285750" indent="-285750">
              <a:buFont typeface="Arial"/>
              <a:buChar char="•"/>
            </a:pPr>
            <a:endParaRPr lang="en-GB" sz="2400" dirty="0">
              <a:cs typeface="Arial"/>
            </a:endParaRPr>
          </a:p>
        </p:txBody>
      </p:sp>
    </p:spTree>
    <p:extLst>
      <p:ext uri="{BB962C8B-B14F-4D97-AF65-F5344CB8AC3E}">
        <p14:creationId xmlns:p14="http://schemas.microsoft.com/office/powerpoint/2010/main" val="61577906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descr="Child with eyeglasses">
            <a:extLst>
              <a:ext uri="{FF2B5EF4-FFF2-40B4-BE49-F238E27FC236}">
                <a16:creationId xmlns:a16="http://schemas.microsoft.com/office/drawing/2014/main" id="{D6E92D95-68F0-40A4-A36A-FDCC4AF53784}"/>
              </a:ext>
              <a:ext uri="{C183D7F6-B498-43B3-948B-1728B52AA6E4}">
                <adec:decorative xmlns:adec="http://schemas.microsoft.com/office/drawing/2017/decorative" val="1"/>
              </a:ext>
            </a:extLst>
          </p:cNvPr>
          <p:cNvPicPr>
            <a:picLocks noChangeAspect="1"/>
          </p:cNvPicPr>
          <p:nvPr/>
        </p:nvPicPr>
        <p:blipFill rotWithShape="1">
          <a:blip r:embed="rId3"/>
          <a:srcRect r="23011" b="18958"/>
          <a:stretch/>
        </p:blipFill>
        <p:spPr>
          <a:xfrm>
            <a:off x="6234037" y="2673758"/>
            <a:ext cx="5964318" cy="4185233"/>
          </a:xfrm>
          <a:prstGeom prst="rect">
            <a:avLst/>
          </a:prstGeom>
        </p:spPr>
      </p:pic>
      <p:pic>
        <p:nvPicPr>
          <p:cNvPr id="4" name="Picture 3" descr="Icon&#10;&#10;Description automatically generated">
            <a:extLst>
              <a:ext uri="{FF2B5EF4-FFF2-40B4-BE49-F238E27FC236}">
                <a16:creationId xmlns:a16="http://schemas.microsoft.com/office/drawing/2014/main" id="{3A8EC2FC-0DA2-41B3-ADC9-7A5352AAA405}"/>
              </a:ext>
              <a:ext uri="{C183D7F6-B498-43B3-948B-1728B52AA6E4}">
                <adec:decorative xmlns:adec="http://schemas.microsoft.com/office/drawing/2017/decorative" val="0"/>
              </a:ext>
            </a:extLst>
          </p:cNvPr>
          <p:cNvPicPr>
            <a:picLocks noChangeAspect="1"/>
          </p:cNvPicPr>
          <p:nvPr/>
        </p:nvPicPr>
        <p:blipFill>
          <a:blip r:embed="rId4"/>
          <a:stretch>
            <a:fillRect/>
          </a:stretch>
        </p:blipFill>
        <p:spPr>
          <a:xfrm>
            <a:off x="3061452" y="129"/>
            <a:ext cx="9144000" cy="6857999"/>
          </a:xfrm>
          <a:prstGeom prst="rect">
            <a:avLst/>
          </a:prstGeom>
        </p:spPr>
      </p:pic>
      <p:sp>
        <p:nvSpPr>
          <p:cNvPr id="2" name="Content Placeholder 1">
            <a:extLst>
              <a:ext uri="{FF2B5EF4-FFF2-40B4-BE49-F238E27FC236}">
                <a16:creationId xmlns:a16="http://schemas.microsoft.com/office/drawing/2014/main" id="{C4C4F014-694F-46BD-A8C6-9DBEFE9A3D30}"/>
              </a:ext>
            </a:extLst>
          </p:cNvPr>
          <p:cNvSpPr>
            <a:spLocks noGrp="1"/>
          </p:cNvSpPr>
          <p:nvPr>
            <p:ph sz="quarter" idx="12"/>
          </p:nvPr>
        </p:nvSpPr>
        <p:spPr>
          <a:xfrm>
            <a:off x="682509" y="2476917"/>
            <a:ext cx="10663197" cy="2701231"/>
          </a:xfrm>
        </p:spPr>
        <p:txBody>
          <a:bodyPr vert="horz" lIns="0" tIns="0" rIns="0" bIns="0" rtlCol="0" anchor="t">
            <a:noAutofit/>
          </a:bodyPr>
          <a:lstStyle/>
          <a:p>
            <a:pPr marL="342900" indent="-342900">
              <a:buAutoNum type="arabicPeriod"/>
            </a:pPr>
            <a:r>
              <a:rPr lang="en-GB" sz="2200" dirty="0">
                <a:solidFill>
                  <a:schemeClr val="tx2"/>
                </a:solidFill>
                <a:latin typeface="Arial"/>
                <a:cs typeface="Arial"/>
              </a:rPr>
              <a:t>Important role of education settings</a:t>
            </a:r>
            <a:endParaRPr lang="en-US" sz="2200" dirty="0">
              <a:solidFill>
                <a:schemeClr val="tx2"/>
              </a:solidFill>
            </a:endParaRPr>
          </a:p>
          <a:p>
            <a:pPr marL="342900" indent="-342900">
              <a:buAutoNum type="arabicPeriod"/>
            </a:pPr>
            <a:r>
              <a:rPr lang="en-GB" sz="2200" dirty="0">
                <a:solidFill>
                  <a:schemeClr val="tx2"/>
                </a:solidFill>
                <a:latin typeface="Arial"/>
                <a:cs typeface="Arial"/>
              </a:rPr>
              <a:t>Senior Mental Health Lead role</a:t>
            </a:r>
          </a:p>
          <a:p>
            <a:pPr marL="342900" indent="-342900">
              <a:buAutoNum type="arabicPeriod"/>
            </a:pPr>
            <a:r>
              <a:rPr lang="en-GB" sz="2200" dirty="0">
                <a:solidFill>
                  <a:schemeClr val="tx2"/>
                </a:solidFill>
                <a:latin typeface="Arial"/>
                <a:cs typeface="Arial"/>
              </a:rPr>
              <a:t>Whole School/College Approach (WSCA) - how it works best</a:t>
            </a:r>
            <a:endParaRPr lang="en-GB" sz="2200" dirty="0">
              <a:solidFill>
                <a:schemeClr val="tx2"/>
              </a:solidFill>
            </a:endParaRPr>
          </a:p>
          <a:p>
            <a:pPr marL="342900" indent="-342900">
              <a:buAutoNum type="arabicPeriod"/>
            </a:pPr>
            <a:r>
              <a:rPr lang="en-GB" sz="2200" dirty="0">
                <a:solidFill>
                  <a:schemeClr val="tx2"/>
                </a:solidFill>
                <a:latin typeface="Arial"/>
                <a:cs typeface="Arial"/>
              </a:rPr>
              <a:t>Celebration – sharing positive feedback from London settings</a:t>
            </a:r>
          </a:p>
          <a:p>
            <a:endParaRPr lang="en-GB" sz="2000" dirty="0">
              <a:solidFill>
                <a:schemeClr val="tx2"/>
              </a:solidFill>
            </a:endParaRPr>
          </a:p>
          <a:p>
            <a:endParaRPr lang="en-GB" dirty="0">
              <a:solidFill>
                <a:schemeClr val="tx2"/>
              </a:solidFill>
            </a:endParaRPr>
          </a:p>
        </p:txBody>
      </p:sp>
      <p:sp>
        <p:nvSpPr>
          <p:cNvPr id="3" name="Title 2">
            <a:extLst>
              <a:ext uri="{FF2B5EF4-FFF2-40B4-BE49-F238E27FC236}">
                <a16:creationId xmlns:a16="http://schemas.microsoft.com/office/drawing/2014/main" id="{6CD9A3FC-72E9-4B38-9876-063CE1ACEBFE}"/>
              </a:ext>
            </a:extLst>
          </p:cNvPr>
          <p:cNvSpPr>
            <a:spLocks noGrp="1"/>
          </p:cNvSpPr>
          <p:nvPr>
            <p:ph type="title"/>
          </p:nvPr>
        </p:nvSpPr>
        <p:spPr>
          <a:xfrm>
            <a:off x="772660" y="594517"/>
            <a:ext cx="10657058" cy="777558"/>
          </a:xfrm>
        </p:spPr>
        <p:txBody>
          <a:bodyPr/>
          <a:lstStyle/>
          <a:p>
            <a:pPr>
              <a:lnSpc>
                <a:spcPct val="150000"/>
              </a:lnSpc>
              <a:spcBef>
                <a:spcPts val="0"/>
              </a:spcBef>
            </a:pPr>
            <a:r>
              <a:rPr lang="en-GB" dirty="0">
                <a:latin typeface="Arial"/>
                <a:cs typeface="Arial"/>
              </a:rPr>
              <a:t>Senior Mental Health Lead role and </a:t>
            </a:r>
            <a:br>
              <a:rPr lang="en-GB" dirty="0">
                <a:latin typeface="Arial"/>
                <a:cs typeface="Arial"/>
              </a:rPr>
            </a:br>
            <a:r>
              <a:rPr lang="en-GB" dirty="0">
                <a:latin typeface="Arial"/>
                <a:cs typeface="Arial"/>
              </a:rPr>
              <a:t>Whole School/College Approach to Mental Health &amp; Wellbeing</a:t>
            </a:r>
            <a:endParaRPr lang="en-US" dirty="0"/>
          </a:p>
        </p:txBody>
      </p:sp>
    </p:spTree>
    <p:extLst>
      <p:ext uri="{BB962C8B-B14F-4D97-AF65-F5344CB8AC3E}">
        <p14:creationId xmlns:p14="http://schemas.microsoft.com/office/powerpoint/2010/main" val="197955388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BA744F10-CCF0-495E-B1F7-F51A23D30095}"/>
              </a:ext>
            </a:extLst>
          </p:cNvPr>
          <p:cNvSpPr txBox="1"/>
          <p:nvPr/>
        </p:nvSpPr>
        <p:spPr>
          <a:xfrm>
            <a:off x="6194959" y="164030"/>
            <a:ext cx="5183045" cy="1040076"/>
          </a:xfrm>
          <a:prstGeom prst="rect">
            <a:avLst/>
          </a:prstGeom>
        </p:spPr>
        <p:txBody>
          <a:bodyPr vert="horz" lIns="0" tIns="0" rIns="0" bIns="0" rtlCol="0" anchor="t" anchorCtr="0">
            <a:noAutofit/>
          </a:bodyPr>
          <a:lstStyle/>
          <a:p>
            <a:pPr defTabSz="685783">
              <a:lnSpc>
                <a:spcPct val="90000"/>
              </a:lnSpc>
              <a:spcBef>
                <a:spcPct val="0"/>
              </a:spcBef>
              <a:spcAft>
                <a:spcPts val="600"/>
              </a:spcAft>
            </a:pPr>
            <a:r>
              <a:rPr lang="en-GB" sz="2400" b="1">
                <a:solidFill>
                  <a:srgbClr val="003764"/>
                </a:solidFill>
                <a:latin typeface="Arial" panose="020B0604020202020204" pitchFamily="34" charset="0"/>
                <a:ea typeface="+mj-ea"/>
                <a:cs typeface="Arial" panose="020B0604020202020204" pitchFamily="34" charset="0"/>
              </a:rPr>
              <a:t>Schools and colleges have a critical role to play in promoting and supporting mental wellbeing</a:t>
            </a:r>
          </a:p>
        </p:txBody>
      </p:sp>
      <p:graphicFrame>
        <p:nvGraphicFramePr>
          <p:cNvPr id="2" name="Diagram 1">
            <a:extLst>
              <a:ext uri="{FF2B5EF4-FFF2-40B4-BE49-F238E27FC236}">
                <a16:creationId xmlns:a16="http://schemas.microsoft.com/office/drawing/2014/main" id="{DEF08718-EEBE-4963-9238-62FB861A2196}"/>
              </a:ext>
            </a:extLst>
          </p:cNvPr>
          <p:cNvGraphicFramePr/>
          <p:nvPr>
            <p:extLst>
              <p:ext uri="{D42A27DB-BD31-4B8C-83A1-F6EECF244321}">
                <p14:modId xmlns:p14="http://schemas.microsoft.com/office/powerpoint/2010/main" val="253300562"/>
              </p:ext>
            </p:extLst>
          </p:nvPr>
        </p:nvGraphicFramePr>
        <p:xfrm>
          <a:off x="5543672" y="1274132"/>
          <a:ext cx="5976103" cy="552106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5" name="Picture 4">
            <a:extLst>
              <a:ext uri="{FF2B5EF4-FFF2-40B4-BE49-F238E27FC236}">
                <a16:creationId xmlns:a16="http://schemas.microsoft.com/office/drawing/2014/main" id="{8DEFFDF4-4FFB-42E1-8F6F-E4EAA59A2492}"/>
              </a:ext>
            </a:extLst>
          </p:cNvPr>
          <p:cNvPicPr>
            <a:picLocks noChangeAspect="1"/>
          </p:cNvPicPr>
          <p:nvPr/>
        </p:nvPicPr>
        <p:blipFill rotWithShape="1">
          <a:blip r:embed="rId8"/>
          <a:srcRect r="-2" b="133"/>
          <a:stretch/>
        </p:blipFill>
        <p:spPr>
          <a:xfrm>
            <a:off x="-1" y="3"/>
            <a:ext cx="5664241" cy="6854531"/>
          </a:xfrm>
          <a:custGeom>
            <a:avLst/>
            <a:gdLst/>
            <a:ahLst/>
            <a:cxnLst/>
            <a:rect l="l" t="t" r="r" b="b"/>
            <a:pathLst>
              <a:path w="6901731" h="6858000">
                <a:moveTo>
                  <a:pt x="0" y="0"/>
                </a:moveTo>
                <a:lnTo>
                  <a:pt x="6897896" y="5958"/>
                </a:lnTo>
                <a:lnTo>
                  <a:pt x="6866823" y="62592"/>
                </a:lnTo>
                <a:lnTo>
                  <a:pt x="6901731" y="89476"/>
                </a:lnTo>
                <a:lnTo>
                  <a:pt x="6901731" y="103833"/>
                </a:lnTo>
                <a:lnTo>
                  <a:pt x="6900034" y="110092"/>
                </a:lnTo>
                <a:lnTo>
                  <a:pt x="6901731" y="113679"/>
                </a:lnTo>
                <a:lnTo>
                  <a:pt x="6901731" y="405560"/>
                </a:lnTo>
                <a:lnTo>
                  <a:pt x="6900456" y="429509"/>
                </a:lnTo>
                <a:cubicBezTo>
                  <a:pt x="6892773" y="535647"/>
                  <a:pt x="6878314" y="537918"/>
                  <a:pt x="6886342" y="636808"/>
                </a:cubicBezTo>
                <a:cubicBezTo>
                  <a:pt x="6892506" y="756883"/>
                  <a:pt x="6864504" y="771443"/>
                  <a:pt x="6851784" y="839073"/>
                </a:cubicBezTo>
                <a:cubicBezTo>
                  <a:pt x="6838675" y="892655"/>
                  <a:pt x="6864124" y="961738"/>
                  <a:pt x="6845760" y="994930"/>
                </a:cubicBezTo>
                <a:cubicBezTo>
                  <a:pt x="6833572" y="1024166"/>
                  <a:pt x="6859282" y="1058905"/>
                  <a:pt x="6845601" y="1112932"/>
                </a:cubicBezTo>
                <a:cubicBezTo>
                  <a:pt x="6838700" y="1149910"/>
                  <a:pt x="6829138" y="1151035"/>
                  <a:pt x="6820235" y="1187433"/>
                </a:cubicBezTo>
                <a:cubicBezTo>
                  <a:pt x="6815504" y="1196464"/>
                  <a:pt x="6777707" y="1338549"/>
                  <a:pt x="6759643" y="1337010"/>
                </a:cubicBezTo>
                <a:cubicBezTo>
                  <a:pt x="6737660" y="1337296"/>
                  <a:pt x="6760650" y="1396341"/>
                  <a:pt x="6736375" y="1382272"/>
                </a:cubicBezTo>
                <a:cubicBezTo>
                  <a:pt x="6755741" y="1415836"/>
                  <a:pt x="6714675" y="1414567"/>
                  <a:pt x="6701292" y="1432111"/>
                </a:cubicBezTo>
                <a:cubicBezTo>
                  <a:pt x="6721110" y="1460185"/>
                  <a:pt x="6692106" y="1490815"/>
                  <a:pt x="6686578" y="1518624"/>
                </a:cubicBezTo>
                <a:cubicBezTo>
                  <a:pt x="6682512" y="1567002"/>
                  <a:pt x="6679579" y="1571443"/>
                  <a:pt x="6670824" y="1607743"/>
                </a:cubicBezTo>
                <a:cubicBezTo>
                  <a:pt x="6671133" y="1629590"/>
                  <a:pt x="6663161" y="1656870"/>
                  <a:pt x="6664392" y="1696405"/>
                </a:cubicBezTo>
                <a:cubicBezTo>
                  <a:pt x="6655686" y="1770486"/>
                  <a:pt x="6641938" y="1757082"/>
                  <a:pt x="6642880" y="1812372"/>
                </a:cubicBezTo>
                <a:cubicBezTo>
                  <a:pt x="6638579" y="1872475"/>
                  <a:pt x="6619231" y="1825476"/>
                  <a:pt x="6612547" y="1876437"/>
                </a:cubicBezTo>
                <a:cubicBezTo>
                  <a:pt x="6600695" y="1913834"/>
                  <a:pt x="6591061" y="1923231"/>
                  <a:pt x="6571760" y="1953331"/>
                </a:cubicBezTo>
                <a:cubicBezTo>
                  <a:pt x="6561039" y="1989021"/>
                  <a:pt x="6544090" y="2087896"/>
                  <a:pt x="6520213" y="2096455"/>
                </a:cubicBezTo>
                <a:lnTo>
                  <a:pt x="6492461" y="2188148"/>
                </a:lnTo>
                <a:cubicBezTo>
                  <a:pt x="6504372" y="2211333"/>
                  <a:pt x="6489131" y="2253220"/>
                  <a:pt x="6471854" y="2259117"/>
                </a:cubicBezTo>
                <a:cubicBezTo>
                  <a:pt x="6466151" y="2287829"/>
                  <a:pt x="6440452" y="2301346"/>
                  <a:pt x="6439832" y="2328334"/>
                </a:cubicBezTo>
                <a:cubicBezTo>
                  <a:pt x="6431013" y="2351201"/>
                  <a:pt x="6444250" y="2396409"/>
                  <a:pt x="6425162" y="2408211"/>
                </a:cubicBezTo>
                <a:lnTo>
                  <a:pt x="6417221" y="2427382"/>
                </a:lnTo>
                <a:lnTo>
                  <a:pt x="6425030" y="2464387"/>
                </a:lnTo>
                <a:lnTo>
                  <a:pt x="6406293" y="2472223"/>
                </a:lnTo>
                <a:cubicBezTo>
                  <a:pt x="6406862" y="2477277"/>
                  <a:pt x="6406486" y="2491723"/>
                  <a:pt x="6405400" y="2493547"/>
                </a:cubicBezTo>
                <a:lnTo>
                  <a:pt x="6374829" y="2532070"/>
                </a:lnTo>
                <a:cubicBezTo>
                  <a:pt x="6374597" y="2545374"/>
                  <a:pt x="6360976" y="2563797"/>
                  <a:pt x="6350864" y="2577422"/>
                </a:cubicBezTo>
                <a:cubicBezTo>
                  <a:pt x="6327056" y="2632768"/>
                  <a:pt x="6341262" y="2616275"/>
                  <a:pt x="6329174" y="2663854"/>
                </a:cubicBezTo>
                <a:cubicBezTo>
                  <a:pt x="6326303" y="2703642"/>
                  <a:pt x="6332854" y="2709643"/>
                  <a:pt x="6315095" y="2741507"/>
                </a:cubicBezTo>
                <a:cubicBezTo>
                  <a:pt x="6319921" y="2740191"/>
                  <a:pt x="6321925" y="2742004"/>
                  <a:pt x="6322463" y="2745641"/>
                </a:cubicBezTo>
                <a:cubicBezTo>
                  <a:pt x="6322245" y="2747982"/>
                  <a:pt x="6322027" y="2750323"/>
                  <a:pt x="6321808" y="2752663"/>
                </a:cubicBezTo>
                <a:lnTo>
                  <a:pt x="6314569" y="2756718"/>
                </a:lnTo>
                <a:cubicBezTo>
                  <a:pt x="6289324" y="2773686"/>
                  <a:pt x="6317551" y="2780051"/>
                  <a:pt x="6315211" y="2811618"/>
                </a:cubicBezTo>
                <a:cubicBezTo>
                  <a:pt x="6315620" y="2826627"/>
                  <a:pt x="6296047" y="2885298"/>
                  <a:pt x="6302211" y="2882314"/>
                </a:cubicBezTo>
                <a:lnTo>
                  <a:pt x="6286167" y="2949597"/>
                </a:lnTo>
                <a:cubicBezTo>
                  <a:pt x="6286401" y="2994618"/>
                  <a:pt x="6286615" y="2971464"/>
                  <a:pt x="6287037" y="3008578"/>
                </a:cubicBezTo>
                <a:cubicBezTo>
                  <a:pt x="6293795" y="3029535"/>
                  <a:pt x="6274405" y="3114154"/>
                  <a:pt x="6259150" y="3123139"/>
                </a:cubicBezTo>
                <a:cubicBezTo>
                  <a:pt x="6250085" y="3189063"/>
                  <a:pt x="6269067" y="3151280"/>
                  <a:pt x="6272249" y="3227854"/>
                </a:cubicBezTo>
                <a:cubicBezTo>
                  <a:pt x="6278775" y="3295842"/>
                  <a:pt x="6289216" y="3303765"/>
                  <a:pt x="6292288" y="3378383"/>
                </a:cubicBezTo>
                <a:cubicBezTo>
                  <a:pt x="6303894" y="3395995"/>
                  <a:pt x="6287498" y="3432581"/>
                  <a:pt x="6288328" y="3459618"/>
                </a:cubicBezTo>
                <a:cubicBezTo>
                  <a:pt x="6289158" y="3486653"/>
                  <a:pt x="6299937" y="3538735"/>
                  <a:pt x="6297272" y="3540603"/>
                </a:cubicBezTo>
                <a:cubicBezTo>
                  <a:pt x="6296849" y="3577379"/>
                  <a:pt x="6294184" y="3587943"/>
                  <a:pt x="6291001" y="3638374"/>
                </a:cubicBezTo>
                <a:cubicBezTo>
                  <a:pt x="6283026" y="3666794"/>
                  <a:pt x="6265833" y="3731744"/>
                  <a:pt x="6283592" y="3763609"/>
                </a:cubicBezTo>
                <a:cubicBezTo>
                  <a:pt x="6264286" y="3758340"/>
                  <a:pt x="6290177" y="3803150"/>
                  <a:pt x="6274068" y="3814506"/>
                </a:cubicBezTo>
                <a:cubicBezTo>
                  <a:pt x="6260645" y="3821643"/>
                  <a:pt x="6265372" y="3836902"/>
                  <a:pt x="6262850" y="3850454"/>
                </a:cubicBezTo>
                <a:cubicBezTo>
                  <a:pt x="6250418" y="3863479"/>
                  <a:pt x="6250660" y="3955243"/>
                  <a:pt x="6257357" y="3975474"/>
                </a:cubicBezTo>
                <a:cubicBezTo>
                  <a:pt x="6245091" y="4036737"/>
                  <a:pt x="6237535" y="4029237"/>
                  <a:pt x="6257889" y="4073155"/>
                </a:cubicBezTo>
                <a:cubicBezTo>
                  <a:pt x="6259272" y="4085906"/>
                  <a:pt x="6239882" y="4116397"/>
                  <a:pt x="6237441" y="4126638"/>
                </a:cubicBezTo>
                <a:lnTo>
                  <a:pt x="6245587" y="4172738"/>
                </a:lnTo>
                <a:lnTo>
                  <a:pt x="6235772" y="4176721"/>
                </a:lnTo>
                <a:lnTo>
                  <a:pt x="6233287" y="4195136"/>
                </a:lnTo>
                <a:lnTo>
                  <a:pt x="6234619" y="4280850"/>
                </a:lnTo>
                <a:cubicBezTo>
                  <a:pt x="6239453" y="4320763"/>
                  <a:pt x="6223309" y="4337596"/>
                  <a:pt x="6219318" y="4402526"/>
                </a:cubicBezTo>
                <a:cubicBezTo>
                  <a:pt x="6205466" y="4516209"/>
                  <a:pt x="6216183" y="4588729"/>
                  <a:pt x="6216810" y="4651172"/>
                </a:cubicBezTo>
                <a:cubicBezTo>
                  <a:pt x="6217673" y="4756959"/>
                  <a:pt x="6228654" y="4824005"/>
                  <a:pt x="6225945" y="4916779"/>
                </a:cubicBezTo>
                <a:cubicBezTo>
                  <a:pt x="6217032" y="4993010"/>
                  <a:pt x="6264271" y="4984591"/>
                  <a:pt x="6230174" y="5051379"/>
                </a:cubicBezTo>
                <a:cubicBezTo>
                  <a:pt x="6235713" y="5056951"/>
                  <a:pt x="6239420" y="5163714"/>
                  <a:pt x="6242600" y="5170879"/>
                </a:cubicBezTo>
                <a:lnTo>
                  <a:pt x="6235996" y="5216428"/>
                </a:lnTo>
                <a:lnTo>
                  <a:pt x="6214638" y="5285298"/>
                </a:lnTo>
                <a:cubicBezTo>
                  <a:pt x="6211392" y="5297492"/>
                  <a:pt x="6225576" y="5312063"/>
                  <a:pt x="6228432" y="5317696"/>
                </a:cubicBezTo>
                <a:lnTo>
                  <a:pt x="6246496" y="5398787"/>
                </a:lnTo>
                <a:lnTo>
                  <a:pt x="6244793" y="5399530"/>
                </a:lnTo>
                <a:lnTo>
                  <a:pt x="6241695" y="5406948"/>
                </a:lnTo>
                <a:lnTo>
                  <a:pt x="6267461" y="5499413"/>
                </a:lnTo>
                <a:cubicBezTo>
                  <a:pt x="6285387" y="5533848"/>
                  <a:pt x="6284888" y="5550029"/>
                  <a:pt x="6295987" y="5582659"/>
                </a:cubicBezTo>
                <a:cubicBezTo>
                  <a:pt x="6311253" y="5681724"/>
                  <a:pt x="6295439" y="5695558"/>
                  <a:pt x="6364803" y="5784263"/>
                </a:cubicBezTo>
                <a:cubicBezTo>
                  <a:pt x="6379348" y="5818651"/>
                  <a:pt x="6412475" y="5906802"/>
                  <a:pt x="6423050" y="5922637"/>
                </a:cubicBezTo>
                <a:cubicBezTo>
                  <a:pt x="6445210" y="5973612"/>
                  <a:pt x="6468179" y="6023873"/>
                  <a:pt x="6497767" y="6090108"/>
                </a:cubicBezTo>
                <a:cubicBezTo>
                  <a:pt x="6571895" y="6150548"/>
                  <a:pt x="6572491" y="6236583"/>
                  <a:pt x="6606710" y="6281543"/>
                </a:cubicBezTo>
                <a:cubicBezTo>
                  <a:pt x="6633675" y="6335892"/>
                  <a:pt x="6654357" y="6388782"/>
                  <a:pt x="6667540" y="6443715"/>
                </a:cubicBezTo>
                <a:cubicBezTo>
                  <a:pt x="6685192" y="6466826"/>
                  <a:pt x="6650500" y="6508701"/>
                  <a:pt x="6659722" y="6550105"/>
                </a:cubicBezTo>
                <a:cubicBezTo>
                  <a:pt x="6665926" y="6645044"/>
                  <a:pt x="6669126" y="6627536"/>
                  <a:pt x="6671805" y="6687397"/>
                </a:cubicBezTo>
                <a:cubicBezTo>
                  <a:pt x="6682671" y="6733683"/>
                  <a:pt x="6665210" y="6772117"/>
                  <a:pt x="6669658" y="6806602"/>
                </a:cubicBezTo>
                <a:cubicBezTo>
                  <a:pt x="6661174" y="6812658"/>
                  <a:pt x="6667097" y="6831470"/>
                  <a:pt x="6675783" y="6850325"/>
                </a:cubicBezTo>
                <a:lnTo>
                  <a:pt x="6679704" y="6858000"/>
                </a:lnTo>
                <a:lnTo>
                  <a:pt x="4532241" y="6858000"/>
                </a:lnTo>
                <a:lnTo>
                  <a:pt x="1208596" y="6858000"/>
                </a:lnTo>
                <a:lnTo>
                  <a:pt x="0" y="6858000"/>
                </a:lnTo>
                <a:close/>
              </a:path>
            </a:pathLst>
          </a:custGeom>
        </p:spPr>
      </p:pic>
    </p:spTree>
    <p:extLst>
      <p:ext uri="{BB962C8B-B14F-4D97-AF65-F5344CB8AC3E}">
        <p14:creationId xmlns:p14="http://schemas.microsoft.com/office/powerpoint/2010/main" val="35789074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Content Placeholder 6">
            <a:extLst>
              <a:ext uri="{FF2B5EF4-FFF2-40B4-BE49-F238E27FC236}">
                <a16:creationId xmlns:a16="http://schemas.microsoft.com/office/drawing/2014/main" id="{8682938D-AC22-4B7C-8E76-4AFBD42AF187}"/>
              </a:ext>
            </a:extLst>
          </p:cNvPr>
          <p:cNvPicPr>
            <a:picLocks noChangeAspect="1"/>
          </p:cNvPicPr>
          <p:nvPr/>
        </p:nvPicPr>
        <p:blipFill>
          <a:blip r:embed="rId3"/>
          <a:srcRect t="12802" b="12802"/>
          <a:stretch/>
        </p:blipFill>
        <p:spPr>
          <a:xfrm>
            <a:off x="7985008" y="0"/>
            <a:ext cx="4206992" cy="4495800"/>
          </a:xfrm>
          <a:prstGeom prst="rect">
            <a:avLst/>
          </a:prstGeom>
        </p:spPr>
      </p:pic>
      <p:pic>
        <p:nvPicPr>
          <p:cNvPr id="9" name="Picture 8">
            <a:extLst>
              <a:ext uri="{FF2B5EF4-FFF2-40B4-BE49-F238E27FC236}">
                <a16:creationId xmlns:a16="http://schemas.microsoft.com/office/drawing/2014/main" id="{491185DB-7CB6-46F2-B48D-74BD7B39C146}"/>
              </a:ext>
              <a:ext uri="{C183D7F6-B498-43B3-948B-1728B52AA6E4}">
                <adec:decorative xmlns:adec="http://schemas.microsoft.com/office/drawing/2017/decorative" val="1"/>
              </a:ext>
            </a:extLst>
          </p:cNvPr>
          <p:cNvPicPr>
            <a:picLocks noChangeAspect="1"/>
          </p:cNvPicPr>
          <p:nvPr/>
        </p:nvPicPr>
        <p:blipFill>
          <a:blip r:embed="rId4"/>
          <a:stretch>
            <a:fillRect/>
          </a:stretch>
        </p:blipFill>
        <p:spPr>
          <a:xfrm>
            <a:off x="2219418" y="7397"/>
            <a:ext cx="9981831" cy="6780348"/>
          </a:xfrm>
          <a:prstGeom prst="rect">
            <a:avLst/>
          </a:prstGeom>
        </p:spPr>
      </p:pic>
      <p:sp>
        <p:nvSpPr>
          <p:cNvPr id="3" name="Title 2">
            <a:extLst>
              <a:ext uri="{FF2B5EF4-FFF2-40B4-BE49-F238E27FC236}">
                <a16:creationId xmlns:a16="http://schemas.microsoft.com/office/drawing/2014/main" id="{A7EC1238-6FE7-4BDE-AB40-E8466F42BA65}"/>
              </a:ext>
            </a:extLst>
          </p:cNvPr>
          <p:cNvSpPr>
            <a:spLocks noGrp="1"/>
          </p:cNvSpPr>
          <p:nvPr>
            <p:ph type="title"/>
          </p:nvPr>
        </p:nvSpPr>
        <p:spPr/>
        <p:txBody>
          <a:bodyPr/>
          <a:lstStyle/>
          <a:p>
            <a:r>
              <a:rPr lang="en-GB"/>
              <a:t>Senior Mental Health Lead role</a:t>
            </a:r>
          </a:p>
        </p:txBody>
      </p:sp>
      <p:sp>
        <p:nvSpPr>
          <p:cNvPr id="13" name="Content Placeholder 12">
            <a:extLst>
              <a:ext uri="{FF2B5EF4-FFF2-40B4-BE49-F238E27FC236}">
                <a16:creationId xmlns:a16="http://schemas.microsoft.com/office/drawing/2014/main" id="{73742911-2F07-498C-8873-59FB305681A8}"/>
              </a:ext>
            </a:extLst>
          </p:cNvPr>
          <p:cNvSpPr>
            <a:spLocks noGrp="1"/>
          </p:cNvSpPr>
          <p:nvPr>
            <p:ph sz="quarter" idx="12"/>
          </p:nvPr>
        </p:nvSpPr>
        <p:spPr>
          <a:xfrm>
            <a:off x="669638" y="1293849"/>
            <a:ext cx="7703642" cy="1590846"/>
          </a:xfrm>
        </p:spPr>
        <p:txBody>
          <a:bodyPr vert="horz" lIns="0" tIns="0" rIns="0" bIns="0" rtlCol="0" anchor="t">
            <a:noAutofit/>
          </a:bodyPr>
          <a:lstStyle/>
          <a:p>
            <a:pPr defTabSz="685800">
              <a:spcBef>
                <a:spcPct val="20000"/>
              </a:spcBef>
              <a:defRPr/>
            </a:pPr>
            <a:r>
              <a:rPr lang="en-GB" sz="2400" dirty="0">
                <a:latin typeface="Arial"/>
                <a:cs typeface="Arial"/>
              </a:rPr>
              <a:t>A senior mental health lead is a </a:t>
            </a:r>
            <a:r>
              <a:rPr lang="en-GB" sz="2400" u="sng" dirty="0">
                <a:latin typeface="Arial"/>
                <a:cs typeface="Arial"/>
              </a:rPr>
              <a:t>strategic</a:t>
            </a:r>
            <a:r>
              <a:rPr lang="en-GB" sz="2400" dirty="0">
                <a:latin typeface="Arial"/>
                <a:cs typeface="Arial"/>
              </a:rPr>
              <a:t> leadership role in a school or college, responsible for </a:t>
            </a:r>
            <a:r>
              <a:rPr lang="en-GB" sz="2400" u="sng" dirty="0">
                <a:latin typeface="Arial"/>
                <a:cs typeface="Arial"/>
              </a:rPr>
              <a:t>overseeing the setting's whole school or college approach</a:t>
            </a:r>
            <a:r>
              <a:rPr lang="en-GB" sz="2400" dirty="0">
                <a:latin typeface="Arial"/>
                <a:cs typeface="Arial"/>
              </a:rPr>
              <a:t>.</a:t>
            </a:r>
            <a:endParaRPr lang="en-GB" sz="2400" b="1">
              <a:latin typeface="Arial"/>
              <a:cs typeface="Arial"/>
            </a:endParaRPr>
          </a:p>
          <a:p>
            <a:pPr defTabSz="685800">
              <a:spcBef>
                <a:spcPct val="20000"/>
              </a:spcBef>
              <a:defRPr/>
            </a:pPr>
            <a:endParaRPr lang="en-GB" sz="2000" dirty="0">
              <a:latin typeface="Arial"/>
              <a:cs typeface="Arial"/>
            </a:endParaRPr>
          </a:p>
          <a:p>
            <a:endParaRPr lang="en-GB" sz="1800" dirty="0"/>
          </a:p>
        </p:txBody>
      </p:sp>
      <p:sp>
        <p:nvSpPr>
          <p:cNvPr id="7" name="TextBox 6">
            <a:extLst>
              <a:ext uri="{FF2B5EF4-FFF2-40B4-BE49-F238E27FC236}">
                <a16:creationId xmlns:a16="http://schemas.microsoft.com/office/drawing/2014/main" id="{2DB8E87F-3ADA-4D6A-AC3D-C0354086DABC}"/>
              </a:ext>
            </a:extLst>
          </p:cNvPr>
          <p:cNvSpPr txBox="1"/>
          <p:nvPr/>
        </p:nvSpPr>
        <p:spPr>
          <a:xfrm>
            <a:off x="541337" y="5764213"/>
            <a:ext cx="6481762" cy="64633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dirty="0">
                <a:cs typeface="Segoe UI"/>
              </a:rPr>
              <a:t>Further information:</a:t>
            </a:r>
            <a:r>
              <a:rPr lang="en-US" dirty="0">
                <a:cs typeface="Segoe UI"/>
              </a:rPr>
              <a:t>​</a:t>
            </a:r>
          </a:p>
          <a:p>
            <a:r>
              <a:rPr lang="en-US" dirty="0">
                <a:ea typeface="+mn-lt"/>
                <a:cs typeface="+mn-lt"/>
                <a:hlinkClick r:id="rId5"/>
              </a:rPr>
              <a:t>Senior</a:t>
            </a:r>
            <a:r>
              <a:rPr lang="en-US" dirty="0">
                <a:ea typeface="+mn-lt"/>
                <a:cs typeface="+mn-lt"/>
                <a:hlinkClick r:id="rId5">
                  <a:extLst>
                    <a:ext uri="{A12FA001-AC4F-418D-AE19-62706E023703}">
                      <ahyp:hlinkClr xmlns:ahyp="http://schemas.microsoft.com/office/drawing/2018/hyperlinkcolor" val="tx"/>
                    </a:ext>
                  </a:extLst>
                </a:hlinkClick>
              </a:rPr>
              <a:t> mental health lead training - GOV.UK (www.gov.uk)</a:t>
            </a:r>
            <a:endParaRPr lang="en-US"/>
          </a:p>
        </p:txBody>
      </p:sp>
      <p:graphicFrame>
        <p:nvGraphicFramePr>
          <p:cNvPr id="8" name="Diagram 7">
            <a:extLst>
              <a:ext uri="{FF2B5EF4-FFF2-40B4-BE49-F238E27FC236}">
                <a16:creationId xmlns:a16="http://schemas.microsoft.com/office/drawing/2014/main" id="{E4E222D6-FD6D-48F0-835B-31D243E4ECFF}"/>
              </a:ext>
            </a:extLst>
          </p:cNvPr>
          <p:cNvGraphicFramePr/>
          <p:nvPr>
            <p:extLst>
              <p:ext uri="{D42A27DB-BD31-4B8C-83A1-F6EECF244321}">
                <p14:modId xmlns:p14="http://schemas.microsoft.com/office/powerpoint/2010/main" val="2023919294"/>
              </p:ext>
            </p:extLst>
          </p:nvPr>
        </p:nvGraphicFramePr>
        <p:xfrm>
          <a:off x="2041702" y="2108048"/>
          <a:ext cx="7486956" cy="4472656"/>
        </p:xfrm>
        <a:graphic>
          <a:graphicData uri="http://schemas.openxmlformats.org/drawingml/2006/diagram">
            <dgm:relIds xmlns:dgm="http://schemas.openxmlformats.org/drawingml/2006/diagram" xmlns:r="http://schemas.openxmlformats.org/officeDocument/2006/relationships" r:dm="rId6" r:lo="rId7" r:qs="rId8" r:cs="rId9"/>
          </a:graphicData>
        </a:graphic>
      </p:graphicFrame>
    </p:spTree>
    <p:extLst>
      <p:ext uri="{BB962C8B-B14F-4D97-AF65-F5344CB8AC3E}">
        <p14:creationId xmlns:p14="http://schemas.microsoft.com/office/powerpoint/2010/main" val="134571111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peech Bubble: Rectangle with Corners Rounded 3">
            <a:extLst>
              <a:ext uri="{FF2B5EF4-FFF2-40B4-BE49-F238E27FC236}">
                <a16:creationId xmlns:a16="http://schemas.microsoft.com/office/drawing/2014/main" id="{B4209C21-D085-49A0-BADE-5259268E0449}"/>
              </a:ext>
            </a:extLst>
          </p:cNvPr>
          <p:cNvSpPr/>
          <p:nvPr/>
        </p:nvSpPr>
        <p:spPr>
          <a:xfrm>
            <a:off x="495334" y="997403"/>
            <a:ext cx="5236992" cy="3045312"/>
          </a:xfrm>
          <a:prstGeom prst="wedgeRoundRectCallout">
            <a:avLst/>
          </a:prstGeom>
        </p:spPr>
        <p:style>
          <a:lnRef idx="1">
            <a:schemeClr val="accent3"/>
          </a:lnRef>
          <a:fillRef idx="2">
            <a:schemeClr val="accent3"/>
          </a:fillRef>
          <a:effectRef idx="1">
            <a:schemeClr val="accent3"/>
          </a:effectRef>
          <a:fontRef idx="minor">
            <a:schemeClr val="dk1"/>
          </a:fontRef>
        </p:style>
        <p:txBody>
          <a:bodyPr lIns="91440" tIns="45720" rIns="91440" bIns="45720" rtlCol="0" anchor="ctr"/>
          <a:lstStyle>
            <a:defPPr>
              <a:defRPr lang="en-GB"/>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algn="ctr"/>
            <a:r>
              <a:rPr lang="en-GB" i="1" dirty="0"/>
              <a:t>The training has been an invaluable way to </a:t>
            </a:r>
            <a:r>
              <a:rPr lang="en-GB" b="1" i="1" dirty="0"/>
              <a:t>draw together all my ideas and initiatives </a:t>
            </a:r>
            <a:r>
              <a:rPr lang="en-GB" i="1" dirty="0"/>
              <a:t>about having a whole school approach to Mental Health… The skills gained from the course will enable me to </a:t>
            </a:r>
            <a:r>
              <a:rPr lang="en-GB" b="1" i="1" dirty="0"/>
              <a:t>lead by example </a:t>
            </a:r>
            <a:r>
              <a:rPr lang="en-GB" i="1" dirty="0"/>
              <a:t>as a Senior Mental Health Lead and also put into place </a:t>
            </a:r>
            <a:r>
              <a:rPr lang="en-GB" b="1" i="1" dirty="0"/>
              <a:t>systems to support my staff and students</a:t>
            </a:r>
            <a:r>
              <a:rPr lang="en-GB" i="1" dirty="0"/>
              <a:t> whilst drawing on the practice of others. It has been excellent.</a:t>
            </a:r>
          </a:p>
        </p:txBody>
      </p:sp>
      <p:sp>
        <p:nvSpPr>
          <p:cNvPr id="5" name="Speech Bubble: Rectangle with Corners Rounded 4">
            <a:extLst>
              <a:ext uri="{FF2B5EF4-FFF2-40B4-BE49-F238E27FC236}">
                <a16:creationId xmlns:a16="http://schemas.microsoft.com/office/drawing/2014/main" id="{C0CB0170-CCCB-49DC-BF4D-2D50C1C94D6A}"/>
              </a:ext>
            </a:extLst>
          </p:cNvPr>
          <p:cNvSpPr/>
          <p:nvPr/>
        </p:nvSpPr>
        <p:spPr>
          <a:xfrm>
            <a:off x="6003590" y="1669330"/>
            <a:ext cx="5599898" cy="3045312"/>
          </a:xfrm>
          <a:prstGeom prst="wedgeRoundRectCallout">
            <a:avLst>
              <a:gd name="adj1" fmla="val 24069"/>
              <a:gd name="adj2" fmla="val 69523"/>
              <a:gd name="adj3" fmla="val 16667"/>
            </a:avLst>
          </a:prstGeom>
          <a:solidFill>
            <a:schemeClr val="accent2">
              <a:lumMod val="20000"/>
              <a:lumOff val="80000"/>
            </a:schemeClr>
          </a:solidFill>
        </p:spPr>
        <p:style>
          <a:lnRef idx="1">
            <a:schemeClr val="accent6"/>
          </a:lnRef>
          <a:fillRef idx="2">
            <a:schemeClr val="accent6"/>
          </a:fillRef>
          <a:effectRef idx="1">
            <a:schemeClr val="accent6"/>
          </a:effectRef>
          <a:fontRef idx="minor">
            <a:schemeClr val="dk1"/>
          </a:fontRef>
        </p:style>
        <p:txBody>
          <a:bodyPr lIns="91440" tIns="45720" rIns="91440" bIns="45720" rtlCol="0" anchor="ctr"/>
          <a:lstStyle>
            <a:defPPr>
              <a:defRPr lang="en-GB"/>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algn="ctr"/>
            <a:r>
              <a:rPr lang="en-GB" i="1" dirty="0"/>
              <a:t>This has been a very interesting unit. It has made me </a:t>
            </a:r>
            <a:r>
              <a:rPr lang="en-GB" b="1" i="1" dirty="0"/>
              <a:t>reflect</a:t>
            </a:r>
            <a:r>
              <a:rPr lang="en-GB" i="1" dirty="0"/>
              <a:t> on where I am at the moment, and what I want to </a:t>
            </a:r>
            <a:r>
              <a:rPr lang="en-GB" b="1" i="1" dirty="0"/>
              <a:t>achieve going forward</a:t>
            </a:r>
            <a:r>
              <a:rPr lang="en-GB" i="1" dirty="0"/>
              <a:t>. The challenge to me is that we can't do it on our own as a school and I need to consider how we can </a:t>
            </a:r>
            <a:r>
              <a:rPr lang="en-GB" b="1" i="1" dirty="0"/>
              <a:t>engage other partners in our community</a:t>
            </a:r>
            <a:r>
              <a:rPr lang="en-GB" i="1" dirty="0"/>
              <a:t>. It is key from this unit that mental health is a </a:t>
            </a:r>
            <a:r>
              <a:rPr lang="en-GB" b="1" i="1" dirty="0"/>
              <a:t>collective responsibility </a:t>
            </a:r>
            <a:r>
              <a:rPr lang="en-GB" i="1" dirty="0"/>
              <a:t>and that we are a community within a community. </a:t>
            </a:r>
            <a:endParaRPr lang="en-GB" i="1" dirty="0">
              <a:cs typeface="Arial"/>
            </a:endParaRPr>
          </a:p>
        </p:txBody>
      </p:sp>
      <p:sp>
        <p:nvSpPr>
          <p:cNvPr id="7" name="Title 2">
            <a:extLst>
              <a:ext uri="{FF2B5EF4-FFF2-40B4-BE49-F238E27FC236}">
                <a16:creationId xmlns:a16="http://schemas.microsoft.com/office/drawing/2014/main" id="{FFDA8561-F932-4A6A-9706-6C98774097B7}"/>
              </a:ext>
            </a:extLst>
          </p:cNvPr>
          <p:cNvSpPr txBox="1">
            <a:spLocks/>
          </p:cNvSpPr>
          <p:nvPr/>
        </p:nvSpPr>
        <p:spPr>
          <a:xfrm>
            <a:off x="672371" y="479595"/>
            <a:ext cx="10663684" cy="512514"/>
          </a:xfrm>
          <a:prstGeom prst="rect">
            <a:avLst/>
          </a:prstGeom>
        </p:spPr>
        <p:txBody>
          <a:bodyPr vert="horz" lIns="0" tIns="0" rIns="0" bIns="0" rtlCol="0" anchor="t" anchorCtr="0">
            <a:noAutofit/>
          </a:bodyPr>
          <a:lstStyle>
            <a:lvl1pPr algn="l" defTabSz="685783" rtl="0" eaLnBrk="1" latinLnBrk="0" hangingPunct="1">
              <a:lnSpc>
                <a:spcPct val="90000"/>
              </a:lnSpc>
              <a:spcBef>
                <a:spcPct val="0"/>
              </a:spcBef>
              <a:buNone/>
              <a:defRPr sz="2400" b="1" kern="1200">
                <a:solidFill>
                  <a:srgbClr val="003764"/>
                </a:solidFill>
                <a:latin typeface="Arial" panose="020B0604020202020204" pitchFamily="34" charset="0"/>
                <a:ea typeface="+mj-ea"/>
                <a:cs typeface="Arial" panose="020B0604020202020204" pitchFamily="34" charset="0"/>
              </a:defRPr>
            </a:lvl1pPr>
          </a:lstStyle>
          <a:p>
            <a:r>
              <a:rPr lang="en-GB" dirty="0">
                <a:latin typeface="Arial"/>
                <a:cs typeface="Arial"/>
              </a:rPr>
              <a:t>Senior Leads feedback</a:t>
            </a:r>
          </a:p>
        </p:txBody>
      </p:sp>
      <p:sp>
        <p:nvSpPr>
          <p:cNvPr id="2" name="TextBox 1">
            <a:extLst>
              <a:ext uri="{FF2B5EF4-FFF2-40B4-BE49-F238E27FC236}">
                <a16:creationId xmlns:a16="http://schemas.microsoft.com/office/drawing/2014/main" id="{EFD9AE2F-0EFE-4E5B-98C1-6040D61B0A4A}"/>
              </a:ext>
            </a:extLst>
          </p:cNvPr>
          <p:cNvSpPr txBox="1"/>
          <p:nvPr/>
        </p:nvSpPr>
        <p:spPr>
          <a:xfrm>
            <a:off x="433897" y="5202371"/>
            <a:ext cx="11208881" cy="1477328"/>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i="1" dirty="0">
                <a:ea typeface="+mn-lt"/>
                <a:cs typeface="+mn-lt"/>
              </a:rPr>
              <a:t>As at the 12th January 2022: </a:t>
            </a:r>
            <a:endParaRPr lang="en-US">
              <a:ea typeface="+mn-lt"/>
              <a:cs typeface="+mn-lt"/>
            </a:endParaRPr>
          </a:p>
          <a:p>
            <a:pPr marL="742950" lvl="1" indent="-285750">
              <a:buFont typeface="Arial"/>
              <a:buChar char="•"/>
            </a:pPr>
            <a:r>
              <a:rPr lang="en-GB" i="1" dirty="0">
                <a:ea typeface="+mn-lt"/>
                <a:cs typeface="+mn-lt"/>
              </a:rPr>
              <a:t>Over 8,000 eligible schools and colleges have applied for a senior mental health training grant since applications opened in October 2021.</a:t>
            </a:r>
            <a:r>
              <a:rPr lang="en-GB" dirty="0">
                <a:ea typeface="+mn-lt"/>
                <a:cs typeface="+mn-lt"/>
              </a:rPr>
              <a:t> </a:t>
            </a:r>
            <a:endParaRPr lang="en-GB">
              <a:ea typeface="+mn-lt"/>
              <a:cs typeface="+mn-lt"/>
            </a:endParaRPr>
          </a:p>
          <a:p>
            <a:pPr marL="742950" lvl="1" indent="-285750">
              <a:buFont typeface="Arial"/>
              <a:buChar char="•"/>
            </a:pPr>
            <a:r>
              <a:rPr lang="en-GB" i="1" dirty="0">
                <a:ea typeface="+mn-lt"/>
                <a:cs typeface="+mn-lt"/>
              </a:rPr>
              <a:t>Over 6,500 senior leads have booked onto a Department for Education quality-assured senior mental health lead training course.</a:t>
            </a:r>
            <a:r>
              <a:rPr lang="en-GB" dirty="0">
                <a:ea typeface="+mn-lt"/>
                <a:cs typeface="+mn-lt"/>
              </a:rPr>
              <a:t> </a:t>
            </a:r>
          </a:p>
        </p:txBody>
      </p:sp>
    </p:spTree>
    <p:extLst>
      <p:ext uri="{BB962C8B-B14F-4D97-AF65-F5344CB8AC3E}">
        <p14:creationId xmlns:p14="http://schemas.microsoft.com/office/powerpoint/2010/main" val="202194949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9C21E7C5-1149-4424-9AAC-A310AE360125}"/>
              </a:ext>
            </a:extLst>
          </p:cNvPr>
          <p:cNvPicPr>
            <a:picLocks noChangeAspect="1"/>
          </p:cNvPicPr>
          <p:nvPr/>
        </p:nvPicPr>
        <p:blipFill>
          <a:blip r:embed="rId3"/>
          <a:srcRect t="13689" b="13689"/>
          <a:stretch/>
        </p:blipFill>
        <p:spPr>
          <a:xfrm>
            <a:off x="6058006" y="2650248"/>
            <a:ext cx="6139117" cy="4210069"/>
          </a:xfrm>
          <a:prstGeom prst="rect">
            <a:avLst/>
          </a:prstGeom>
        </p:spPr>
      </p:pic>
      <p:pic>
        <p:nvPicPr>
          <p:cNvPr id="13" name="Picture 12">
            <a:extLst>
              <a:ext uri="{FF2B5EF4-FFF2-40B4-BE49-F238E27FC236}">
                <a16:creationId xmlns:a16="http://schemas.microsoft.com/office/drawing/2014/main" id="{D6E92D95-68F0-40A4-A36A-FDCC4AF53784}"/>
              </a:ext>
              <a:ext uri="{C183D7F6-B498-43B3-948B-1728B52AA6E4}">
                <adec:decorative xmlns:adec="http://schemas.microsoft.com/office/drawing/2017/decorative" val="1"/>
              </a:ext>
            </a:extLst>
          </p:cNvPr>
          <p:cNvPicPr>
            <a:picLocks noChangeAspect="1"/>
          </p:cNvPicPr>
          <p:nvPr/>
        </p:nvPicPr>
        <p:blipFill>
          <a:blip r:embed="rId4"/>
          <a:stretch>
            <a:fillRect/>
          </a:stretch>
        </p:blipFill>
        <p:spPr>
          <a:xfrm>
            <a:off x="3050959" y="6757"/>
            <a:ext cx="9144000" cy="6857999"/>
          </a:xfrm>
          <a:prstGeom prst="rect">
            <a:avLst/>
          </a:prstGeom>
        </p:spPr>
      </p:pic>
      <p:sp>
        <p:nvSpPr>
          <p:cNvPr id="3" name="Title 2">
            <a:extLst>
              <a:ext uri="{FF2B5EF4-FFF2-40B4-BE49-F238E27FC236}">
                <a16:creationId xmlns:a16="http://schemas.microsoft.com/office/drawing/2014/main" id="{6CD9A3FC-72E9-4B38-9876-063CE1ACEBFE}"/>
              </a:ext>
            </a:extLst>
          </p:cNvPr>
          <p:cNvSpPr>
            <a:spLocks noGrp="1"/>
          </p:cNvSpPr>
          <p:nvPr>
            <p:ph type="title"/>
          </p:nvPr>
        </p:nvSpPr>
        <p:spPr/>
        <p:txBody>
          <a:bodyPr/>
          <a:lstStyle/>
          <a:p>
            <a:r>
              <a:rPr lang="en-GB" dirty="0">
                <a:latin typeface="Arial"/>
                <a:cs typeface="Arial"/>
              </a:rPr>
              <a:t>Senior Mental Health Lead training news</a:t>
            </a:r>
          </a:p>
        </p:txBody>
      </p:sp>
      <p:sp>
        <p:nvSpPr>
          <p:cNvPr id="2" name="TextBox 1">
            <a:extLst>
              <a:ext uri="{FF2B5EF4-FFF2-40B4-BE49-F238E27FC236}">
                <a16:creationId xmlns:a16="http://schemas.microsoft.com/office/drawing/2014/main" id="{12E2EBF7-CCB5-4322-BD74-7A70F6A4A947}"/>
              </a:ext>
            </a:extLst>
          </p:cNvPr>
          <p:cNvSpPr txBox="1"/>
          <p:nvPr/>
        </p:nvSpPr>
        <p:spPr>
          <a:xfrm>
            <a:off x="323635" y="1265433"/>
            <a:ext cx="7897402" cy="4685898"/>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285750" indent="-285750">
              <a:spcAft>
                <a:spcPts val="900"/>
              </a:spcAft>
              <a:buFont typeface="Arial,Sans-Serif"/>
              <a:buChar char="•"/>
            </a:pPr>
            <a:r>
              <a:rPr lang="en-GB" sz="2000" dirty="0"/>
              <a:t>On 8 February, we announced an </a:t>
            </a:r>
            <a:r>
              <a:rPr lang="en-GB" sz="2000" b="1" dirty="0"/>
              <a:t>additional £3 million to be provided to extend training to more schools and colleges</a:t>
            </a:r>
            <a:r>
              <a:rPr lang="en-GB" sz="2000" dirty="0"/>
              <a:t> given high demand, so that everyone eligible who wishes to access training before the end of May 2022 will be able to. </a:t>
            </a:r>
            <a:endParaRPr lang="en-GB" sz="2000">
              <a:ea typeface="+mn-lt"/>
              <a:cs typeface="+mn-lt"/>
            </a:endParaRPr>
          </a:p>
          <a:p>
            <a:pPr marL="285750" indent="-285750">
              <a:spcAft>
                <a:spcPts val="900"/>
              </a:spcAft>
              <a:buFont typeface="Arial,Sans-Serif"/>
              <a:buChar char="•"/>
            </a:pPr>
            <a:r>
              <a:rPr lang="en-GB" sz="2000" dirty="0"/>
              <a:t>We </a:t>
            </a:r>
            <a:r>
              <a:rPr lang="en-GB" sz="2000" b="1" dirty="0"/>
              <a:t>continue to quality assure courses each month</a:t>
            </a:r>
            <a:r>
              <a:rPr lang="en-GB" sz="2000" dirty="0"/>
              <a:t> and will be asking for feedback on learners' experience starting in April. </a:t>
            </a:r>
            <a:endParaRPr lang="en-GB" sz="2000">
              <a:ea typeface="+mn-lt"/>
              <a:cs typeface="+mn-lt"/>
            </a:endParaRPr>
          </a:p>
          <a:p>
            <a:pPr marL="285750" indent="-285750">
              <a:spcAft>
                <a:spcPts val="900"/>
              </a:spcAft>
              <a:buFont typeface="Arial,Sans-Serif"/>
              <a:buChar char="•"/>
            </a:pPr>
            <a:r>
              <a:rPr lang="en-GB" sz="2000" dirty="0"/>
              <a:t>The </a:t>
            </a:r>
            <a:r>
              <a:rPr lang="en-GB" sz="2000" b="1" dirty="0"/>
              <a:t>new course selection tool</a:t>
            </a:r>
            <a:r>
              <a:rPr lang="en-GB" sz="2000" dirty="0"/>
              <a:t> is now live on Carnegie’s website </a:t>
            </a:r>
            <a:r>
              <a:rPr lang="en-GB" sz="1600" dirty="0"/>
              <a:t>(</a:t>
            </a:r>
            <a:r>
              <a:rPr lang="en-GB" sz="1600" dirty="0">
                <a:hlinkClick r:id="rId5"/>
              </a:rPr>
              <a:t>Choosing a Senior Mental Health Lead training course | Carnegie Centre of Excellence for Mental Health in Schools | Leeds Beckett University )</a:t>
            </a:r>
            <a:endParaRPr lang="en-GB" sz="1600">
              <a:ea typeface="+mn-lt"/>
              <a:cs typeface="+mn-lt"/>
            </a:endParaRPr>
          </a:p>
          <a:p>
            <a:pPr marL="285750" indent="-285750">
              <a:spcAft>
                <a:spcPts val="900"/>
              </a:spcAft>
              <a:buFont typeface="Arial,Sans-Serif"/>
              <a:buChar char="•"/>
            </a:pPr>
            <a:r>
              <a:rPr lang="en-GB" sz="2000" dirty="0"/>
              <a:t>First </a:t>
            </a:r>
            <a:r>
              <a:rPr lang="en-GB" sz="2000" b="1" dirty="0"/>
              <a:t>publication of the list of schools and colleges</a:t>
            </a:r>
            <a:r>
              <a:rPr lang="en-GB" sz="2000" dirty="0"/>
              <a:t> that have claimed a training grant will be aligned with a broader statistical release around mid-April. We will then refresh and publish this list on a regular basis to help partners to target support for uptake and embeddedness. </a:t>
            </a:r>
            <a:endParaRPr lang="en-GB" sz="2000">
              <a:cs typeface="Arial"/>
            </a:endParaRPr>
          </a:p>
        </p:txBody>
      </p:sp>
    </p:spTree>
    <p:extLst>
      <p:ext uri="{BB962C8B-B14F-4D97-AF65-F5344CB8AC3E}">
        <p14:creationId xmlns:p14="http://schemas.microsoft.com/office/powerpoint/2010/main" val="119539660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A1132B-F0EF-41E9-BD85-779E596CAEF1}"/>
              </a:ext>
            </a:extLst>
          </p:cNvPr>
          <p:cNvSpPr>
            <a:spLocks noGrp="1"/>
          </p:cNvSpPr>
          <p:nvPr>
            <p:ph type="title"/>
          </p:nvPr>
        </p:nvSpPr>
        <p:spPr/>
        <p:txBody>
          <a:bodyPr/>
          <a:lstStyle/>
          <a:p>
            <a:r>
              <a:rPr lang="en-GB" dirty="0">
                <a:latin typeface="Arial"/>
                <a:cs typeface="Arial"/>
              </a:rPr>
              <a:t>Effective Whole School/College Approach to Mental Health &amp; Wellbeing</a:t>
            </a:r>
            <a:endParaRPr lang="en-GB" dirty="0"/>
          </a:p>
        </p:txBody>
      </p:sp>
      <p:pic>
        <p:nvPicPr>
          <p:cNvPr id="5" name="Picture 4" descr="Diagram&#10;&#10;Description automatically generated">
            <a:extLst>
              <a:ext uri="{FF2B5EF4-FFF2-40B4-BE49-F238E27FC236}">
                <a16:creationId xmlns:a16="http://schemas.microsoft.com/office/drawing/2014/main" id="{0A8D91E5-290E-4B81-BEF6-CF8596805E0B}"/>
              </a:ext>
            </a:extLst>
          </p:cNvPr>
          <p:cNvPicPr>
            <a:picLocks noChangeAspect="1"/>
          </p:cNvPicPr>
          <p:nvPr/>
        </p:nvPicPr>
        <p:blipFill>
          <a:blip r:embed="rId3"/>
          <a:stretch>
            <a:fillRect/>
          </a:stretch>
        </p:blipFill>
        <p:spPr>
          <a:xfrm>
            <a:off x="3095257" y="1049014"/>
            <a:ext cx="5997612" cy="5707834"/>
          </a:xfrm>
          <a:prstGeom prst="rect">
            <a:avLst/>
          </a:prstGeom>
        </p:spPr>
      </p:pic>
    </p:spTree>
    <p:extLst>
      <p:ext uri="{BB962C8B-B14F-4D97-AF65-F5344CB8AC3E}">
        <p14:creationId xmlns:p14="http://schemas.microsoft.com/office/powerpoint/2010/main" val="65095268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A1132B-F0EF-41E9-BD85-779E596CAEF1}"/>
              </a:ext>
            </a:extLst>
          </p:cNvPr>
          <p:cNvSpPr>
            <a:spLocks noGrp="1"/>
          </p:cNvSpPr>
          <p:nvPr>
            <p:ph type="title"/>
          </p:nvPr>
        </p:nvSpPr>
        <p:spPr>
          <a:xfrm>
            <a:off x="766034" y="279041"/>
            <a:ext cx="10663684" cy="512514"/>
          </a:xfrm>
        </p:spPr>
        <p:txBody>
          <a:bodyPr/>
          <a:lstStyle/>
          <a:p>
            <a:r>
              <a:rPr lang="en-GB" dirty="0">
                <a:latin typeface="Arial"/>
                <a:cs typeface="Arial"/>
              </a:rPr>
              <a:t>Parent and child feedback</a:t>
            </a:r>
            <a:endParaRPr lang="en-US" dirty="0"/>
          </a:p>
        </p:txBody>
      </p:sp>
      <p:sp>
        <p:nvSpPr>
          <p:cNvPr id="4" name="Speech Bubble: Rectangle 3">
            <a:extLst>
              <a:ext uri="{FF2B5EF4-FFF2-40B4-BE49-F238E27FC236}">
                <a16:creationId xmlns:a16="http://schemas.microsoft.com/office/drawing/2014/main" id="{6A73395A-7AD7-4A6B-97C5-D8C481185AA9}"/>
              </a:ext>
            </a:extLst>
          </p:cNvPr>
          <p:cNvSpPr/>
          <p:nvPr/>
        </p:nvSpPr>
        <p:spPr>
          <a:xfrm>
            <a:off x="6983278" y="1348536"/>
            <a:ext cx="4569969" cy="2773456"/>
          </a:xfrm>
          <a:prstGeom prst="wedgeRectCallout">
            <a:avLst>
              <a:gd name="adj1" fmla="val -34189"/>
              <a:gd name="adj2" fmla="val 64952"/>
            </a:avLst>
          </a:prstGeom>
        </p:spPr>
        <p:style>
          <a:lnRef idx="2">
            <a:schemeClr val="accent1"/>
          </a:lnRef>
          <a:fillRef idx="1">
            <a:schemeClr val="lt1"/>
          </a:fillRef>
          <a:effectRef idx="0">
            <a:schemeClr val="accent1"/>
          </a:effectRef>
          <a:fontRef idx="minor">
            <a:schemeClr val="dk1"/>
          </a:fontRef>
        </p:style>
        <p:txBody>
          <a:bodyPr lIns="91440" tIns="45720" rIns="91440" bIns="45720" rtlCol="0" anchor="ctr"/>
          <a:lstStyle>
            <a:defPPr>
              <a:defRPr lang="en-US"/>
            </a:defPPr>
            <a:lvl1pPr marL="0" algn="l" defTabSz="457200" rtl="0" eaLnBrk="1" latinLnBrk="0" hangingPunct="1">
              <a:defRPr sz="1800" kern="1200">
                <a:solidFill>
                  <a:schemeClr val="dk1"/>
                </a:solidFill>
                <a:latin typeface="+mn-lt"/>
                <a:ea typeface="+mn-ea"/>
                <a:cs typeface="+mn-cs"/>
              </a:defRPr>
            </a:lvl1pPr>
            <a:lvl2pPr marL="457200" algn="l" defTabSz="457200" rtl="0" eaLnBrk="1" latinLnBrk="0" hangingPunct="1">
              <a:defRPr sz="1800" kern="1200">
                <a:solidFill>
                  <a:schemeClr val="dk1"/>
                </a:solidFill>
                <a:latin typeface="+mn-lt"/>
                <a:ea typeface="+mn-ea"/>
                <a:cs typeface="+mn-cs"/>
              </a:defRPr>
            </a:lvl2pPr>
            <a:lvl3pPr marL="914400" algn="l" defTabSz="457200" rtl="0" eaLnBrk="1" latinLnBrk="0" hangingPunct="1">
              <a:defRPr sz="1800" kern="1200">
                <a:solidFill>
                  <a:schemeClr val="dk1"/>
                </a:solidFill>
                <a:latin typeface="+mn-lt"/>
                <a:ea typeface="+mn-ea"/>
                <a:cs typeface="+mn-cs"/>
              </a:defRPr>
            </a:lvl3pPr>
            <a:lvl4pPr marL="1371600" algn="l" defTabSz="457200" rtl="0" eaLnBrk="1" latinLnBrk="0" hangingPunct="1">
              <a:defRPr sz="1800" kern="1200">
                <a:solidFill>
                  <a:schemeClr val="dk1"/>
                </a:solidFill>
                <a:latin typeface="+mn-lt"/>
                <a:ea typeface="+mn-ea"/>
                <a:cs typeface="+mn-cs"/>
              </a:defRPr>
            </a:lvl4pPr>
            <a:lvl5pPr marL="1828800" algn="l" defTabSz="457200" rtl="0" eaLnBrk="1" latinLnBrk="0" hangingPunct="1">
              <a:defRPr sz="1800" kern="1200">
                <a:solidFill>
                  <a:schemeClr val="dk1"/>
                </a:solidFill>
                <a:latin typeface="+mn-lt"/>
                <a:ea typeface="+mn-ea"/>
                <a:cs typeface="+mn-cs"/>
              </a:defRPr>
            </a:lvl5pPr>
            <a:lvl6pPr marL="2286000" algn="l" defTabSz="457200" rtl="0" eaLnBrk="1" latinLnBrk="0" hangingPunct="1">
              <a:defRPr sz="1800" kern="1200">
                <a:solidFill>
                  <a:schemeClr val="dk1"/>
                </a:solidFill>
                <a:latin typeface="+mn-lt"/>
                <a:ea typeface="+mn-ea"/>
                <a:cs typeface="+mn-cs"/>
              </a:defRPr>
            </a:lvl6pPr>
            <a:lvl7pPr marL="2743200" algn="l" defTabSz="457200" rtl="0" eaLnBrk="1" latinLnBrk="0" hangingPunct="1">
              <a:defRPr sz="1800" kern="1200">
                <a:solidFill>
                  <a:schemeClr val="dk1"/>
                </a:solidFill>
                <a:latin typeface="+mn-lt"/>
                <a:ea typeface="+mn-ea"/>
                <a:cs typeface="+mn-cs"/>
              </a:defRPr>
            </a:lvl7pPr>
            <a:lvl8pPr marL="3200400" algn="l" defTabSz="457200" rtl="0" eaLnBrk="1" latinLnBrk="0" hangingPunct="1">
              <a:defRPr sz="1800" kern="1200">
                <a:solidFill>
                  <a:schemeClr val="dk1"/>
                </a:solidFill>
                <a:latin typeface="+mn-lt"/>
                <a:ea typeface="+mn-ea"/>
                <a:cs typeface="+mn-cs"/>
              </a:defRPr>
            </a:lvl8pPr>
            <a:lvl9pPr marL="3657600" algn="l" defTabSz="457200" rtl="0" eaLnBrk="1" latinLnBrk="0" hangingPunct="1">
              <a:defRPr sz="1800" kern="1200">
                <a:solidFill>
                  <a:schemeClr val="dk1"/>
                </a:solidFill>
                <a:latin typeface="+mn-lt"/>
                <a:ea typeface="+mn-ea"/>
                <a:cs typeface="+mn-cs"/>
              </a:defRPr>
            </a:lvl9pPr>
          </a:lstStyle>
          <a:p>
            <a:pPr algn="ctr"/>
            <a:r>
              <a:rPr lang="en-GB" i="1" dirty="0">
                <a:solidFill>
                  <a:srgbClr val="00B0F0"/>
                </a:solidFill>
              </a:rPr>
              <a:t>“Hi just want to say a massive thank you. I honestly feel like I've got my daughter back she's like a different person. She looked forward to speaking with you so much I'm over the moon how much this has helped. As I'm writing this she is singing and dancing with her headphones on this is something so small but makes me so happy to see her so happy. Thank you again for all your support and help.”</a:t>
            </a:r>
            <a:endParaRPr lang="en-GB" dirty="0"/>
          </a:p>
        </p:txBody>
      </p:sp>
      <p:sp>
        <p:nvSpPr>
          <p:cNvPr id="8" name="Speech Bubble: Rectangle 7">
            <a:extLst>
              <a:ext uri="{FF2B5EF4-FFF2-40B4-BE49-F238E27FC236}">
                <a16:creationId xmlns:a16="http://schemas.microsoft.com/office/drawing/2014/main" id="{BC3BCFDF-F771-41C2-A1C6-07C8D9AB2874}"/>
              </a:ext>
            </a:extLst>
          </p:cNvPr>
          <p:cNvSpPr/>
          <p:nvPr/>
        </p:nvSpPr>
        <p:spPr>
          <a:xfrm>
            <a:off x="3366907" y="3642507"/>
            <a:ext cx="3825935" cy="2774308"/>
          </a:xfrm>
          <a:prstGeom prst="wedgeRectCallout">
            <a:avLst>
              <a:gd name="adj1" fmla="val -34189"/>
              <a:gd name="adj2" fmla="val 64952"/>
            </a:avLst>
          </a:prstGeom>
        </p:spPr>
        <p:style>
          <a:lnRef idx="2">
            <a:schemeClr val="accent1"/>
          </a:lnRef>
          <a:fillRef idx="1">
            <a:schemeClr val="lt1"/>
          </a:fillRef>
          <a:effectRef idx="0">
            <a:schemeClr val="accent1"/>
          </a:effectRef>
          <a:fontRef idx="minor">
            <a:schemeClr val="dk1"/>
          </a:fontRef>
        </p:style>
        <p:txBody>
          <a:bodyPr lIns="91440" tIns="45720" rIns="91440" bIns="45720" rtlCol="0" anchor="ctr"/>
          <a:lstStyle>
            <a:defPPr>
              <a:defRPr lang="en-US"/>
            </a:defPPr>
            <a:lvl1pPr marL="0" algn="l" defTabSz="457200" rtl="0" eaLnBrk="1" latinLnBrk="0" hangingPunct="1">
              <a:defRPr sz="1800" kern="1200">
                <a:solidFill>
                  <a:schemeClr val="dk1"/>
                </a:solidFill>
                <a:latin typeface="+mn-lt"/>
                <a:ea typeface="+mn-ea"/>
                <a:cs typeface="+mn-cs"/>
              </a:defRPr>
            </a:lvl1pPr>
            <a:lvl2pPr marL="457200" algn="l" defTabSz="457200" rtl="0" eaLnBrk="1" latinLnBrk="0" hangingPunct="1">
              <a:defRPr sz="1800" kern="1200">
                <a:solidFill>
                  <a:schemeClr val="dk1"/>
                </a:solidFill>
                <a:latin typeface="+mn-lt"/>
                <a:ea typeface="+mn-ea"/>
                <a:cs typeface="+mn-cs"/>
              </a:defRPr>
            </a:lvl2pPr>
            <a:lvl3pPr marL="914400" algn="l" defTabSz="457200" rtl="0" eaLnBrk="1" latinLnBrk="0" hangingPunct="1">
              <a:defRPr sz="1800" kern="1200">
                <a:solidFill>
                  <a:schemeClr val="dk1"/>
                </a:solidFill>
                <a:latin typeface="+mn-lt"/>
                <a:ea typeface="+mn-ea"/>
                <a:cs typeface="+mn-cs"/>
              </a:defRPr>
            </a:lvl3pPr>
            <a:lvl4pPr marL="1371600" algn="l" defTabSz="457200" rtl="0" eaLnBrk="1" latinLnBrk="0" hangingPunct="1">
              <a:defRPr sz="1800" kern="1200">
                <a:solidFill>
                  <a:schemeClr val="dk1"/>
                </a:solidFill>
                <a:latin typeface="+mn-lt"/>
                <a:ea typeface="+mn-ea"/>
                <a:cs typeface="+mn-cs"/>
              </a:defRPr>
            </a:lvl4pPr>
            <a:lvl5pPr marL="1828800" algn="l" defTabSz="457200" rtl="0" eaLnBrk="1" latinLnBrk="0" hangingPunct="1">
              <a:defRPr sz="1800" kern="1200">
                <a:solidFill>
                  <a:schemeClr val="dk1"/>
                </a:solidFill>
                <a:latin typeface="+mn-lt"/>
                <a:ea typeface="+mn-ea"/>
                <a:cs typeface="+mn-cs"/>
              </a:defRPr>
            </a:lvl5pPr>
            <a:lvl6pPr marL="2286000" algn="l" defTabSz="457200" rtl="0" eaLnBrk="1" latinLnBrk="0" hangingPunct="1">
              <a:defRPr sz="1800" kern="1200">
                <a:solidFill>
                  <a:schemeClr val="dk1"/>
                </a:solidFill>
                <a:latin typeface="+mn-lt"/>
                <a:ea typeface="+mn-ea"/>
                <a:cs typeface="+mn-cs"/>
              </a:defRPr>
            </a:lvl6pPr>
            <a:lvl7pPr marL="2743200" algn="l" defTabSz="457200" rtl="0" eaLnBrk="1" latinLnBrk="0" hangingPunct="1">
              <a:defRPr sz="1800" kern="1200">
                <a:solidFill>
                  <a:schemeClr val="dk1"/>
                </a:solidFill>
                <a:latin typeface="+mn-lt"/>
                <a:ea typeface="+mn-ea"/>
                <a:cs typeface="+mn-cs"/>
              </a:defRPr>
            </a:lvl7pPr>
            <a:lvl8pPr marL="3200400" algn="l" defTabSz="457200" rtl="0" eaLnBrk="1" latinLnBrk="0" hangingPunct="1">
              <a:defRPr sz="1800" kern="1200">
                <a:solidFill>
                  <a:schemeClr val="dk1"/>
                </a:solidFill>
                <a:latin typeface="+mn-lt"/>
                <a:ea typeface="+mn-ea"/>
                <a:cs typeface="+mn-cs"/>
              </a:defRPr>
            </a:lvl8pPr>
            <a:lvl9pPr marL="3657600" algn="l" defTabSz="457200" rtl="0" eaLnBrk="1" latinLnBrk="0" hangingPunct="1">
              <a:defRPr sz="1800" kern="1200">
                <a:solidFill>
                  <a:schemeClr val="dk1"/>
                </a:solidFill>
                <a:latin typeface="+mn-lt"/>
                <a:ea typeface="+mn-ea"/>
                <a:cs typeface="+mn-cs"/>
              </a:defRPr>
            </a:lvl9pPr>
          </a:lstStyle>
          <a:p>
            <a:pPr algn="ctr"/>
            <a:r>
              <a:rPr lang="en-GB" i="1" dirty="0">
                <a:solidFill>
                  <a:srgbClr val="0070C0"/>
                </a:solidFill>
                <a:latin typeface="Arial"/>
                <a:cs typeface="Arial"/>
              </a:rPr>
              <a:t> “The most helpful part of this was knowing that I wasn't going to be judged about what I said and that I wasn't going to be seen as 'doing it for attention’. Going through ways to cope/ deal with the depression or anxiety were also helpful as it has shown me which ones will and won't work”</a:t>
            </a:r>
            <a:endParaRPr lang="en-US" i="1" dirty="0">
              <a:solidFill>
                <a:srgbClr val="0070C0"/>
              </a:solidFill>
              <a:latin typeface="Arial"/>
              <a:cs typeface="Arial"/>
            </a:endParaRPr>
          </a:p>
          <a:p>
            <a:pPr algn="ctr"/>
            <a:endParaRPr lang="en-GB" sz="1200"/>
          </a:p>
        </p:txBody>
      </p:sp>
      <p:sp>
        <p:nvSpPr>
          <p:cNvPr id="13" name="Speech Bubble: Rectangle 12">
            <a:extLst>
              <a:ext uri="{FF2B5EF4-FFF2-40B4-BE49-F238E27FC236}">
                <a16:creationId xmlns:a16="http://schemas.microsoft.com/office/drawing/2014/main" id="{61309D8F-6FBA-4F70-85BB-E6645A8DA509}"/>
              </a:ext>
            </a:extLst>
          </p:cNvPr>
          <p:cNvSpPr/>
          <p:nvPr/>
        </p:nvSpPr>
        <p:spPr>
          <a:xfrm>
            <a:off x="344307" y="975507"/>
            <a:ext cx="5476935" cy="2511842"/>
          </a:xfrm>
          <a:prstGeom prst="wedgeRectCallout">
            <a:avLst>
              <a:gd name="adj1" fmla="val -34189"/>
              <a:gd name="adj2" fmla="val 64952"/>
            </a:avLst>
          </a:prstGeom>
        </p:spPr>
        <p:style>
          <a:lnRef idx="2">
            <a:schemeClr val="accent1"/>
          </a:lnRef>
          <a:fillRef idx="1">
            <a:schemeClr val="lt1"/>
          </a:fillRef>
          <a:effectRef idx="0">
            <a:schemeClr val="accent1"/>
          </a:effectRef>
          <a:fontRef idx="minor">
            <a:schemeClr val="dk1"/>
          </a:fontRef>
        </p:style>
        <p:txBody>
          <a:bodyPr lIns="91440" tIns="45720" rIns="91440" bIns="45720" rtlCol="0" anchor="ctr"/>
          <a:lstStyle>
            <a:defPPr>
              <a:defRPr lang="en-GB"/>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algn="ctr"/>
            <a:r>
              <a:rPr lang="en-GB" i="1" dirty="0">
                <a:solidFill>
                  <a:schemeClr val="accent6"/>
                </a:solidFill>
                <a:latin typeface="Arial"/>
                <a:cs typeface="Arial"/>
              </a:rPr>
              <a:t> “We still use the ideas of seeing the anxiety from another perspective, naming it, explaining it and then disputing it. Every morning we do a sort of breathing exercise which has hugely helped [our daughter] to be able to gradually soothe herself. Her sense of ownership, awareness and understanding is amazing in an 8 year old! </a:t>
            </a:r>
            <a:endParaRPr lang="en-US" i="1" dirty="0">
              <a:solidFill>
                <a:schemeClr val="accent6"/>
              </a:solidFill>
              <a:latin typeface="Arial"/>
              <a:cs typeface="Arial"/>
            </a:endParaRPr>
          </a:p>
          <a:p>
            <a:pPr algn="ctr"/>
            <a:r>
              <a:rPr lang="en-GB" i="1" dirty="0">
                <a:solidFill>
                  <a:schemeClr val="accent6"/>
                </a:solidFill>
                <a:latin typeface="Arial"/>
                <a:cs typeface="Arial"/>
              </a:rPr>
              <a:t>This support has helped us immeasurably.”</a:t>
            </a:r>
            <a:endParaRPr lang="en-US" i="1">
              <a:solidFill>
                <a:schemeClr val="accent6"/>
              </a:solidFill>
              <a:latin typeface="Arial"/>
              <a:cs typeface="Arial"/>
            </a:endParaRPr>
          </a:p>
          <a:p>
            <a:pPr algn="ctr"/>
            <a:endParaRPr lang="en-GB" sz="1200"/>
          </a:p>
        </p:txBody>
      </p:sp>
    </p:spTree>
    <p:extLst>
      <p:ext uri="{BB962C8B-B14F-4D97-AF65-F5344CB8AC3E}">
        <p14:creationId xmlns:p14="http://schemas.microsoft.com/office/powerpoint/2010/main" val="2798072225"/>
      </p:ext>
    </p:extLst>
  </p:cSld>
  <p:clrMapOvr>
    <a:masterClrMapping/>
  </p:clrMapOvr>
</p:sld>
</file>

<file path=ppt/theme/theme1.xml><?xml version="1.0" encoding="utf-8"?>
<a:theme xmlns:a="http://schemas.openxmlformats.org/drawingml/2006/main" name="Basis">
  <a:themeElements>
    <a:clrScheme name="DfE 2207">
      <a:dk1>
        <a:srgbClr val="000000"/>
      </a:dk1>
      <a:lt1>
        <a:srgbClr val="FFFFFF"/>
      </a:lt1>
      <a:dk2>
        <a:srgbClr val="000000"/>
      </a:dk2>
      <a:lt2>
        <a:srgbClr val="FFFFFF"/>
      </a:lt2>
      <a:accent1>
        <a:srgbClr val="183860"/>
      </a:accent1>
      <a:accent2>
        <a:srgbClr val="EB5C5D"/>
      </a:accent2>
      <a:accent3>
        <a:srgbClr val="2BBAD9"/>
      </a:accent3>
      <a:accent4>
        <a:srgbClr val="A3D55F"/>
      </a:accent4>
      <a:accent5>
        <a:srgbClr val="DF7CB0"/>
      </a:accent5>
      <a:accent6>
        <a:srgbClr val="774B99"/>
      </a:accent6>
      <a:hlink>
        <a:srgbClr val="183860"/>
      </a:hlink>
      <a:folHlink>
        <a:srgbClr val="2BBAD9"/>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asis">
      <a:fillStyleLst>
        <a:solidFill>
          <a:schemeClr val="phClr"/>
        </a:solidFill>
        <a:solidFill>
          <a:schemeClr val="phClr">
            <a:tint val="55000"/>
            <a:satMod val="130000"/>
          </a:schemeClr>
        </a:solidFill>
        <a:gradFill rotWithShape="1">
          <a:gsLst>
            <a:gs pos="0">
              <a:schemeClr val="phClr"/>
            </a:gs>
            <a:gs pos="90000">
              <a:schemeClr val="phClr">
                <a:shade val="100000"/>
                <a:satMod val="105000"/>
              </a:schemeClr>
            </a:gs>
            <a:gs pos="100000">
              <a:schemeClr val="phClr">
                <a:shade val="80000"/>
                <a:satMod val="120000"/>
              </a:schemeClr>
            </a:gs>
          </a:gsLst>
          <a:path path="circle">
            <a:fillToRect l="100000" t="100000" r="100000" b="100000"/>
          </a:path>
        </a:gradFill>
      </a:fillStyleLst>
      <a:lnStyleLst>
        <a:ln w="10000" cap="flat" cmpd="sng" algn="ctr">
          <a:solidFill>
            <a:schemeClr val="phClr"/>
          </a:solidFill>
          <a:prstDash val="solid"/>
        </a:ln>
        <a:ln w="19050" cap="flat" cmpd="sng" algn="ctr">
          <a:solidFill>
            <a:schemeClr val="phClr"/>
          </a:solidFill>
          <a:prstDash val="solid"/>
        </a:ln>
        <a:ln w="53975" cap="flat" cmpd="dbl"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38100" dist="25400" dir="5400000" rotWithShape="0">
              <a:srgbClr val="000000">
                <a:alpha val="45000"/>
              </a:srgbClr>
            </a:outerShdw>
          </a:effectLst>
          <a:scene3d>
            <a:camera prst="orthographicFront">
              <a:rot lat="0" lon="0" rev="0"/>
            </a:camera>
            <a:lightRig rig="brightRoom" dir="t"/>
          </a:scene3d>
          <a:sp3d extrusionH="12700" contourW="25400" prstMaterial="flat">
            <a:bevelT w="63500" h="152400" prst="angle"/>
            <a:contourClr>
              <a:schemeClr val="phClr">
                <a:shade val="27000"/>
                <a:satMod val="120000"/>
              </a:schemeClr>
            </a:contourClr>
          </a:sp3d>
        </a:effectStyle>
      </a:effectStyleLst>
      <a:bgFillStyleLst>
        <a:solidFill>
          <a:schemeClr val="phClr"/>
        </a:solidFill>
        <a:solidFill>
          <a:schemeClr val="phClr">
            <a:tint val="95000"/>
            <a:shade val="95000"/>
            <a:satMod val="140000"/>
          </a:schemeClr>
        </a:solidFill>
        <a:solidFill>
          <a:schemeClr val="phClr">
            <a:tint val="90000"/>
            <a:shade val="85000"/>
            <a:satMod val="160000"/>
            <a:lumMod val="110000"/>
          </a:schemeClr>
        </a:solidFill>
      </a:bgFillStyleLst>
    </a:fmtScheme>
  </a:themeElements>
  <a:objectDefaults/>
  <a:extraClrSchemeLst/>
  <a:extLst>
    <a:ext uri="{05A4C25C-085E-4340-85A3-A5531E510DB2}">
      <thm15:themeFamily xmlns:thm15="http://schemas.microsoft.com/office/thememl/2012/main" name="6.7269_DfE_Presentation_Ppt_PC_Standard_FINAL_040821.potx" id="{3DED29C4-3B9C-4EB2-86EC-DFCFE556EBD7}" vid="{C48AABDF-E673-45FF-9AED-BFDC9789113D}"/>
    </a:ext>
  </a:extLst>
</a:theme>
</file>

<file path=ppt/theme/theme2.xml><?xml version="1.0" encoding="utf-8"?>
<a:theme xmlns:a="http://schemas.openxmlformats.org/drawingml/2006/main" name="Basis">
  <a:themeElements>
    <a:clrScheme name="DfE 2207">
      <a:dk1>
        <a:srgbClr val="000000"/>
      </a:dk1>
      <a:lt1>
        <a:srgbClr val="FFFFFF"/>
      </a:lt1>
      <a:dk2>
        <a:srgbClr val="000000"/>
      </a:dk2>
      <a:lt2>
        <a:srgbClr val="FFFFFF"/>
      </a:lt2>
      <a:accent1>
        <a:srgbClr val="183860"/>
      </a:accent1>
      <a:accent2>
        <a:srgbClr val="EB5C5D"/>
      </a:accent2>
      <a:accent3>
        <a:srgbClr val="2BBAD9"/>
      </a:accent3>
      <a:accent4>
        <a:srgbClr val="A3D55F"/>
      </a:accent4>
      <a:accent5>
        <a:srgbClr val="DF7CB0"/>
      </a:accent5>
      <a:accent6>
        <a:srgbClr val="774B99"/>
      </a:accent6>
      <a:hlink>
        <a:srgbClr val="183860"/>
      </a:hlink>
      <a:folHlink>
        <a:srgbClr val="2BBAD9"/>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asis">
      <a:fillStyleLst>
        <a:solidFill>
          <a:schemeClr val="phClr"/>
        </a:solidFill>
        <a:solidFill>
          <a:schemeClr val="phClr">
            <a:tint val="55000"/>
            <a:satMod val="130000"/>
          </a:schemeClr>
        </a:solidFill>
        <a:gradFill rotWithShape="1">
          <a:gsLst>
            <a:gs pos="0">
              <a:schemeClr val="phClr"/>
            </a:gs>
            <a:gs pos="90000">
              <a:schemeClr val="phClr">
                <a:shade val="100000"/>
                <a:satMod val="105000"/>
              </a:schemeClr>
            </a:gs>
            <a:gs pos="100000">
              <a:schemeClr val="phClr">
                <a:shade val="80000"/>
                <a:satMod val="120000"/>
              </a:schemeClr>
            </a:gs>
          </a:gsLst>
          <a:path path="circle">
            <a:fillToRect l="100000" t="100000" r="100000" b="100000"/>
          </a:path>
        </a:gradFill>
      </a:fillStyleLst>
      <a:lnStyleLst>
        <a:ln w="10000" cap="flat" cmpd="sng" algn="ctr">
          <a:solidFill>
            <a:schemeClr val="phClr"/>
          </a:solidFill>
          <a:prstDash val="solid"/>
        </a:ln>
        <a:ln w="19050" cap="flat" cmpd="sng" algn="ctr">
          <a:solidFill>
            <a:schemeClr val="phClr"/>
          </a:solidFill>
          <a:prstDash val="solid"/>
        </a:ln>
        <a:ln w="53975" cap="flat" cmpd="dbl"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38100" dist="25400" dir="5400000" rotWithShape="0">
              <a:srgbClr val="000000">
                <a:alpha val="45000"/>
              </a:srgbClr>
            </a:outerShdw>
          </a:effectLst>
          <a:scene3d>
            <a:camera prst="orthographicFront">
              <a:rot lat="0" lon="0" rev="0"/>
            </a:camera>
            <a:lightRig rig="brightRoom" dir="t"/>
          </a:scene3d>
          <a:sp3d extrusionH="12700" contourW="25400" prstMaterial="flat">
            <a:bevelT w="63500" h="152400" prst="angle"/>
            <a:contourClr>
              <a:schemeClr val="phClr">
                <a:shade val="27000"/>
                <a:satMod val="120000"/>
              </a:schemeClr>
            </a:contourClr>
          </a:sp3d>
        </a:effectStyle>
      </a:effectStyleLst>
      <a:bgFillStyleLst>
        <a:solidFill>
          <a:schemeClr val="phClr"/>
        </a:solidFill>
        <a:solidFill>
          <a:schemeClr val="phClr">
            <a:tint val="95000"/>
            <a:shade val="95000"/>
            <a:satMod val="140000"/>
          </a:schemeClr>
        </a:solidFill>
        <a:solidFill>
          <a:schemeClr val="phClr">
            <a:tint val="90000"/>
            <a:shade val="85000"/>
            <a:satMod val="160000"/>
            <a:lumMod val="110000"/>
          </a:schemeClr>
        </a:solidFill>
      </a:bgFillStyleLst>
    </a:fmtScheme>
  </a:themeElements>
  <a:objectDefaults/>
  <a:extraClrSchemeLst/>
  <a:extLst>
    <a:ext uri="{05A4C25C-085E-4340-85A3-A5531E510DB2}">
      <thm15:themeFamily xmlns:thm15="http://schemas.microsoft.com/office/thememl/2012/main" name="6.7269_DfE_Presentation_Ppt_PC_Widescreen_FINAL_040821.potx" id="{0031B1B9-FF40-433D-B69E-B18C31EEDA18}" vid="{C3DC1024-2339-498F-BDC1-C9C4F23854C5}"/>
    </a:ext>
  </a:extLst>
</a:theme>
</file>

<file path=ppt/theme/theme3.xml><?xml version="1.0" encoding="utf-8"?>
<a:theme xmlns:a="http://schemas.openxmlformats.org/drawingml/2006/main" name="3_PowerPoint template">
  <a:themeElements>
    <a:clrScheme name="Office 2007-2010">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Basis">
  <a:themeElements>
    <a:clrScheme name="DfE 2207">
      <a:dk1>
        <a:srgbClr val="000000"/>
      </a:dk1>
      <a:lt1>
        <a:srgbClr val="FFFFFF"/>
      </a:lt1>
      <a:dk2>
        <a:srgbClr val="000000"/>
      </a:dk2>
      <a:lt2>
        <a:srgbClr val="FFFFFF"/>
      </a:lt2>
      <a:accent1>
        <a:srgbClr val="183860"/>
      </a:accent1>
      <a:accent2>
        <a:srgbClr val="EB5C5D"/>
      </a:accent2>
      <a:accent3>
        <a:srgbClr val="2BBAD9"/>
      </a:accent3>
      <a:accent4>
        <a:srgbClr val="A3D55F"/>
      </a:accent4>
      <a:accent5>
        <a:srgbClr val="DF7CB0"/>
      </a:accent5>
      <a:accent6>
        <a:srgbClr val="774B99"/>
      </a:accent6>
      <a:hlink>
        <a:srgbClr val="183860"/>
      </a:hlink>
      <a:folHlink>
        <a:srgbClr val="2BBAD9"/>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asis">
      <a:fillStyleLst>
        <a:solidFill>
          <a:schemeClr val="phClr"/>
        </a:solidFill>
        <a:solidFill>
          <a:schemeClr val="phClr">
            <a:tint val="55000"/>
            <a:satMod val="130000"/>
          </a:schemeClr>
        </a:solidFill>
        <a:gradFill rotWithShape="1">
          <a:gsLst>
            <a:gs pos="0">
              <a:schemeClr val="phClr"/>
            </a:gs>
            <a:gs pos="90000">
              <a:schemeClr val="phClr">
                <a:shade val="100000"/>
                <a:satMod val="105000"/>
              </a:schemeClr>
            </a:gs>
            <a:gs pos="100000">
              <a:schemeClr val="phClr">
                <a:shade val="80000"/>
                <a:satMod val="120000"/>
              </a:schemeClr>
            </a:gs>
          </a:gsLst>
          <a:path path="circle">
            <a:fillToRect l="100000" t="100000" r="100000" b="100000"/>
          </a:path>
        </a:gradFill>
      </a:fillStyleLst>
      <a:lnStyleLst>
        <a:ln w="10000" cap="flat" cmpd="sng" algn="ctr">
          <a:solidFill>
            <a:schemeClr val="phClr"/>
          </a:solidFill>
          <a:prstDash val="solid"/>
        </a:ln>
        <a:ln w="19050" cap="flat" cmpd="sng" algn="ctr">
          <a:solidFill>
            <a:schemeClr val="phClr"/>
          </a:solidFill>
          <a:prstDash val="solid"/>
        </a:ln>
        <a:ln w="53975" cap="flat" cmpd="dbl"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38100" dist="25400" dir="5400000" rotWithShape="0">
              <a:srgbClr val="000000">
                <a:alpha val="45000"/>
              </a:srgbClr>
            </a:outerShdw>
          </a:effectLst>
          <a:scene3d>
            <a:camera prst="orthographicFront">
              <a:rot lat="0" lon="0" rev="0"/>
            </a:camera>
            <a:lightRig rig="brightRoom" dir="t"/>
          </a:scene3d>
          <a:sp3d extrusionH="12700" contourW="25400" prstMaterial="flat">
            <a:bevelT w="63500" h="152400" prst="angle"/>
            <a:contourClr>
              <a:schemeClr val="phClr">
                <a:shade val="27000"/>
                <a:satMod val="120000"/>
              </a:schemeClr>
            </a:contourClr>
          </a:sp3d>
        </a:effectStyle>
      </a:effectStyleLst>
      <a:bgFillStyleLst>
        <a:solidFill>
          <a:schemeClr val="phClr"/>
        </a:solidFill>
        <a:solidFill>
          <a:schemeClr val="phClr">
            <a:tint val="95000"/>
            <a:shade val="95000"/>
            <a:satMod val="140000"/>
          </a:schemeClr>
        </a:solidFill>
        <a:solidFill>
          <a:schemeClr val="phClr">
            <a:tint val="90000"/>
            <a:shade val="85000"/>
            <a:satMod val="160000"/>
            <a:lumMod val="110000"/>
          </a:schemeClr>
        </a:solidFill>
      </a:bgFillStyleLst>
    </a:fmtScheme>
  </a:themeElements>
  <a:objectDefaults/>
  <a:extraClrSchemeLst/>
  <a:extLst>
    <a:ext uri="{05A4C25C-085E-4340-85A3-A5531E510DB2}">
      <thm15:themeFamily xmlns:thm15="http://schemas.microsoft.com/office/thememl/2012/main" name="6.7269_DfE_Presentation_Ppt_PC_Standard_FINAL_040821.potx" id="{3DED29C4-3B9C-4EB2-86EC-DFCFE556EBD7}" vid="{C48AABDF-E673-45FF-9AED-BFDC9789113D}"/>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SharedWithUsers xmlns="d759b065-d26f-408b-8b72-dcf3648f6fd1">
      <UserInfo>
        <DisplayName/>
        <AccountId xsi:nil="true"/>
        <AccountType/>
      </UserInfo>
    </SharedWithUsers>
    <MediaLengthInSeconds xmlns="fa3fc0ab-7aa7-4b09-98c2-932467818d81" xsi:nil="true"/>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21732A49940B59468FE79E0619A4A402" ma:contentTypeVersion="13" ma:contentTypeDescription="Create a new document." ma:contentTypeScope="" ma:versionID="10c09006216cab684f6152e6309b6708">
  <xsd:schema xmlns:xsd="http://www.w3.org/2001/XMLSchema" xmlns:xs="http://www.w3.org/2001/XMLSchema" xmlns:p="http://schemas.microsoft.com/office/2006/metadata/properties" xmlns:ns2="fa3fc0ab-7aa7-4b09-98c2-932467818d81" xmlns:ns3="d759b065-d26f-408b-8b72-dcf3648f6fd1" targetNamespace="http://schemas.microsoft.com/office/2006/metadata/properties" ma:root="true" ma:fieldsID="cf51d9e099dd64b204448422cf319cba" ns2:_="" ns3:_="">
    <xsd:import namespace="fa3fc0ab-7aa7-4b09-98c2-932467818d81"/>
    <xsd:import namespace="d759b065-d26f-408b-8b72-dcf3648f6fd1"/>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MediaServiceAutoTags" minOccurs="0"/>
                <xsd:element ref="ns2:MediaServiceOCR" minOccurs="0"/>
                <xsd:element ref="ns2:MediaServiceDateTaken" minOccurs="0"/>
                <xsd:element ref="ns2:MediaServiceLocation" minOccurs="0"/>
                <xsd:element ref="ns2:MediaServiceGenerationTime" minOccurs="0"/>
                <xsd:element ref="ns2:MediaServiceEventHashCode" minOccurs="0"/>
                <xsd:element ref="ns2:MediaServiceAutoKeyPoints" minOccurs="0"/>
                <xsd:element ref="ns2:MediaServiceKeyPoints" minOccurs="0"/>
                <xsd:element ref="ns2: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fa3fc0ab-7aa7-4b09-98c2-932467818d81"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2" nillable="true" ma:displayName="Tags" ma:internalName="MediaServiceAutoTags" ma:readOnly="true">
      <xsd:simpleType>
        <xsd:restriction base="dms:Text"/>
      </xsd:simpleType>
    </xsd:element>
    <xsd:element name="MediaServiceOCR" ma:index="13" nillable="true" ma:displayName="Extracted Text" ma:internalName="MediaServiceOCR" ma:readOnly="true">
      <xsd:simpleType>
        <xsd:restriction base="dms:Note">
          <xsd:maxLength value="255"/>
        </xsd:restriction>
      </xsd:simpleType>
    </xsd:element>
    <xsd:element name="MediaServiceDateTaken" ma:index="14" nillable="true" ma:displayName="MediaServiceDateTaken" ma:hidden="true" ma:internalName="MediaServiceDateTaken" ma:readOnly="true">
      <xsd:simpleType>
        <xsd:restriction base="dms:Text"/>
      </xsd:simpleType>
    </xsd:element>
    <xsd:element name="MediaServiceLocation" ma:index="15" nillable="true" ma:displayName="Location" ma:internalName="MediaServiceLocation" ma:readOnly="true">
      <xsd:simpleType>
        <xsd:restriction base="dms:Text"/>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element name="MediaLengthInSeconds" ma:index="20" nillable="true" ma:displayName="Length (seconds)"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d759b065-d26f-408b-8b72-dcf3648f6fd1"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B315B7DD-07BC-4678-953A-E20C86139A54}">
  <ds:schemaRefs>
    <ds:schemaRef ds:uri="http://schemas.microsoft.com/office/2006/metadata/properties"/>
    <ds:schemaRef ds:uri="http://schemas.microsoft.com/office/infopath/2007/PartnerControls"/>
    <ds:schemaRef ds:uri="d759b065-d26f-408b-8b72-dcf3648f6fd1"/>
    <ds:schemaRef ds:uri="fa3fc0ab-7aa7-4b09-98c2-932467818d81"/>
  </ds:schemaRefs>
</ds:datastoreItem>
</file>

<file path=customXml/itemProps2.xml><?xml version="1.0" encoding="utf-8"?>
<ds:datastoreItem xmlns:ds="http://schemas.openxmlformats.org/officeDocument/2006/customXml" ds:itemID="{F5F5F249-A11C-4CB4-9DCB-7AEECAE4BAA5}">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fa3fc0ab-7aa7-4b09-98c2-932467818d81"/>
    <ds:schemaRef ds:uri="d759b065-d26f-408b-8b72-dcf3648f6fd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96FCB001-243A-4523-9E10-3F1F95A6FE5B}">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office theme</Template>
  <TotalTime>2</TotalTime>
  <Words>2317</Words>
  <Application>Microsoft Office PowerPoint</Application>
  <PresentationFormat>Widescreen</PresentationFormat>
  <Paragraphs>94</Paragraphs>
  <Slides>12</Slides>
  <Notes>11</Notes>
  <HiddenSlides>0</HiddenSlides>
  <MMClips>0</MMClips>
  <ScaleCrop>false</ScaleCrop>
  <HeadingPairs>
    <vt:vector size="6" baseType="variant">
      <vt:variant>
        <vt:lpstr>Fonts Used</vt:lpstr>
      </vt:variant>
      <vt:variant>
        <vt:i4>4</vt:i4>
      </vt:variant>
      <vt:variant>
        <vt:lpstr>Theme</vt:lpstr>
      </vt:variant>
      <vt:variant>
        <vt:i4>4</vt:i4>
      </vt:variant>
      <vt:variant>
        <vt:lpstr>Slide Titles</vt:lpstr>
      </vt:variant>
      <vt:variant>
        <vt:i4>12</vt:i4>
      </vt:variant>
    </vt:vector>
  </HeadingPairs>
  <TitlesOfParts>
    <vt:vector size="20" baseType="lpstr">
      <vt:lpstr>Arial</vt:lpstr>
      <vt:lpstr>Arial,Sans-Serif</vt:lpstr>
      <vt:lpstr>Calibri</vt:lpstr>
      <vt:lpstr>Corbel</vt:lpstr>
      <vt:lpstr>Basis</vt:lpstr>
      <vt:lpstr>Basis</vt:lpstr>
      <vt:lpstr>3_PowerPoint template</vt:lpstr>
      <vt:lpstr>Basis</vt:lpstr>
      <vt:lpstr>Senior Mental Health Lead role and Whole School/College Approach to Mental Health &amp; Wellbeing</vt:lpstr>
      <vt:lpstr>My background</vt:lpstr>
      <vt:lpstr>Senior Mental Health Lead role and  Whole School/College Approach to Mental Health &amp; Wellbeing</vt:lpstr>
      <vt:lpstr>PowerPoint Presentation</vt:lpstr>
      <vt:lpstr>Senior Mental Health Lead role</vt:lpstr>
      <vt:lpstr>PowerPoint Presentation</vt:lpstr>
      <vt:lpstr>Senior Mental Health Lead training news</vt:lpstr>
      <vt:lpstr>Effective Whole School/College Approach to Mental Health &amp; Wellbeing</vt:lpstr>
      <vt:lpstr>Parent and child feedback</vt:lpstr>
      <vt:lpstr>Snapshot of feedback from London schools 2021</vt:lpstr>
      <vt:lpstr>PowerPoint Presentation</vt:lpstr>
      <vt:lpstr>Department for Education    © Crown copyright 2022</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Senior Mental Health Lead role and Whole School/College Approach to Mental Health &amp; Wellbeing</dc:title>
  <dc:creator>Deti, Erica</dc:creator>
  <cp:lastModifiedBy>Erica Deti</cp:lastModifiedBy>
  <cp:revision>1006</cp:revision>
  <dcterms:created xsi:type="dcterms:W3CDTF">2022-03-11T10:24:14Z</dcterms:created>
  <dcterms:modified xsi:type="dcterms:W3CDTF">2022-03-18T08:24:39Z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0x01010021732A49940B59468FE79E0619A4A402</vt:lpwstr>
  </property>
  <property fmtid="{D5CDD505-2E9C-101B-9397-08002B2CF9AE}" pid="3" name="_SourceUrl">
    <vt:lpwstr/>
  </property>
  <property fmtid="{D5CDD505-2E9C-101B-9397-08002B2CF9AE}" pid="4" name="_SharedFileIndex">
    <vt:lpwstr/>
  </property>
  <property fmtid="{D5CDD505-2E9C-101B-9397-08002B2CF9AE}" pid="5" name="ComplianceAssetId">
    <vt:lpwstr/>
  </property>
  <property fmtid="{D5CDD505-2E9C-101B-9397-08002B2CF9AE}" pid="6" name="_ExtendedDescription">
    <vt:lpwstr/>
  </property>
  <property fmtid="{D5CDD505-2E9C-101B-9397-08002B2CF9AE}" pid="7" name="TriggerFlowInfo">
    <vt:lpwstr/>
  </property>
</Properties>
</file>