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9"/>
  </p:notesMasterIdLst>
  <p:sldIdLst>
    <p:sldId id="440" r:id="rId2"/>
    <p:sldId id="9994" r:id="rId3"/>
    <p:sldId id="482" r:id="rId4"/>
    <p:sldId id="9997" r:id="rId5"/>
    <p:sldId id="457" r:id="rId6"/>
    <p:sldId id="10009" r:id="rId7"/>
    <p:sldId id="487" r:id="rId8"/>
    <p:sldId id="10010" r:id="rId9"/>
    <p:sldId id="540" r:id="rId10"/>
    <p:sldId id="522" r:id="rId11"/>
    <p:sldId id="520" r:id="rId12"/>
    <p:sldId id="521" r:id="rId13"/>
    <p:sldId id="514" r:id="rId14"/>
    <p:sldId id="552" r:id="rId15"/>
    <p:sldId id="9992" r:id="rId16"/>
    <p:sldId id="545" r:id="rId17"/>
    <p:sldId id="551"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32ADB0"/>
    <a:srgbClr val="42C7CA"/>
    <a:srgbClr val="FFFFFF"/>
    <a:srgbClr val="10E0D6"/>
    <a:srgbClr val="35D7AD"/>
    <a:srgbClr val="CC04AF"/>
    <a:srgbClr val="E917BC"/>
    <a:srgbClr val="990099"/>
    <a:srgbClr val="3BD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1CC6D-CE5A-4B0F-A434-C33EF5A4055A}" v="6" dt="2022-01-29T00:11:49.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73104" autoAdjust="0"/>
  </p:normalViewPr>
  <p:slideViewPr>
    <p:cSldViewPr>
      <p:cViewPr varScale="1">
        <p:scale>
          <a:sx n="105" d="100"/>
          <a:sy n="105" d="100"/>
        </p:scale>
        <p:origin x="936" y="68"/>
      </p:cViewPr>
      <p:guideLst>
        <p:guide orient="horz" pos="2160"/>
        <p:guide pos="2880"/>
      </p:guideLst>
    </p:cSldViewPr>
  </p:slideViewPr>
  <p:notesTextViewPr>
    <p:cViewPr>
      <p:scale>
        <a:sx n="1" d="1"/>
        <a:sy n="1" d="1"/>
      </p:scale>
      <p:origin x="0" y="0"/>
    </p:cViewPr>
  </p:notesTextViewPr>
  <p:sorterViewPr>
    <p:cViewPr>
      <p:scale>
        <a:sx n="100" d="100"/>
        <a:sy n="100" d="100"/>
      </p:scale>
      <p:origin x="0" y="148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600" b="1" dirty="0">
                <a:solidFill>
                  <a:schemeClr val="tx1"/>
                </a:solidFill>
              </a:rPr>
              <a:t>Pilot</a:t>
            </a:r>
            <a:r>
              <a:rPr lang="en-US" sz="3600" b="1" baseline="0" dirty="0">
                <a:solidFill>
                  <a:schemeClr val="tx1"/>
                </a:solidFill>
              </a:rPr>
              <a:t> to Universal </a:t>
            </a:r>
            <a:endParaRPr lang="en-US" sz="36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5</c:v>
                </c:pt>
                <c:pt idx="1">
                  <c:v>16</c:v>
                </c:pt>
                <c:pt idx="2">
                  <c:v>50</c:v>
                </c:pt>
                <c:pt idx="3">
                  <c:v>65</c:v>
                </c:pt>
                <c:pt idx="4">
                  <c:v>76</c:v>
                </c:pt>
              </c:numCache>
            </c:numRef>
          </c:val>
          <c:smooth val="0"/>
          <c:extLst>
            <c:ext xmlns:c16="http://schemas.microsoft.com/office/drawing/2014/chart" uri="{C3380CC4-5D6E-409C-BE32-E72D297353CC}">
              <c16:uniqueId val="{00000000-94BB-4D65-9776-07A3A4A146D2}"/>
            </c:ext>
          </c:extLst>
        </c:ser>
        <c:dLbls>
          <c:showLegendKey val="0"/>
          <c:showVal val="0"/>
          <c:showCatName val="0"/>
          <c:showSerName val="0"/>
          <c:showPercent val="0"/>
          <c:showBubbleSize val="0"/>
        </c:dLbls>
        <c:smooth val="0"/>
        <c:axId val="378896320"/>
        <c:axId val="378896976"/>
      </c:lineChart>
      <c:catAx>
        <c:axId val="37889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896976"/>
        <c:crosses val="autoZero"/>
        <c:auto val="1"/>
        <c:lblAlgn val="ctr"/>
        <c:lblOffset val="100"/>
        <c:noMultiLvlLbl val="0"/>
      </c:catAx>
      <c:valAx>
        <c:axId val="378896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89632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57150">
      <a:solidFill>
        <a:srgbClr val="32ADB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4E4-4BD1-B248-305F9917BFD7}"/>
              </c:ext>
            </c:extLst>
          </c:dPt>
          <c:dPt>
            <c:idx val="1"/>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4E4-4BD1-B248-305F9917BFD7}"/>
              </c:ext>
            </c:extLst>
          </c:dPt>
          <c:dLbls>
            <c:dLbl>
              <c:idx val="0"/>
              <c:layout>
                <c:manualLayout>
                  <c:x val="-0.25783388434541171"/>
                  <c:y val="-0.23948328266378568"/>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600" baseline="0" dirty="0">
                        <a:latin typeface="+mn-lt"/>
                      </a:rPr>
                      <a:t>50 Schools</a:t>
                    </a:r>
                  </a:p>
                  <a:p>
                    <a:pPr>
                      <a:defRPr sz="1200"/>
                    </a:pPr>
                    <a:r>
                      <a:rPr lang="en-US" sz="1600" baseline="0" dirty="0">
                        <a:latin typeface="+mn-lt"/>
                      </a:rPr>
                      <a:t>39%</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4E4-4BD1-B248-305F9917BFD7}"/>
                </c:ext>
              </c:extLst>
            </c:dLbl>
            <c:dLbl>
              <c:idx val="1"/>
              <c:layout>
                <c:manualLayout>
                  <c:x val="0.26980970167578616"/>
                  <c:y val="0.2035282053654659"/>
                </c:manualLayout>
              </c:layout>
              <c:tx>
                <c:rich>
                  <a:bodyPr/>
                  <a:lstStyle/>
                  <a:p>
                    <a:r>
                      <a:rPr lang="en-US" sz="1600" dirty="0"/>
                      <a:t>77 Resilient Schools</a:t>
                    </a:r>
                  </a:p>
                  <a:p>
                    <a:r>
                      <a:rPr lang="en-US" sz="1600" dirty="0"/>
                      <a:t>61%</a:t>
                    </a:r>
                  </a:p>
                </c:rich>
              </c:tx>
              <c:dLblPos val="bestFit"/>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4E4-4BD1-B248-305F9917BFD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Resilient</c:v>
                </c:pt>
                <c:pt idx="1">
                  <c:v>all schools</c:v>
                </c:pt>
              </c:strCache>
            </c:strRef>
          </c:cat>
          <c:val>
            <c:numRef>
              <c:f>Sheet1!$B$2:$B$3</c:f>
              <c:numCache>
                <c:formatCode>General</c:formatCode>
                <c:ptCount val="2"/>
                <c:pt idx="0">
                  <c:v>77</c:v>
                </c:pt>
                <c:pt idx="1">
                  <c:v>50</c:v>
                </c:pt>
              </c:numCache>
            </c:numRef>
          </c:val>
          <c:extLst>
            <c:ext xmlns:c16="http://schemas.microsoft.com/office/drawing/2014/chart" uri="{C3380CC4-5D6E-409C-BE32-E72D297353CC}">
              <c16:uniqueId val="{00000004-64E4-4BD1-B248-305F9917BFD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57150" cap="flat" cmpd="sng" algn="ctr">
      <a:solidFill>
        <a:srgbClr val="32ADB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727880-B420-43C9-9DB2-36B5E63E8B49}" type="doc">
      <dgm:prSet loTypeId="urn:microsoft.com/office/officeart/2005/8/layout/cycle5" loCatId="cycle" qsTypeId="urn:microsoft.com/office/officeart/2005/8/quickstyle/simple4" qsCatId="simple" csTypeId="urn:microsoft.com/office/officeart/2005/8/colors/accent0_3" csCatId="mainScheme" phldr="1"/>
      <dgm:spPr/>
      <dgm:t>
        <a:bodyPr/>
        <a:lstStyle/>
        <a:p>
          <a:endParaRPr lang="en-GB"/>
        </a:p>
      </dgm:t>
    </dgm:pt>
    <dgm:pt modelId="{3DBFA629-BBB6-4809-98AB-0E3A2FD15302}">
      <dgm:prSet phldrT="[Text]" custT="1"/>
      <dgm:spPr/>
      <dgm:t>
        <a:bodyPr/>
        <a:lstStyle/>
        <a:p>
          <a:r>
            <a:rPr lang="en-GB" sz="1200" b="1" dirty="0"/>
            <a:t>Barnet Integrated Clinical Servic</a:t>
          </a:r>
          <a:r>
            <a:rPr lang="en-GB" sz="1200" dirty="0"/>
            <a:t>e</a:t>
          </a:r>
        </a:p>
      </dgm:t>
    </dgm:pt>
    <dgm:pt modelId="{FAC4FD0E-95FE-4222-928F-65C3F5E6F1B7}" type="parTrans" cxnId="{29C2512A-F8AD-468B-899E-6BE08149A600}">
      <dgm:prSet/>
      <dgm:spPr/>
      <dgm:t>
        <a:bodyPr/>
        <a:lstStyle/>
        <a:p>
          <a:endParaRPr lang="en-GB"/>
        </a:p>
      </dgm:t>
    </dgm:pt>
    <dgm:pt modelId="{F8882B4A-DFDE-4622-A0E5-3843404246DE}" type="sibTrans" cxnId="{29C2512A-F8AD-468B-899E-6BE08149A600}">
      <dgm:prSet/>
      <dgm:spPr/>
      <dgm:t>
        <a:bodyPr/>
        <a:lstStyle/>
        <a:p>
          <a:endParaRPr lang="en-GB"/>
        </a:p>
      </dgm:t>
    </dgm:pt>
    <dgm:pt modelId="{4560EE71-DD93-4FAF-8C8D-8F234D0FFD17}">
      <dgm:prSet phldrT="[Text]" custT="1"/>
      <dgm:spPr/>
      <dgm:t>
        <a:bodyPr/>
        <a:lstStyle/>
        <a:p>
          <a:r>
            <a:rPr lang="en-GB" sz="1200" b="1" dirty="0"/>
            <a:t>Barnet Education Learning Support</a:t>
          </a:r>
        </a:p>
      </dgm:t>
    </dgm:pt>
    <dgm:pt modelId="{57CBE905-8DCF-4922-844A-AF716FA5C095}" type="parTrans" cxnId="{CFDBE0FB-BCAC-4897-B740-90EF38A1ADB5}">
      <dgm:prSet/>
      <dgm:spPr/>
      <dgm:t>
        <a:bodyPr/>
        <a:lstStyle/>
        <a:p>
          <a:endParaRPr lang="en-GB"/>
        </a:p>
      </dgm:t>
    </dgm:pt>
    <dgm:pt modelId="{589D6F48-3DC7-4149-87F7-6AA1CCC02E75}" type="sibTrans" cxnId="{CFDBE0FB-BCAC-4897-B740-90EF38A1ADB5}">
      <dgm:prSet/>
      <dgm:spPr/>
      <dgm:t>
        <a:bodyPr/>
        <a:lstStyle/>
        <a:p>
          <a:endParaRPr lang="en-GB"/>
        </a:p>
      </dgm:t>
    </dgm:pt>
    <dgm:pt modelId="{E8CAA2C3-7578-47E7-9395-66AD313141C6}">
      <dgm:prSet phldrT="[Text]" custT="1"/>
      <dgm:spPr/>
      <dgm:t>
        <a:bodyPr/>
        <a:lstStyle/>
        <a:p>
          <a:r>
            <a:rPr lang="en-GB" sz="1200" b="1" dirty="0"/>
            <a:t>CAMHS</a:t>
          </a:r>
        </a:p>
      </dgm:t>
    </dgm:pt>
    <dgm:pt modelId="{0179F467-0D73-4433-9B08-1036FD69FF76}" type="parTrans" cxnId="{4BA6E4E6-9BB4-4855-A221-657B7C732A8F}">
      <dgm:prSet/>
      <dgm:spPr/>
      <dgm:t>
        <a:bodyPr/>
        <a:lstStyle/>
        <a:p>
          <a:endParaRPr lang="en-GB"/>
        </a:p>
      </dgm:t>
    </dgm:pt>
    <dgm:pt modelId="{901879C2-4915-4ED4-8B5A-AA2598BE6AC7}" type="sibTrans" cxnId="{4BA6E4E6-9BB4-4855-A221-657B7C732A8F}">
      <dgm:prSet/>
      <dgm:spPr/>
      <dgm:t>
        <a:bodyPr/>
        <a:lstStyle/>
        <a:p>
          <a:endParaRPr lang="en-GB"/>
        </a:p>
      </dgm:t>
    </dgm:pt>
    <dgm:pt modelId="{AB59FB19-F13A-4006-A415-6D06ED7D1A77}">
      <dgm:prSet phldrT="[Text]" custT="1"/>
      <dgm:spPr/>
      <dgm:t>
        <a:bodyPr/>
        <a:lstStyle/>
        <a:p>
          <a:r>
            <a:rPr lang="en-GB" sz="1200" b="1" dirty="0"/>
            <a:t>Inclusion Advisory Teams</a:t>
          </a:r>
        </a:p>
      </dgm:t>
    </dgm:pt>
    <dgm:pt modelId="{1D1A8DD8-D723-4D11-89D6-1F2F855751D0}" type="parTrans" cxnId="{E9195DD2-5E75-448E-9728-8B7CB11054D5}">
      <dgm:prSet/>
      <dgm:spPr/>
      <dgm:t>
        <a:bodyPr/>
        <a:lstStyle/>
        <a:p>
          <a:endParaRPr lang="en-GB"/>
        </a:p>
      </dgm:t>
    </dgm:pt>
    <dgm:pt modelId="{46CB4131-43A4-4995-B71E-ECF55D760562}" type="sibTrans" cxnId="{E9195DD2-5E75-448E-9728-8B7CB11054D5}">
      <dgm:prSet/>
      <dgm:spPr/>
      <dgm:t>
        <a:bodyPr/>
        <a:lstStyle/>
        <a:p>
          <a:endParaRPr lang="en-GB"/>
        </a:p>
      </dgm:t>
    </dgm:pt>
    <dgm:pt modelId="{23D2FAE4-409F-4FC9-8609-FEE9AA4F58B1}">
      <dgm:prSet phldrT="[Text]" custT="1"/>
      <dgm:spPr/>
      <dgm:t>
        <a:bodyPr/>
        <a:lstStyle/>
        <a:p>
          <a:r>
            <a:rPr lang="en-GB" sz="1200" b="1" dirty="0"/>
            <a:t>Voluntary Section</a:t>
          </a:r>
        </a:p>
      </dgm:t>
    </dgm:pt>
    <dgm:pt modelId="{C32D2179-0265-4304-B5B9-9498A928AAD7}" type="parTrans" cxnId="{65B26029-2D70-4842-9693-4363657ACB9E}">
      <dgm:prSet/>
      <dgm:spPr/>
      <dgm:t>
        <a:bodyPr/>
        <a:lstStyle/>
        <a:p>
          <a:endParaRPr lang="en-GB"/>
        </a:p>
      </dgm:t>
    </dgm:pt>
    <dgm:pt modelId="{C3595814-6450-4730-AD49-49662FF46BB0}" type="sibTrans" cxnId="{65B26029-2D70-4842-9693-4363657ACB9E}">
      <dgm:prSet/>
      <dgm:spPr/>
      <dgm:t>
        <a:bodyPr/>
        <a:lstStyle/>
        <a:p>
          <a:endParaRPr lang="en-GB"/>
        </a:p>
      </dgm:t>
    </dgm:pt>
    <dgm:pt modelId="{16AB4BC8-06D9-4519-80BE-647B759E404F}">
      <dgm:prSet phldrT="[Text]" custT="1"/>
      <dgm:spPr/>
      <dgm:t>
        <a:bodyPr/>
        <a:lstStyle/>
        <a:p>
          <a:r>
            <a:rPr lang="en-GB" sz="1200" b="1" dirty="0"/>
            <a:t>Family Services</a:t>
          </a:r>
        </a:p>
      </dgm:t>
    </dgm:pt>
    <dgm:pt modelId="{4F0A1CDB-BB10-49CF-90F9-23A1BC2BACBC}" type="parTrans" cxnId="{8250177C-BF5F-4A2F-BF69-3E3893F7AB18}">
      <dgm:prSet/>
      <dgm:spPr/>
      <dgm:t>
        <a:bodyPr/>
        <a:lstStyle/>
        <a:p>
          <a:endParaRPr lang="en-GB"/>
        </a:p>
      </dgm:t>
    </dgm:pt>
    <dgm:pt modelId="{ACB6371D-C101-4EA7-A2B4-6C3E472AF7A3}" type="sibTrans" cxnId="{8250177C-BF5F-4A2F-BF69-3E3893F7AB18}">
      <dgm:prSet/>
      <dgm:spPr/>
      <dgm:t>
        <a:bodyPr/>
        <a:lstStyle/>
        <a:p>
          <a:endParaRPr lang="en-GB"/>
        </a:p>
      </dgm:t>
    </dgm:pt>
    <dgm:pt modelId="{BB5093DD-89B5-40A5-9224-91D1C63CF92A}">
      <dgm:prSet phldrT="[Text]" custT="1"/>
      <dgm:spPr/>
      <dgm:t>
        <a:bodyPr/>
        <a:lstStyle/>
        <a:p>
          <a:r>
            <a:rPr lang="en-GB" sz="1200" b="1" dirty="0"/>
            <a:t>Barnet Safeguarding Partnership</a:t>
          </a:r>
        </a:p>
      </dgm:t>
    </dgm:pt>
    <dgm:pt modelId="{BC89977B-92CA-4C74-9C8E-57907A71FEE0}" type="parTrans" cxnId="{744A080B-0788-47D9-B930-73F8C776E27A}">
      <dgm:prSet/>
      <dgm:spPr/>
      <dgm:t>
        <a:bodyPr/>
        <a:lstStyle/>
        <a:p>
          <a:endParaRPr lang="en-GB"/>
        </a:p>
      </dgm:t>
    </dgm:pt>
    <dgm:pt modelId="{14EA0D69-98EF-4EC3-992C-9A9159274A01}" type="sibTrans" cxnId="{744A080B-0788-47D9-B930-73F8C776E27A}">
      <dgm:prSet/>
      <dgm:spPr/>
      <dgm:t>
        <a:bodyPr/>
        <a:lstStyle/>
        <a:p>
          <a:endParaRPr lang="en-GB"/>
        </a:p>
      </dgm:t>
    </dgm:pt>
    <dgm:pt modelId="{6712879C-B6CD-49CD-87D0-CFAE103CBD94}">
      <dgm:prSet phldrT="[Text]" custT="1"/>
      <dgm:spPr/>
      <dgm:t>
        <a:bodyPr/>
        <a:lstStyle/>
        <a:p>
          <a:r>
            <a:rPr lang="en-GB" sz="1200" b="1" dirty="0"/>
            <a:t>CYP</a:t>
          </a:r>
          <a:r>
            <a:rPr lang="en-GB" sz="1200" b="1" baseline="0" dirty="0"/>
            <a:t> Mental Health Board</a:t>
          </a:r>
          <a:endParaRPr lang="en-GB" sz="1200" b="1" dirty="0"/>
        </a:p>
      </dgm:t>
    </dgm:pt>
    <dgm:pt modelId="{A70FBBA0-FA14-48C0-9411-9D129047549E}" type="parTrans" cxnId="{240A6019-DAAA-4B7E-B3AE-19B0DB1C37B9}">
      <dgm:prSet/>
      <dgm:spPr/>
      <dgm:t>
        <a:bodyPr/>
        <a:lstStyle/>
        <a:p>
          <a:endParaRPr lang="en-GB"/>
        </a:p>
      </dgm:t>
    </dgm:pt>
    <dgm:pt modelId="{1AC368A8-64EF-4D36-917C-383AF45A6864}" type="sibTrans" cxnId="{240A6019-DAAA-4B7E-B3AE-19B0DB1C37B9}">
      <dgm:prSet/>
      <dgm:spPr/>
      <dgm:t>
        <a:bodyPr/>
        <a:lstStyle/>
        <a:p>
          <a:endParaRPr lang="en-GB"/>
        </a:p>
      </dgm:t>
    </dgm:pt>
    <dgm:pt modelId="{96E5EC90-F622-4DAB-8871-CF47C8F3FA2E}">
      <dgm:prSet phldrT="[Text]" custT="1"/>
      <dgm:spPr/>
      <dgm:t>
        <a:bodyPr/>
        <a:lstStyle/>
        <a:p>
          <a:r>
            <a:rPr lang="en-GB" sz="1200" b="1" dirty="0"/>
            <a:t>Suicide Prevention Partnership</a:t>
          </a:r>
        </a:p>
      </dgm:t>
    </dgm:pt>
    <dgm:pt modelId="{300040EC-CA71-42B4-A0D9-CA2607BE4AAB}" type="parTrans" cxnId="{43FAC9BB-0FC9-478D-AFD0-C840040C90F1}">
      <dgm:prSet/>
      <dgm:spPr/>
      <dgm:t>
        <a:bodyPr/>
        <a:lstStyle/>
        <a:p>
          <a:endParaRPr lang="en-GB"/>
        </a:p>
      </dgm:t>
    </dgm:pt>
    <dgm:pt modelId="{8D01F1C5-F4C6-4FAF-B19B-47DD80B937D8}" type="sibTrans" cxnId="{43FAC9BB-0FC9-478D-AFD0-C840040C90F1}">
      <dgm:prSet/>
      <dgm:spPr/>
      <dgm:t>
        <a:bodyPr/>
        <a:lstStyle/>
        <a:p>
          <a:endParaRPr lang="en-GB"/>
        </a:p>
      </dgm:t>
    </dgm:pt>
    <dgm:pt modelId="{C1AD0AC3-2C6B-4847-AFDA-B36D529BE971}">
      <dgm:prSet phldrT="[Text]" custT="1"/>
      <dgm:spPr/>
      <dgm:t>
        <a:bodyPr/>
        <a:lstStyle/>
        <a:p>
          <a:r>
            <a:rPr lang="en-GB" sz="1200" b="1" dirty="0"/>
            <a:t>Schools</a:t>
          </a:r>
        </a:p>
      </dgm:t>
    </dgm:pt>
    <dgm:pt modelId="{92E8FA15-DB52-4C28-B037-AF02795BA1A9}" type="parTrans" cxnId="{D68BC663-3BBA-431A-86E2-CC31127A1D1F}">
      <dgm:prSet/>
      <dgm:spPr/>
      <dgm:t>
        <a:bodyPr/>
        <a:lstStyle/>
        <a:p>
          <a:endParaRPr lang="en-GB"/>
        </a:p>
      </dgm:t>
    </dgm:pt>
    <dgm:pt modelId="{72FDFD34-4A81-4049-A22B-D1038242D058}" type="sibTrans" cxnId="{D68BC663-3BBA-431A-86E2-CC31127A1D1F}">
      <dgm:prSet/>
      <dgm:spPr/>
      <dgm:t>
        <a:bodyPr/>
        <a:lstStyle/>
        <a:p>
          <a:endParaRPr lang="en-GB"/>
        </a:p>
      </dgm:t>
    </dgm:pt>
    <dgm:pt modelId="{E3D1A9D8-8281-4806-BD16-63574C1EB01F}">
      <dgm:prSet phldrT="[Text]" custT="1"/>
      <dgm:spPr/>
      <dgm:t>
        <a:bodyPr/>
        <a:lstStyle/>
        <a:p>
          <a:r>
            <a:rPr lang="en-GB" sz="1200" b="1" dirty="0"/>
            <a:t>Health Schools London</a:t>
          </a:r>
        </a:p>
      </dgm:t>
    </dgm:pt>
    <dgm:pt modelId="{CC9FFD4E-C9E8-4192-9C9C-065337D85440}" type="parTrans" cxnId="{BB90CD48-210A-42C9-A918-4A3A2FA070B9}">
      <dgm:prSet/>
      <dgm:spPr/>
      <dgm:t>
        <a:bodyPr/>
        <a:lstStyle/>
        <a:p>
          <a:endParaRPr lang="en-GB"/>
        </a:p>
      </dgm:t>
    </dgm:pt>
    <dgm:pt modelId="{EF82CF2F-126B-4A0E-ADBE-300DFE9D7424}" type="sibTrans" cxnId="{BB90CD48-210A-42C9-A918-4A3A2FA070B9}">
      <dgm:prSet/>
      <dgm:spPr/>
      <dgm:t>
        <a:bodyPr/>
        <a:lstStyle/>
        <a:p>
          <a:endParaRPr lang="en-GB"/>
        </a:p>
      </dgm:t>
    </dgm:pt>
    <dgm:pt modelId="{05B553E8-BB87-4580-BD90-52A89CAE4B2B}" type="pres">
      <dgm:prSet presAssocID="{EA727880-B420-43C9-9DB2-36B5E63E8B49}" presName="cycle" presStyleCnt="0">
        <dgm:presLayoutVars>
          <dgm:dir/>
          <dgm:resizeHandles val="exact"/>
        </dgm:presLayoutVars>
      </dgm:prSet>
      <dgm:spPr/>
    </dgm:pt>
    <dgm:pt modelId="{02029F98-6329-481C-8BDF-076CFBB56F4C}" type="pres">
      <dgm:prSet presAssocID="{3DBFA629-BBB6-4809-98AB-0E3A2FD15302}" presName="node" presStyleLbl="node1" presStyleIdx="0" presStyleCnt="11">
        <dgm:presLayoutVars>
          <dgm:bulletEnabled val="1"/>
        </dgm:presLayoutVars>
      </dgm:prSet>
      <dgm:spPr/>
    </dgm:pt>
    <dgm:pt modelId="{4395FABA-DF97-4C1E-83C8-7D30ADB35339}" type="pres">
      <dgm:prSet presAssocID="{3DBFA629-BBB6-4809-98AB-0E3A2FD15302}" presName="spNode" presStyleCnt="0"/>
      <dgm:spPr/>
    </dgm:pt>
    <dgm:pt modelId="{35EFA801-1497-41A0-ABD4-84CCD970031A}" type="pres">
      <dgm:prSet presAssocID="{F8882B4A-DFDE-4622-A0E5-3843404246DE}" presName="sibTrans" presStyleLbl="sibTrans1D1" presStyleIdx="0" presStyleCnt="11"/>
      <dgm:spPr/>
    </dgm:pt>
    <dgm:pt modelId="{A633D29F-7F90-4A7C-9499-6A1F044D8DF4}" type="pres">
      <dgm:prSet presAssocID="{4560EE71-DD93-4FAF-8C8D-8F234D0FFD17}" presName="node" presStyleLbl="node1" presStyleIdx="1" presStyleCnt="11">
        <dgm:presLayoutVars>
          <dgm:bulletEnabled val="1"/>
        </dgm:presLayoutVars>
      </dgm:prSet>
      <dgm:spPr/>
    </dgm:pt>
    <dgm:pt modelId="{E4934791-1708-4EBC-A60D-2C60697F2904}" type="pres">
      <dgm:prSet presAssocID="{4560EE71-DD93-4FAF-8C8D-8F234D0FFD17}" presName="spNode" presStyleCnt="0"/>
      <dgm:spPr/>
    </dgm:pt>
    <dgm:pt modelId="{F724074F-0DC4-4F30-9102-17A5CDB0EC27}" type="pres">
      <dgm:prSet presAssocID="{589D6F48-3DC7-4149-87F7-6AA1CCC02E75}" presName="sibTrans" presStyleLbl="sibTrans1D1" presStyleIdx="1" presStyleCnt="11"/>
      <dgm:spPr/>
    </dgm:pt>
    <dgm:pt modelId="{E7DD682F-4085-490D-90F8-F51F3EC46046}" type="pres">
      <dgm:prSet presAssocID="{E8CAA2C3-7578-47E7-9395-66AD313141C6}" presName="node" presStyleLbl="node1" presStyleIdx="2" presStyleCnt="11">
        <dgm:presLayoutVars>
          <dgm:bulletEnabled val="1"/>
        </dgm:presLayoutVars>
      </dgm:prSet>
      <dgm:spPr/>
    </dgm:pt>
    <dgm:pt modelId="{3D898070-D320-40F9-B6C4-59F60FC118F7}" type="pres">
      <dgm:prSet presAssocID="{E8CAA2C3-7578-47E7-9395-66AD313141C6}" presName="spNode" presStyleCnt="0"/>
      <dgm:spPr/>
    </dgm:pt>
    <dgm:pt modelId="{2F6F7EBA-33D4-45BD-B359-AC695B9E548C}" type="pres">
      <dgm:prSet presAssocID="{901879C2-4915-4ED4-8B5A-AA2598BE6AC7}" presName="sibTrans" presStyleLbl="sibTrans1D1" presStyleIdx="2" presStyleCnt="11"/>
      <dgm:spPr/>
    </dgm:pt>
    <dgm:pt modelId="{9963AAF3-AE62-465A-BF7D-8A227CE3E036}" type="pres">
      <dgm:prSet presAssocID="{AB59FB19-F13A-4006-A415-6D06ED7D1A77}" presName="node" presStyleLbl="node1" presStyleIdx="3" presStyleCnt="11">
        <dgm:presLayoutVars>
          <dgm:bulletEnabled val="1"/>
        </dgm:presLayoutVars>
      </dgm:prSet>
      <dgm:spPr/>
    </dgm:pt>
    <dgm:pt modelId="{C6136301-97CB-460E-A8F6-1118C15AAF57}" type="pres">
      <dgm:prSet presAssocID="{AB59FB19-F13A-4006-A415-6D06ED7D1A77}" presName="spNode" presStyleCnt="0"/>
      <dgm:spPr/>
    </dgm:pt>
    <dgm:pt modelId="{9282E25B-9661-4879-A39F-DB2746C4C0EB}" type="pres">
      <dgm:prSet presAssocID="{46CB4131-43A4-4995-B71E-ECF55D760562}" presName="sibTrans" presStyleLbl="sibTrans1D1" presStyleIdx="3" presStyleCnt="11"/>
      <dgm:spPr/>
    </dgm:pt>
    <dgm:pt modelId="{AAA01636-EFA3-4B4D-9194-AFAFA37030CB}" type="pres">
      <dgm:prSet presAssocID="{23D2FAE4-409F-4FC9-8609-FEE9AA4F58B1}" presName="node" presStyleLbl="node1" presStyleIdx="4" presStyleCnt="11">
        <dgm:presLayoutVars>
          <dgm:bulletEnabled val="1"/>
        </dgm:presLayoutVars>
      </dgm:prSet>
      <dgm:spPr/>
    </dgm:pt>
    <dgm:pt modelId="{7CA00431-396F-49F4-BABB-3880ED4E2D4C}" type="pres">
      <dgm:prSet presAssocID="{23D2FAE4-409F-4FC9-8609-FEE9AA4F58B1}" presName="spNode" presStyleCnt="0"/>
      <dgm:spPr/>
    </dgm:pt>
    <dgm:pt modelId="{6DF37C2B-D666-447D-8D92-2E101C6B1A71}" type="pres">
      <dgm:prSet presAssocID="{C3595814-6450-4730-AD49-49662FF46BB0}" presName="sibTrans" presStyleLbl="sibTrans1D1" presStyleIdx="4" presStyleCnt="11"/>
      <dgm:spPr/>
    </dgm:pt>
    <dgm:pt modelId="{CDFDF9F6-4E55-4FD5-91EE-B70CE9038CC1}" type="pres">
      <dgm:prSet presAssocID="{16AB4BC8-06D9-4519-80BE-647B759E404F}" presName="node" presStyleLbl="node1" presStyleIdx="5" presStyleCnt="11">
        <dgm:presLayoutVars>
          <dgm:bulletEnabled val="1"/>
        </dgm:presLayoutVars>
      </dgm:prSet>
      <dgm:spPr/>
    </dgm:pt>
    <dgm:pt modelId="{2BEFDAFA-DAB0-4FD8-8E46-D257222D1854}" type="pres">
      <dgm:prSet presAssocID="{16AB4BC8-06D9-4519-80BE-647B759E404F}" presName="spNode" presStyleCnt="0"/>
      <dgm:spPr/>
    </dgm:pt>
    <dgm:pt modelId="{896ED482-54C6-40BF-9C59-A548478D5CCC}" type="pres">
      <dgm:prSet presAssocID="{ACB6371D-C101-4EA7-A2B4-6C3E472AF7A3}" presName="sibTrans" presStyleLbl="sibTrans1D1" presStyleIdx="5" presStyleCnt="11"/>
      <dgm:spPr/>
    </dgm:pt>
    <dgm:pt modelId="{288CF777-5239-49FD-BAD4-E1A30E114DA1}" type="pres">
      <dgm:prSet presAssocID="{BB5093DD-89B5-40A5-9224-91D1C63CF92A}" presName="node" presStyleLbl="node1" presStyleIdx="6" presStyleCnt="11">
        <dgm:presLayoutVars>
          <dgm:bulletEnabled val="1"/>
        </dgm:presLayoutVars>
      </dgm:prSet>
      <dgm:spPr/>
    </dgm:pt>
    <dgm:pt modelId="{F1BA559B-5A0A-4699-A92B-0FB3032E97C7}" type="pres">
      <dgm:prSet presAssocID="{BB5093DD-89B5-40A5-9224-91D1C63CF92A}" presName="spNode" presStyleCnt="0"/>
      <dgm:spPr/>
    </dgm:pt>
    <dgm:pt modelId="{22BC2070-E22E-4C90-A6F4-4ED370DF6B50}" type="pres">
      <dgm:prSet presAssocID="{14EA0D69-98EF-4EC3-992C-9A9159274A01}" presName="sibTrans" presStyleLbl="sibTrans1D1" presStyleIdx="6" presStyleCnt="11"/>
      <dgm:spPr/>
    </dgm:pt>
    <dgm:pt modelId="{295AA7ED-D9A9-44F9-9310-45E907C65385}" type="pres">
      <dgm:prSet presAssocID="{6712879C-B6CD-49CD-87D0-CFAE103CBD94}" presName="node" presStyleLbl="node1" presStyleIdx="7" presStyleCnt="11">
        <dgm:presLayoutVars>
          <dgm:bulletEnabled val="1"/>
        </dgm:presLayoutVars>
      </dgm:prSet>
      <dgm:spPr/>
    </dgm:pt>
    <dgm:pt modelId="{9AE59DF5-7533-4F1A-82C2-5C665B3C911B}" type="pres">
      <dgm:prSet presAssocID="{6712879C-B6CD-49CD-87D0-CFAE103CBD94}" presName="spNode" presStyleCnt="0"/>
      <dgm:spPr/>
    </dgm:pt>
    <dgm:pt modelId="{61EC77F8-3072-41B5-B294-89138D925D17}" type="pres">
      <dgm:prSet presAssocID="{1AC368A8-64EF-4D36-917C-383AF45A6864}" presName="sibTrans" presStyleLbl="sibTrans1D1" presStyleIdx="7" presStyleCnt="11"/>
      <dgm:spPr/>
    </dgm:pt>
    <dgm:pt modelId="{CAA636F3-C9DF-4878-ACF1-8EF345BAE20B}" type="pres">
      <dgm:prSet presAssocID="{96E5EC90-F622-4DAB-8871-CF47C8F3FA2E}" presName="node" presStyleLbl="node1" presStyleIdx="8" presStyleCnt="11">
        <dgm:presLayoutVars>
          <dgm:bulletEnabled val="1"/>
        </dgm:presLayoutVars>
      </dgm:prSet>
      <dgm:spPr/>
    </dgm:pt>
    <dgm:pt modelId="{490CF43F-B508-4F64-98FE-8BC939053395}" type="pres">
      <dgm:prSet presAssocID="{96E5EC90-F622-4DAB-8871-CF47C8F3FA2E}" presName="spNode" presStyleCnt="0"/>
      <dgm:spPr/>
    </dgm:pt>
    <dgm:pt modelId="{191A2717-6595-451A-84C8-5C797C39EDEA}" type="pres">
      <dgm:prSet presAssocID="{8D01F1C5-F4C6-4FAF-B19B-47DD80B937D8}" presName="sibTrans" presStyleLbl="sibTrans1D1" presStyleIdx="8" presStyleCnt="11"/>
      <dgm:spPr/>
    </dgm:pt>
    <dgm:pt modelId="{28FA6543-5C19-458E-A380-240002749BC7}" type="pres">
      <dgm:prSet presAssocID="{C1AD0AC3-2C6B-4847-AFDA-B36D529BE971}" presName="node" presStyleLbl="node1" presStyleIdx="9" presStyleCnt="11">
        <dgm:presLayoutVars>
          <dgm:bulletEnabled val="1"/>
        </dgm:presLayoutVars>
      </dgm:prSet>
      <dgm:spPr/>
    </dgm:pt>
    <dgm:pt modelId="{CF67519B-6CBD-4925-9D2A-1A8901289872}" type="pres">
      <dgm:prSet presAssocID="{C1AD0AC3-2C6B-4847-AFDA-B36D529BE971}" presName="spNode" presStyleCnt="0"/>
      <dgm:spPr/>
    </dgm:pt>
    <dgm:pt modelId="{0C557211-2577-4419-AE5F-07CA74FED8C8}" type="pres">
      <dgm:prSet presAssocID="{72FDFD34-4A81-4049-A22B-D1038242D058}" presName="sibTrans" presStyleLbl="sibTrans1D1" presStyleIdx="9" presStyleCnt="11"/>
      <dgm:spPr/>
    </dgm:pt>
    <dgm:pt modelId="{4A4EEABC-CF3D-44D6-857F-53A157FE483B}" type="pres">
      <dgm:prSet presAssocID="{E3D1A9D8-8281-4806-BD16-63574C1EB01F}" presName="node" presStyleLbl="node1" presStyleIdx="10" presStyleCnt="11">
        <dgm:presLayoutVars>
          <dgm:bulletEnabled val="1"/>
        </dgm:presLayoutVars>
      </dgm:prSet>
      <dgm:spPr/>
    </dgm:pt>
    <dgm:pt modelId="{E78EEEB5-47DB-4E0B-B8BE-69158D866CED}" type="pres">
      <dgm:prSet presAssocID="{E3D1A9D8-8281-4806-BD16-63574C1EB01F}" presName="spNode" presStyleCnt="0"/>
      <dgm:spPr/>
    </dgm:pt>
    <dgm:pt modelId="{83FE335D-1FB9-4E1C-B09A-7C59F995C9A1}" type="pres">
      <dgm:prSet presAssocID="{EF82CF2F-126B-4A0E-ADBE-300DFE9D7424}" presName="sibTrans" presStyleLbl="sibTrans1D1" presStyleIdx="10" presStyleCnt="11"/>
      <dgm:spPr/>
    </dgm:pt>
  </dgm:ptLst>
  <dgm:cxnLst>
    <dgm:cxn modelId="{744A080B-0788-47D9-B930-73F8C776E27A}" srcId="{EA727880-B420-43C9-9DB2-36B5E63E8B49}" destId="{BB5093DD-89B5-40A5-9224-91D1C63CF92A}" srcOrd="6" destOrd="0" parTransId="{BC89977B-92CA-4C74-9C8E-57907A71FEE0}" sibTransId="{14EA0D69-98EF-4EC3-992C-9A9159274A01}"/>
    <dgm:cxn modelId="{E0091B17-E651-4442-B945-E2243A13B8ED}" type="presOf" srcId="{1AC368A8-64EF-4D36-917C-383AF45A6864}" destId="{61EC77F8-3072-41B5-B294-89138D925D17}" srcOrd="0" destOrd="0" presId="urn:microsoft.com/office/officeart/2005/8/layout/cycle5"/>
    <dgm:cxn modelId="{240A6019-DAAA-4B7E-B3AE-19B0DB1C37B9}" srcId="{EA727880-B420-43C9-9DB2-36B5E63E8B49}" destId="{6712879C-B6CD-49CD-87D0-CFAE103CBD94}" srcOrd="7" destOrd="0" parTransId="{A70FBBA0-FA14-48C0-9411-9D129047549E}" sibTransId="{1AC368A8-64EF-4D36-917C-383AF45A6864}"/>
    <dgm:cxn modelId="{EABF591A-C6BF-457E-8F18-9B216727A127}" type="presOf" srcId="{72FDFD34-4A81-4049-A22B-D1038242D058}" destId="{0C557211-2577-4419-AE5F-07CA74FED8C8}" srcOrd="0" destOrd="0" presId="urn:microsoft.com/office/officeart/2005/8/layout/cycle5"/>
    <dgm:cxn modelId="{65B26029-2D70-4842-9693-4363657ACB9E}" srcId="{EA727880-B420-43C9-9DB2-36B5E63E8B49}" destId="{23D2FAE4-409F-4FC9-8609-FEE9AA4F58B1}" srcOrd="4" destOrd="0" parTransId="{C32D2179-0265-4304-B5B9-9498A928AAD7}" sibTransId="{C3595814-6450-4730-AD49-49662FF46BB0}"/>
    <dgm:cxn modelId="{29C2512A-F8AD-468B-899E-6BE08149A600}" srcId="{EA727880-B420-43C9-9DB2-36B5E63E8B49}" destId="{3DBFA629-BBB6-4809-98AB-0E3A2FD15302}" srcOrd="0" destOrd="0" parTransId="{FAC4FD0E-95FE-4222-928F-65C3F5E6F1B7}" sibTransId="{F8882B4A-DFDE-4622-A0E5-3843404246DE}"/>
    <dgm:cxn modelId="{B0BBFE2F-BA2D-4EB4-A191-DDEF564C7614}" type="presOf" srcId="{EA727880-B420-43C9-9DB2-36B5E63E8B49}" destId="{05B553E8-BB87-4580-BD90-52A89CAE4B2B}" srcOrd="0" destOrd="0" presId="urn:microsoft.com/office/officeart/2005/8/layout/cycle5"/>
    <dgm:cxn modelId="{09876231-1692-4E24-A316-179BBD2EF67F}" type="presOf" srcId="{E3D1A9D8-8281-4806-BD16-63574C1EB01F}" destId="{4A4EEABC-CF3D-44D6-857F-53A157FE483B}" srcOrd="0" destOrd="0" presId="urn:microsoft.com/office/officeart/2005/8/layout/cycle5"/>
    <dgm:cxn modelId="{A60CC960-FC1B-40AE-8614-47E3E7A0BCBC}" type="presOf" srcId="{EF82CF2F-126B-4A0E-ADBE-300DFE9D7424}" destId="{83FE335D-1FB9-4E1C-B09A-7C59F995C9A1}" srcOrd="0" destOrd="0" presId="urn:microsoft.com/office/officeart/2005/8/layout/cycle5"/>
    <dgm:cxn modelId="{D68BC663-3BBA-431A-86E2-CC31127A1D1F}" srcId="{EA727880-B420-43C9-9DB2-36B5E63E8B49}" destId="{C1AD0AC3-2C6B-4847-AFDA-B36D529BE971}" srcOrd="9" destOrd="0" parTransId="{92E8FA15-DB52-4C28-B037-AF02795BA1A9}" sibTransId="{72FDFD34-4A81-4049-A22B-D1038242D058}"/>
    <dgm:cxn modelId="{79C14444-0F04-4AE7-AA2A-02D3D8E66C39}" type="presOf" srcId="{C1AD0AC3-2C6B-4847-AFDA-B36D529BE971}" destId="{28FA6543-5C19-458E-A380-240002749BC7}" srcOrd="0" destOrd="0" presId="urn:microsoft.com/office/officeart/2005/8/layout/cycle5"/>
    <dgm:cxn modelId="{2CADCD46-1CC6-4E90-9E77-CF66826DC076}" type="presOf" srcId="{14EA0D69-98EF-4EC3-992C-9A9159274A01}" destId="{22BC2070-E22E-4C90-A6F4-4ED370DF6B50}" srcOrd="0" destOrd="0" presId="urn:microsoft.com/office/officeart/2005/8/layout/cycle5"/>
    <dgm:cxn modelId="{6979CE46-F986-4966-94CC-ED6F7D2B148D}" type="presOf" srcId="{23D2FAE4-409F-4FC9-8609-FEE9AA4F58B1}" destId="{AAA01636-EFA3-4B4D-9194-AFAFA37030CB}" srcOrd="0" destOrd="0" presId="urn:microsoft.com/office/officeart/2005/8/layout/cycle5"/>
    <dgm:cxn modelId="{BB90CD48-210A-42C9-A918-4A3A2FA070B9}" srcId="{EA727880-B420-43C9-9DB2-36B5E63E8B49}" destId="{E3D1A9D8-8281-4806-BD16-63574C1EB01F}" srcOrd="10" destOrd="0" parTransId="{CC9FFD4E-C9E8-4192-9C9C-065337D85440}" sibTransId="{EF82CF2F-126B-4A0E-ADBE-300DFE9D7424}"/>
    <dgm:cxn modelId="{4478BA54-B1DD-461A-B325-DAE5538AF515}" type="presOf" srcId="{ACB6371D-C101-4EA7-A2B4-6C3E472AF7A3}" destId="{896ED482-54C6-40BF-9C59-A548478D5CCC}" srcOrd="0" destOrd="0" presId="urn:microsoft.com/office/officeart/2005/8/layout/cycle5"/>
    <dgm:cxn modelId="{8250177C-BF5F-4A2F-BF69-3E3893F7AB18}" srcId="{EA727880-B420-43C9-9DB2-36B5E63E8B49}" destId="{16AB4BC8-06D9-4519-80BE-647B759E404F}" srcOrd="5" destOrd="0" parTransId="{4F0A1CDB-BB10-49CF-90F9-23A1BC2BACBC}" sibTransId="{ACB6371D-C101-4EA7-A2B4-6C3E472AF7A3}"/>
    <dgm:cxn modelId="{4BC1C07C-83E3-4357-BDD9-4A47BF31A1B8}" type="presOf" srcId="{46CB4131-43A4-4995-B71E-ECF55D760562}" destId="{9282E25B-9661-4879-A39F-DB2746C4C0EB}" srcOrd="0" destOrd="0" presId="urn:microsoft.com/office/officeart/2005/8/layout/cycle5"/>
    <dgm:cxn modelId="{B2B17487-B044-40FC-BBF4-4A8C7F2BB5DD}" type="presOf" srcId="{16AB4BC8-06D9-4519-80BE-647B759E404F}" destId="{CDFDF9F6-4E55-4FD5-91EE-B70CE9038CC1}" srcOrd="0" destOrd="0" presId="urn:microsoft.com/office/officeart/2005/8/layout/cycle5"/>
    <dgm:cxn modelId="{7AFFCA92-4FC1-452F-8363-CBE00B09C0B2}" type="presOf" srcId="{901879C2-4915-4ED4-8B5A-AA2598BE6AC7}" destId="{2F6F7EBA-33D4-45BD-B359-AC695B9E548C}" srcOrd="0" destOrd="0" presId="urn:microsoft.com/office/officeart/2005/8/layout/cycle5"/>
    <dgm:cxn modelId="{FA49E994-2C5D-4DCB-8081-E3AD6CDDDC63}" type="presOf" srcId="{4560EE71-DD93-4FAF-8C8D-8F234D0FFD17}" destId="{A633D29F-7F90-4A7C-9499-6A1F044D8DF4}" srcOrd="0" destOrd="0" presId="urn:microsoft.com/office/officeart/2005/8/layout/cycle5"/>
    <dgm:cxn modelId="{FE66CDAC-5F1C-4524-B8B2-B5579CB43DD1}" type="presOf" srcId="{96E5EC90-F622-4DAB-8871-CF47C8F3FA2E}" destId="{CAA636F3-C9DF-4878-ACF1-8EF345BAE20B}" srcOrd="0" destOrd="0" presId="urn:microsoft.com/office/officeart/2005/8/layout/cycle5"/>
    <dgm:cxn modelId="{9F07A8B0-A343-41C8-8526-0A7B306F8300}" type="presOf" srcId="{3DBFA629-BBB6-4809-98AB-0E3A2FD15302}" destId="{02029F98-6329-481C-8BDF-076CFBB56F4C}" srcOrd="0" destOrd="0" presId="urn:microsoft.com/office/officeart/2005/8/layout/cycle5"/>
    <dgm:cxn modelId="{E1D95EB2-8066-4202-8393-EB6EE2B1FFBD}" type="presOf" srcId="{589D6F48-3DC7-4149-87F7-6AA1CCC02E75}" destId="{F724074F-0DC4-4F30-9102-17A5CDB0EC27}" srcOrd="0" destOrd="0" presId="urn:microsoft.com/office/officeart/2005/8/layout/cycle5"/>
    <dgm:cxn modelId="{2467C8B9-4418-4F65-99A1-1446CCCD71DB}" type="presOf" srcId="{F8882B4A-DFDE-4622-A0E5-3843404246DE}" destId="{35EFA801-1497-41A0-ABD4-84CCD970031A}" srcOrd="0" destOrd="0" presId="urn:microsoft.com/office/officeart/2005/8/layout/cycle5"/>
    <dgm:cxn modelId="{43FAC9BB-0FC9-478D-AFD0-C840040C90F1}" srcId="{EA727880-B420-43C9-9DB2-36B5E63E8B49}" destId="{96E5EC90-F622-4DAB-8871-CF47C8F3FA2E}" srcOrd="8" destOrd="0" parTransId="{300040EC-CA71-42B4-A0D9-CA2607BE4AAB}" sibTransId="{8D01F1C5-F4C6-4FAF-B19B-47DD80B937D8}"/>
    <dgm:cxn modelId="{25E5B6D0-C4D0-4C96-902D-F553BF08FB32}" type="presOf" srcId="{E8CAA2C3-7578-47E7-9395-66AD313141C6}" destId="{E7DD682F-4085-490D-90F8-F51F3EC46046}" srcOrd="0" destOrd="0" presId="urn:microsoft.com/office/officeart/2005/8/layout/cycle5"/>
    <dgm:cxn modelId="{E9195DD2-5E75-448E-9728-8B7CB11054D5}" srcId="{EA727880-B420-43C9-9DB2-36B5E63E8B49}" destId="{AB59FB19-F13A-4006-A415-6D06ED7D1A77}" srcOrd="3" destOrd="0" parTransId="{1D1A8DD8-D723-4D11-89D6-1F2F855751D0}" sibTransId="{46CB4131-43A4-4995-B71E-ECF55D760562}"/>
    <dgm:cxn modelId="{4F16D4D3-FCE3-4351-AE1A-A22F34FDC10F}" type="presOf" srcId="{BB5093DD-89B5-40A5-9224-91D1C63CF92A}" destId="{288CF777-5239-49FD-BAD4-E1A30E114DA1}" srcOrd="0" destOrd="0" presId="urn:microsoft.com/office/officeart/2005/8/layout/cycle5"/>
    <dgm:cxn modelId="{9A06BED4-636F-4286-A178-7E34ADF40807}" type="presOf" srcId="{C3595814-6450-4730-AD49-49662FF46BB0}" destId="{6DF37C2B-D666-447D-8D92-2E101C6B1A71}" srcOrd="0" destOrd="0" presId="urn:microsoft.com/office/officeart/2005/8/layout/cycle5"/>
    <dgm:cxn modelId="{4678D1D5-773F-4EB9-9CF7-F3573D387E8C}" type="presOf" srcId="{AB59FB19-F13A-4006-A415-6D06ED7D1A77}" destId="{9963AAF3-AE62-465A-BF7D-8A227CE3E036}" srcOrd="0" destOrd="0" presId="urn:microsoft.com/office/officeart/2005/8/layout/cycle5"/>
    <dgm:cxn modelId="{D74AF2DB-1C67-4B80-90BA-DE97C9C6D410}" type="presOf" srcId="{6712879C-B6CD-49CD-87D0-CFAE103CBD94}" destId="{295AA7ED-D9A9-44F9-9310-45E907C65385}" srcOrd="0" destOrd="0" presId="urn:microsoft.com/office/officeart/2005/8/layout/cycle5"/>
    <dgm:cxn modelId="{134226E0-E3C6-4D58-B713-1DA1860C3B0A}" type="presOf" srcId="{8D01F1C5-F4C6-4FAF-B19B-47DD80B937D8}" destId="{191A2717-6595-451A-84C8-5C797C39EDEA}" srcOrd="0" destOrd="0" presId="urn:microsoft.com/office/officeart/2005/8/layout/cycle5"/>
    <dgm:cxn modelId="{4BA6E4E6-9BB4-4855-A221-657B7C732A8F}" srcId="{EA727880-B420-43C9-9DB2-36B5E63E8B49}" destId="{E8CAA2C3-7578-47E7-9395-66AD313141C6}" srcOrd="2" destOrd="0" parTransId="{0179F467-0D73-4433-9B08-1036FD69FF76}" sibTransId="{901879C2-4915-4ED4-8B5A-AA2598BE6AC7}"/>
    <dgm:cxn modelId="{CFDBE0FB-BCAC-4897-B740-90EF38A1ADB5}" srcId="{EA727880-B420-43C9-9DB2-36B5E63E8B49}" destId="{4560EE71-DD93-4FAF-8C8D-8F234D0FFD17}" srcOrd="1" destOrd="0" parTransId="{57CBE905-8DCF-4922-844A-AF716FA5C095}" sibTransId="{589D6F48-3DC7-4149-87F7-6AA1CCC02E75}"/>
    <dgm:cxn modelId="{78057C2B-0001-47DE-ACDD-AE6EB5DE950E}" type="presParOf" srcId="{05B553E8-BB87-4580-BD90-52A89CAE4B2B}" destId="{02029F98-6329-481C-8BDF-076CFBB56F4C}" srcOrd="0" destOrd="0" presId="urn:microsoft.com/office/officeart/2005/8/layout/cycle5"/>
    <dgm:cxn modelId="{C5246522-54CB-4028-BE06-48EECDAFAE93}" type="presParOf" srcId="{05B553E8-BB87-4580-BD90-52A89CAE4B2B}" destId="{4395FABA-DF97-4C1E-83C8-7D30ADB35339}" srcOrd="1" destOrd="0" presId="urn:microsoft.com/office/officeart/2005/8/layout/cycle5"/>
    <dgm:cxn modelId="{57E6793B-7521-405A-B90E-3103361B5FE7}" type="presParOf" srcId="{05B553E8-BB87-4580-BD90-52A89CAE4B2B}" destId="{35EFA801-1497-41A0-ABD4-84CCD970031A}" srcOrd="2" destOrd="0" presId="urn:microsoft.com/office/officeart/2005/8/layout/cycle5"/>
    <dgm:cxn modelId="{6EFB3C14-9E6C-41FE-BFED-F31E41ADAAD4}" type="presParOf" srcId="{05B553E8-BB87-4580-BD90-52A89CAE4B2B}" destId="{A633D29F-7F90-4A7C-9499-6A1F044D8DF4}" srcOrd="3" destOrd="0" presId="urn:microsoft.com/office/officeart/2005/8/layout/cycle5"/>
    <dgm:cxn modelId="{AA5F34B4-12F9-4FC3-821E-1101E2207236}" type="presParOf" srcId="{05B553E8-BB87-4580-BD90-52A89CAE4B2B}" destId="{E4934791-1708-4EBC-A60D-2C60697F2904}" srcOrd="4" destOrd="0" presId="urn:microsoft.com/office/officeart/2005/8/layout/cycle5"/>
    <dgm:cxn modelId="{B3FD9D8E-06A3-4944-A491-3FA859B7A4F0}" type="presParOf" srcId="{05B553E8-BB87-4580-BD90-52A89CAE4B2B}" destId="{F724074F-0DC4-4F30-9102-17A5CDB0EC27}" srcOrd="5" destOrd="0" presId="urn:microsoft.com/office/officeart/2005/8/layout/cycle5"/>
    <dgm:cxn modelId="{1D646539-A5AD-4501-8D41-5DC770F686FE}" type="presParOf" srcId="{05B553E8-BB87-4580-BD90-52A89CAE4B2B}" destId="{E7DD682F-4085-490D-90F8-F51F3EC46046}" srcOrd="6" destOrd="0" presId="urn:microsoft.com/office/officeart/2005/8/layout/cycle5"/>
    <dgm:cxn modelId="{D306D6EA-5F80-4DC3-BD80-BC851303ECFB}" type="presParOf" srcId="{05B553E8-BB87-4580-BD90-52A89CAE4B2B}" destId="{3D898070-D320-40F9-B6C4-59F60FC118F7}" srcOrd="7" destOrd="0" presId="urn:microsoft.com/office/officeart/2005/8/layout/cycle5"/>
    <dgm:cxn modelId="{94E1D25B-D395-491F-98DD-80F9B537B7C0}" type="presParOf" srcId="{05B553E8-BB87-4580-BD90-52A89CAE4B2B}" destId="{2F6F7EBA-33D4-45BD-B359-AC695B9E548C}" srcOrd="8" destOrd="0" presId="urn:microsoft.com/office/officeart/2005/8/layout/cycle5"/>
    <dgm:cxn modelId="{DA92CFE4-1FE4-4DCB-9870-F6ACC0CE4130}" type="presParOf" srcId="{05B553E8-BB87-4580-BD90-52A89CAE4B2B}" destId="{9963AAF3-AE62-465A-BF7D-8A227CE3E036}" srcOrd="9" destOrd="0" presId="urn:microsoft.com/office/officeart/2005/8/layout/cycle5"/>
    <dgm:cxn modelId="{81585290-5DCB-49D7-9D8B-0C33A5979F55}" type="presParOf" srcId="{05B553E8-BB87-4580-BD90-52A89CAE4B2B}" destId="{C6136301-97CB-460E-A8F6-1118C15AAF57}" srcOrd="10" destOrd="0" presId="urn:microsoft.com/office/officeart/2005/8/layout/cycle5"/>
    <dgm:cxn modelId="{1561EF12-C7A0-4035-8809-A95D18019475}" type="presParOf" srcId="{05B553E8-BB87-4580-BD90-52A89CAE4B2B}" destId="{9282E25B-9661-4879-A39F-DB2746C4C0EB}" srcOrd="11" destOrd="0" presId="urn:microsoft.com/office/officeart/2005/8/layout/cycle5"/>
    <dgm:cxn modelId="{D9EDED94-D57D-496F-A61B-4A3F38C92C41}" type="presParOf" srcId="{05B553E8-BB87-4580-BD90-52A89CAE4B2B}" destId="{AAA01636-EFA3-4B4D-9194-AFAFA37030CB}" srcOrd="12" destOrd="0" presId="urn:microsoft.com/office/officeart/2005/8/layout/cycle5"/>
    <dgm:cxn modelId="{3BE0CF5D-419B-4601-BBAD-4FAFF298627E}" type="presParOf" srcId="{05B553E8-BB87-4580-BD90-52A89CAE4B2B}" destId="{7CA00431-396F-49F4-BABB-3880ED4E2D4C}" srcOrd="13" destOrd="0" presId="urn:microsoft.com/office/officeart/2005/8/layout/cycle5"/>
    <dgm:cxn modelId="{1D55B20F-4368-4C2C-B84E-5D284817B789}" type="presParOf" srcId="{05B553E8-BB87-4580-BD90-52A89CAE4B2B}" destId="{6DF37C2B-D666-447D-8D92-2E101C6B1A71}" srcOrd="14" destOrd="0" presId="urn:microsoft.com/office/officeart/2005/8/layout/cycle5"/>
    <dgm:cxn modelId="{DC4BB1E3-E34C-451C-838E-19080F4C2FC0}" type="presParOf" srcId="{05B553E8-BB87-4580-BD90-52A89CAE4B2B}" destId="{CDFDF9F6-4E55-4FD5-91EE-B70CE9038CC1}" srcOrd="15" destOrd="0" presId="urn:microsoft.com/office/officeart/2005/8/layout/cycle5"/>
    <dgm:cxn modelId="{6AD9920B-F757-4EFC-9D6E-E8EAB1F78A21}" type="presParOf" srcId="{05B553E8-BB87-4580-BD90-52A89CAE4B2B}" destId="{2BEFDAFA-DAB0-4FD8-8E46-D257222D1854}" srcOrd="16" destOrd="0" presId="urn:microsoft.com/office/officeart/2005/8/layout/cycle5"/>
    <dgm:cxn modelId="{CF52F47B-D07A-457E-AA6C-5B7288953B34}" type="presParOf" srcId="{05B553E8-BB87-4580-BD90-52A89CAE4B2B}" destId="{896ED482-54C6-40BF-9C59-A548478D5CCC}" srcOrd="17" destOrd="0" presId="urn:microsoft.com/office/officeart/2005/8/layout/cycle5"/>
    <dgm:cxn modelId="{24AC9F82-616B-4F9B-B0A9-A30BC8B6DAAC}" type="presParOf" srcId="{05B553E8-BB87-4580-BD90-52A89CAE4B2B}" destId="{288CF777-5239-49FD-BAD4-E1A30E114DA1}" srcOrd="18" destOrd="0" presId="urn:microsoft.com/office/officeart/2005/8/layout/cycle5"/>
    <dgm:cxn modelId="{AFC8AC29-16A7-4A73-9389-991C33C0B550}" type="presParOf" srcId="{05B553E8-BB87-4580-BD90-52A89CAE4B2B}" destId="{F1BA559B-5A0A-4699-A92B-0FB3032E97C7}" srcOrd="19" destOrd="0" presId="urn:microsoft.com/office/officeart/2005/8/layout/cycle5"/>
    <dgm:cxn modelId="{ABF5C377-4645-4759-9661-5F60E4B58C45}" type="presParOf" srcId="{05B553E8-BB87-4580-BD90-52A89CAE4B2B}" destId="{22BC2070-E22E-4C90-A6F4-4ED370DF6B50}" srcOrd="20" destOrd="0" presId="urn:microsoft.com/office/officeart/2005/8/layout/cycle5"/>
    <dgm:cxn modelId="{D69E8D10-EA2C-4D16-91C6-84E25845135E}" type="presParOf" srcId="{05B553E8-BB87-4580-BD90-52A89CAE4B2B}" destId="{295AA7ED-D9A9-44F9-9310-45E907C65385}" srcOrd="21" destOrd="0" presId="urn:microsoft.com/office/officeart/2005/8/layout/cycle5"/>
    <dgm:cxn modelId="{B880B395-D088-4C6A-9109-749BEF6E7C17}" type="presParOf" srcId="{05B553E8-BB87-4580-BD90-52A89CAE4B2B}" destId="{9AE59DF5-7533-4F1A-82C2-5C665B3C911B}" srcOrd="22" destOrd="0" presId="urn:microsoft.com/office/officeart/2005/8/layout/cycle5"/>
    <dgm:cxn modelId="{6E67627D-CB6A-4CBA-A62B-D9B42011A759}" type="presParOf" srcId="{05B553E8-BB87-4580-BD90-52A89CAE4B2B}" destId="{61EC77F8-3072-41B5-B294-89138D925D17}" srcOrd="23" destOrd="0" presId="urn:microsoft.com/office/officeart/2005/8/layout/cycle5"/>
    <dgm:cxn modelId="{5EF1A763-D8A4-4FED-94F6-8774705C8C23}" type="presParOf" srcId="{05B553E8-BB87-4580-BD90-52A89CAE4B2B}" destId="{CAA636F3-C9DF-4878-ACF1-8EF345BAE20B}" srcOrd="24" destOrd="0" presId="urn:microsoft.com/office/officeart/2005/8/layout/cycle5"/>
    <dgm:cxn modelId="{52DA0278-838A-4772-8941-A8EFC0F6E1BB}" type="presParOf" srcId="{05B553E8-BB87-4580-BD90-52A89CAE4B2B}" destId="{490CF43F-B508-4F64-98FE-8BC939053395}" srcOrd="25" destOrd="0" presId="urn:microsoft.com/office/officeart/2005/8/layout/cycle5"/>
    <dgm:cxn modelId="{E1B9A19C-FD1D-4201-8A11-B76E09319CE4}" type="presParOf" srcId="{05B553E8-BB87-4580-BD90-52A89CAE4B2B}" destId="{191A2717-6595-451A-84C8-5C797C39EDEA}" srcOrd="26" destOrd="0" presId="urn:microsoft.com/office/officeart/2005/8/layout/cycle5"/>
    <dgm:cxn modelId="{B4FD52C6-FE53-44DA-AE79-7DAD79EFB56D}" type="presParOf" srcId="{05B553E8-BB87-4580-BD90-52A89CAE4B2B}" destId="{28FA6543-5C19-458E-A380-240002749BC7}" srcOrd="27" destOrd="0" presId="urn:microsoft.com/office/officeart/2005/8/layout/cycle5"/>
    <dgm:cxn modelId="{504C19FC-FE18-4767-AD9E-DB9121758006}" type="presParOf" srcId="{05B553E8-BB87-4580-BD90-52A89CAE4B2B}" destId="{CF67519B-6CBD-4925-9D2A-1A8901289872}" srcOrd="28" destOrd="0" presId="urn:microsoft.com/office/officeart/2005/8/layout/cycle5"/>
    <dgm:cxn modelId="{373860FD-990A-46A0-BB43-066DA9C7D23B}" type="presParOf" srcId="{05B553E8-BB87-4580-BD90-52A89CAE4B2B}" destId="{0C557211-2577-4419-AE5F-07CA74FED8C8}" srcOrd="29" destOrd="0" presId="urn:microsoft.com/office/officeart/2005/8/layout/cycle5"/>
    <dgm:cxn modelId="{069C4C68-4311-49ED-998B-6B87F430755A}" type="presParOf" srcId="{05B553E8-BB87-4580-BD90-52A89CAE4B2B}" destId="{4A4EEABC-CF3D-44D6-857F-53A157FE483B}" srcOrd="30" destOrd="0" presId="urn:microsoft.com/office/officeart/2005/8/layout/cycle5"/>
    <dgm:cxn modelId="{5B1EB186-9BD8-43CF-BF76-7983FE83FC44}" type="presParOf" srcId="{05B553E8-BB87-4580-BD90-52A89CAE4B2B}" destId="{E78EEEB5-47DB-4E0B-B8BE-69158D866CED}" srcOrd="31" destOrd="0" presId="urn:microsoft.com/office/officeart/2005/8/layout/cycle5"/>
    <dgm:cxn modelId="{473104CD-8B7F-4207-9C4A-E1AE1B8954C8}" type="presParOf" srcId="{05B553E8-BB87-4580-BD90-52A89CAE4B2B}" destId="{83FE335D-1FB9-4E1C-B09A-7C59F995C9A1}" srcOrd="32"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8AE1DF-E46D-4AC3-8CB8-F22C4CC8C52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B967CF3B-AC61-4D57-926B-C5477AA335C6}">
      <dgm:prSet phldrT="[Text]" custT="1"/>
      <dgm:spPr/>
      <dgm:t>
        <a:bodyPr/>
        <a:lstStyle/>
        <a:p>
          <a:r>
            <a:rPr lang="en-GB" sz="1800" b="1" dirty="0"/>
            <a:t>CORE COMPONENTS</a:t>
          </a:r>
        </a:p>
      </dgm:t>
    </dgm:pt>
    <dgm:pt modelId="{6975FA9A-072A-4EE2-A783-898E2FDDEFE7}" type="parTrans" cxnId="{B08A179E-4D41-4E44-BBA2-6DFE88767C3E}">
      <dgm:prSet/>
      <dgm:spPr/>
      <dgm:t>
        <a:bodyPr/>
        <a:lstStyle/>
        <a:p>
          <a:endParaRPr lang="en-GB"/>
        </a:p>
      </dgm:t>
    </dgm:pt>
    <dgm:pt modelId="{BED99DE8-B5E6-4BEA-B114-E0C9445CDB22}" type="sibTrans" cxnId="{B08A179E-4D41-4E44-BBA2-6DFE88767C3E}">
      <dgm:prSet/>
      <dgm:spPr/>
      <dgm:t>
        <a:bodyPr/>
        <a:lstStyle/>
        <a:p>
          <a:endParaRPr lang="en-GB"/>
        </a:p>
      </dgm:t>
    </dgm:pt>
    <dgm:pt modelId="{FB6BCD5E-3B64-4936-9980-8096A6FB5968}">
      <dgm:prSet phldrT="[Text]" custT="1"/>
      <dgm:spPr/>
      <dgm:t>
        <a:bodyPr/>
        <a:lstStyle/>
        <a:p>
          <a:r>
            <a:rPr lang="en-GB" sz="1800" b="1" dirty="0"/>
            <a:t>SUPPORT</a:t>
          </a:r>
          <a:endParaRPr lang="en-GB" sz="900" b="1" dirty="0"/>
        </a:p>
      </dgm:t>
    </dgm:pt>
    <dgm:pt modelId="{A28F1A18-65FF-4309-B35A-45028CE83671}" type="parTrans" cxnId="{9735177A-2D80-40BE-818F-77D3F1DE12EF}">
      <dgm:prSet/>
      <dgm:spPr/>
      <dgm:t>
        <a:bodyPr/>
        <a:lstStyle/>
        <a:p>
          <a:endParaRPr lang="en-GB"/>
        </a:p>
      </dgm:t>
    </dgm:pt>
    <dgm:pt modelId="{6146C308-EC94-434A-891D-36AA97E89FBC}" type="sibTrans" cxnId="{9735177A-2D80-40BE-818F-77D3F1DE12EF}">
      <dgm:prSet/>
      <dgm:spPr/>
      <dgm:t>
        <a:bodyPr/>
        <a:lstStyle/>
        <a:p>
          <a:endParaRPr lang="en-GB"/>
        </a:p>
      </dgm:t>
    </dgm:pt>
    <dgm:pt modelId="{99482201-E19E-4C43-B7E4-C21F771EECA9}">
      <dgm:prSet phldrT="[Text]" custT="1"/>
      <dgm:spPr/>
      <dgm:t>
        <a:bodyPr/>
        <a:lstStyle/>
        <a:p>
          <a:r>
            <a:rPr lang="en-GB" sz="1800" b="1" dirty="0"/>
            <a:t>TRAINING</a:t>
          </a:r>
        </a:p>
      </dgm:t>
    </dgm:pt>
    <dgm:pt modelId="{16B89210-2883-4389-AAB9-A6CA36A4990E}" type="parTrans" cxnId="{1E2E1210-4F37-4F91-8145-AF5E074F8D74}">
      <dgm:prSet/>
      <dgm:spPr/>
      <dgm:t>
        <a:bodyPr/>
        <a:lstStyle/>
        <a:p>
          <a:endParaRPr lang="en-GB"/>
        </a:p>
      </dgm:t>
    </dgm:pt>
    <dgm:pt modelId="{7D27F22C-16AB-41E8-A38E-556D7D214924}" type="sibTrans" cxnId="{1E2E1210-4F37-4F91-8145-AF5E074F8D74}">
      <dgm:prSet/>
      <dgm:spPr/>
      <dgm:t>
        <a:bodyPr/>
        <a:lstStyle/>
        <a:p>
          <a:endParaRPr lang="en-GB"/>
        </a:p>
      </dgm:t>
    </dgm:pt>
    <dgm:pt modelId="{3334DF6C-E548-4D86-8FDE-6C9670DA9828}">
      <dgm:prSet phldrT="[Text]" custT="1"/>
      <dgm:spPr/>
      <dgm:t>
        <a:bodyPr/>
        <a:lstStyle/>
        <a:p>
          <a:r>
            <a:rPr lang="en-US" sz="1400" b="1" dirty="0"/>
            <a:t>Mapping Tool</a:t>
          </a:r>
          <a:endParaRPr lang="en-GB" sz="1400" dirty="0"/>
        </a:p>
      </dgm:t>
    </dgm:pt>
    <dgm:pt modelId="{BC6EB74D-4BDE-4500-8E5B-CE0C01963AA3}" type="parTrans" cxnId="{8AAD0A46-9CE2-4B69-9B3A-4731B83E949E}">
      <dgm:prSet/>
      <dgm:spPr/>
      <dgm:t>
        <a:bodyPr/>
        <a:lstStyle/>
        <a:p>
          <a:endParaRPr lang="en-GB"/>
        </a:p>
      </dgm:t>
    </dgm:pt>
    <dgm:pt modelId="{18D50171-64BF-4F2E-96F6-00751B576A2B}" type="sibTrans" cxnId="{8AAD0A46-9CE2-4B69-9B3A-4731B83E949E}">
      <dgm:prSet/>
      <dgm:spPr/>
      <dgm:t>
        <a:bodyPr/>
        <a:lstStyle/>
        <a:p>
          <a:endParaRPr lang="en-GB"/>
        </a:p>
      </dgm:t>
    </dgm:pt>
    <dgm:pt modelId="{2CA3EA08-8760-475D-A881-3C7F18EC9FE5}">
      <dgm:prSet custT="1"/>
      <dgm:spPr/>
      <dgm:t>
        <a:bodyPr/>
        <a:lstStyle/>
        <a:p>
          <a:r>
            <a:rPr lang="en-US" sz="1400" b="1" dirty="0"/>
            <a:t>Mental Health First Aider</a:t>
          </a:r>
        </a:p>
      </dgm:t>
    </dgm:pt>
    <dgm:pt modelId="{37D156D1-86D2-4E36-A5C8-10070473F857}" type="parTrans" cxnId="{DB98B933-6D1E-4F7D-BC12-5AA8FF88DE1B}">
      <dgm:prSet/>
      <dgm:spPr/>
      <dgm:t>
        <a:bodyPr/>
        <a:lstStyle/>
        <a:p>
          <a:endParaRPr lang="en-GB"/>
        </a:p>
      </dgm:t>
    </dgm:pt>
    <dgm:pt modelId="{D871A7FC-CBDD-48BD-AAA2-D57DA1590AFC}" type="sibTrans" cxnId="{DB98B933-6D1E-4F7D-BC12-5AA8FF88DE1B}">
      <dgm:prSet/>
      <dgm:spPr/>
      <dgm:t>
        <a:bodyPr/>
        <a:lstStyle/>
        <a:p>
          <a:endParaRPr lang="en-GB"/>
        </a:p>
      </dgm:t>
    </dgm:pt>
    <dgm:pt modelId="{FEB5A577-CC39-4474-B7EB-0AB8BF52DAD5}">
      <dgm:prSet custT="1"/>
      <dgm:spPr/>
      <dgm:t>
        <a:bodyPr/>
        <a:lstStyle/>
        <a:p>
          <a:r>
            <a:rPr lang="en-US" sz="1400" b="1" dirty="0"/>
            <a:t>Suicide Prevention</a:t>
          </a:r>
        </a:p>
      </dgm:t>
    </dgm:pt>
    <dgm:pt modelId="{9D33BBBD-460D-4D99-83C2-1CACE6E2D73A}" type="parTrans" cxnId="{FC9DD875-6D16-47D5-8836-F93FF4CFC6C8}">
      <dgm:prSet/>
      <dgm:spPr/>
      <dgm:t>
        <a:bodyPr/>
        <a:lstStyle/>
        <a:p>
          <a:endParaRPr lang="en-GB"/>
        </a:p>
      </dgm:t>
    </dgm:pt>
    <dgm:pt modelId="{0FEAC852-BED1-4608-952A-7481042D4BB3}" type="sibTrans" cxnId="{FC9DD875-6D16-47D5-8836-F93FF4CFC6C8}">
      <dgm:prSet/>
      <dgm:spPr/>
      <dgm:t>
        <a:bodyPr/>
        <a:lstStyle/>
        <a:p>
          <a:endParaRPr lang="en-GB"/>
        </a:p>
      </dgm:t>
    </dgm:pt>
    <dgm:pt modelId="{04AAB4EC-C2E5-4A74-9FA1-C456DD6047F0}">
      <dgm:prSet custT="1"/>
      <dgm:spPr/>
      <dgm:t>
        <a:bodyPr/>
        <a:lstStyle/>
        <a:p>
          <a:r>
            <a:rPr lang="en-US" sz="1400" b="1" dirty="0"/>
            <a:t>Digital Resilience</a:t>
          </a:r>
        </a:p>
      </dgm:t>
    </dgm:pt>
    <dgm:pt modelId="{C4DE513D-C5AF-4072-8270-3C547C058D77}" type="parTrans" cxnId="{D2835503-1764-4B58-BB76-31A64ABA233A}">
      <dgm:prSet/>
      <dgm:spPr/>
      <dgm:t>
        <a:bodyPr/>
        <a:lstStyle/>
        <a:p>
          <a:endParaRPr lang="en-GB"/>
        </a:p>
      </dgm:t>
    </dgm:pt>
    <dgm:pt modelId="{5D85F4AE-A345-4C03-B74A-006532DC5B40}" type="sibTrans" cxnId="{D2835503-1764-4B58-BB76-31A64ABA233A}">
      <dgm:prSet/>
      <dgm:spPr/>
      <dgm:t>
        <a:bodyPr/>
        <a:lstStyle/>
        <a:p>
          <a:endParaRPr lang="en-GB"/>
        </a:p>
      </dgm:t>
    </dgm:pt>
    <dgm:pt modelId="{E1F10729-EE07-4498-B7F3-864DF7354281}">
      <dgm:prSet custT="1"/>
      <dgm:spPr/>
      <dgm:t>
        <a:bodyPr/>
        <a:lstStyle/>
        <a:p>
          <a:r>
            <a:rPr lang="en-US" sz="1400" b="1" dirty="0" err="1"/>
            <a:t>Kooth</a:t>
          </a:r>
          <a:r>
            <a:rPr lang="en-US" sz="1400" b="1" dirty="0"/>
            <a:t> and </a:t>
          </a:r>
          <a:r>
            <a:rPr lang="en-US" sz="1400" b="1" dirty="0" err="1"/>
            <a:t>Qwell</a:t>
          </a:r>
          <a:endParaRPr lang="en-GB" sz="1400" dirty="0"/>
        </a:p>
      </dgm:t>
    </dgm:pt>
    <dgm:pt modelId="{58A6E4BD-6763-492A-908B-85214475DD27}" type="parTrans" cxnId="{B77F018F-1CE5-4326-9A87-7BAC2FAB0926}">
      <dgm:prSet/>
      <dgm:spPr/>
      <dgm:t>
        <a:bodyPr/>
        <a:lstStyle/>
        <a:p>
          <a:endParaRPr lang="en-GB"/>
        </a:p>
      </dgm:t>
    </dgm:pt>
    <dgm:pt modelId="{6C30CC11-1C3D-44F5-A33C-B64412438470}" type="sibTrans" cxnId="{B77F018F-1CE5-4326-9A87-7BAC2FAB0926}">
      <dgm:prSet/>
      <dgm:spPr/>
      <dgm:t>
        <a:bodyPr/>
        <a:lstStyle/>
        <a:p>
          <a:endParaRPr lang="en-GB"/>
        </a:p>
      </dgm:t>
    </dgm:pt>
    <dgm:pt modelId="{E95868A3-CADD-41C8-A7E0-5EC4D821F11E}">
      <dgm:prSet phldrT="[Text]" custT="1"/>
      <dgm:spPr/>
      <dgm:t>
        <a:bodyPr/>
        <a:lstStyle/>
        <a:p>
          <a:r>
            <a:rPr lang="en-US" sz="1400" b="1" dirty="0"/>
            <a:t>Network Meetings</a:t>
          </a:r>
          <a:endParaRPr lang="en-GB" sz="1400" dirty="0"/>
        </a:p>
      </dgm:t>
    </dgm:pt>
    <dgm:pt modelId="{EC2B4477-850A-4371-9602-5FE2323CF58E}" type="parTrans" cxnId="{A408112F-3254-4667-AA5D-2E11A7A4597F}">
      <dgm:prSet/>
      <dgm:spPr/>
      <dgm:t>
        <a:bodyPr/>
        <a:lstStyle/>
        <a:p>
          <a:endParaRPr lang="en-GB"/>
        </a:p>
      </dgm:t>
    </dgm:pt>
    <dgm:pt modelId="{0B65E158-2616-4ACE-9265-315AD4E5ACD7}" type="sibTrans" cxnId="{A408112F-3254-4667-AA5D-2E11A7A4597F}">
      <dgm:prSet/>
      <dgm:spPr/>
      <dgm:t>
        <a:bodyPr/>
        <a:lstStyle/>
        <a:p>
          <a:endParaRPr lang="en-GB"/>
        </a:p>
      </dgm:t>
    </dgm:pt>
    <dgm:pt modelId="{47AD7243-8486-4BE3-8F1D-94C8F0AF4064}">
      <dgm:prSet custT="1"/>
      <dgm:spPr/>
      <dgm:t>
        <a:bodyPr/>
        <a:lstStyle/>
        <a:p>
          <a:r>
            <a:rPr lang="en-US" sz="1400" b="1" dirty="0"/>
            <a:t>Peer to Peer Support</a:t>
          </a:r>
        </a:p>
      </dgm:t>
    </dgm:pt>
    <dgm:pt modelId="{06318BF1-E1F7-473D-BF44-AD80F0E5958C}" type="parTrans" cxnId="{3DADA6E8-A78A-471B-9DF2-F93824B4B41B}">
      <dgm:prSet/>
      <dgm:spPr/>
      <dgm:t>
        <a:bodyPr/>
        <a:lstStyle/>
        <a:p>
          <a:endParaRPr lang="en-GB"/>
        </a:p>
      </dgm:t>
    </dgm:pt>
    <dgm:pt modelId="{07180724-5FC8-4D09-9A8A-45CF6687A1DF}" type="sibTrans" cxnId="{3DADA6E8-A78A-471B-9DF2-F93824B4B41B}">
      <dgm:prSet/>
      <dgm:spPr/>
      <dgm:t>
        <a:bodyPr/>
        <a:lstStyle/>
        <a:p>
          <a:endParaRPr lang="en-GB"/>
        </a:p>
      </dgm:t>
    </dgm:pt>
    <dgm:pt modelId="{4EA27A86-53C7-488A-9B79-9A225C40C7FA}">
      <dgm:prSet custT="1"/>
      <dgm:spPr/>
      <dgm:t>
        <a:bodyPr/>
        <a:lstStyle/>
        <a:p>
          <a:r>
            <a:rPr lang="en-US" sz="1400" b="1" dirty="0"/>
            <a:t>Support through Programme Manager and Health Improvement Officer</a:t>
          </a:r>
        </a:p>
      </dgm:t>
    </dgm:pt>
    <dgm:pt modelId="{1887C05E-DB73-4C14-9D6A-D60CA012332D}" type="parTrans" cxnId="{94861917-BB23-46FD-AD3D-93CE05998F72}">
      <dgm:prSet/>
      <dgm:spPr/>
      <dgm:t>
        <a:bodyPr/>
        <a:lstStyle/>
        <a:p>
          <a:endParaRPr lang="en-GB"/>
        </a:p>
      </dgm:t>
    </dgm:pt>
    <dgm:pt modelId="{099B1CC4-E255-4069-BFAD-11A4F1495F08}" type="sibTrans" cxnId="{94861917-BB23-46FD-AD3D-93CE05998F72}">
      <dgm:prSet/>
      <dgm:spPr/>
      <dgm:t>
        <a:bodyPr/>
        <a:lstStyle/>
        <a:p>
          <a:endParaRPr lang="en-GB"/>
        </a:p>
      </dgm:t>
    </dgm:pt>
    <dgm:pt modelId="{B3C8E0DD-549E-4805-B6FD-D0C5982D312D}">
      <dgm:prSet custT="1"/>
      <dgm:spPr/>
      <dgm:t>
        <a:bodyPr/>
        <a:lstStyle/>
        <a:p>
          <a:r>
            <a:rPr lang="en-US" sz="1400" b="1" dirty="0"/>
            <a:t>Resilient Schools </a:t>
          </a:r>
          <a:r>
            <a:rPr lang="en-US" sz="1400" b="1" dirty="0">
              <a:latin typeface="+mj-lt"/>
            </a:rPr>
            <a:t>website</a:t>
          </a:r>
        </a:p>
      </dgm:t>
    </dgm:pt>
    <dgm:pt modelId="{A08D372E-1067-469C-BB31-C6C752686310}" type="parTrans" cxnId="{0F7BC377-8AF6-4B02-9AF2-F96BA057D04D}">
      <dgm:prSet/>
      <dgm:spPr/>
      <dgm:t>
        <a:bodyPr/>
        <a:lstStyle/>
        <a:p>
          <a:endParaRPr lang="en-GB"/>
        </a:p>
      </dgm:t>
    </dgm:pt>
    <dgm:pt modelId="{C19FAA16-C04A-44FD-8FE2-4B9F16D2EF9F}" type="sibTrans" cxnId="{0F7BC377-8AF6-4B02-9AF2-F96BA057D04D}">
      <dgm:prSet/>
      <dgm:spPr/>
      <dgm:t>
        <a:bodyPr/>
        <a:lstStyle/>
        <a:p>
          <a:endParaRPr lang="en-GB"/>
        </a:p>
      </dgm:t>
    </dgm:pt>
    <dgm:pt modelId="{AAA45BDF-0CBE-42C2-B1BC-85ADC6C56812}">
      <dgm:prSet custT="1"/>
      <dgm:spPr/>
      <dgm:t>
        <a:bodyPr/>
        <a:lstStyle/>
        <a:p>
          <a:r>
            <a:rPr lang="en-US" sz="1400" b="1" dirty="0">
              <a:latin typeface="+mj-lt"/>
            </a:rPr>
            <a:t>Links to new evidence-based  support and resources</a:t>
          </a:r>
        </a:p>
      </dgm:t>
    </dgm:pt>
    <dgm:pt modelId="{8E5072CF-97F2-4CF4-A82C-30810BF98AF5}" type="parTrans" cxnId="{3C4207D1-22E7-4F10-9FA4-3B3BC913B2B0}">
      <dgm:prSet/>
      <dgm:spPr/>
      <dgm:t>
        <a:bodyPr/>
        <a:lstStyle/>
        <a:p>
          <a:endParaRPr lang="en-GB"/>
        </a:p>
      </dgm:t>
    </dgm:pt>
    <dgm:pt modelId="{F97B57ED-8DED-4F4E-9E82-717C46D4FAE9}" type="sibTrans" cxnId="{3C4207D1-22E7-4F10-9FA4-3B3BC913B2B0}">
      <dgm:prSet/>
      <dgm:spPr/>
      <dgm:t>
        <a:bodyPr/>
        <a:lstStyle/>
        <a:p>
          <a:endParaRPr lang="en-GB"/>
        </a:p>
      </dgm:t>
    </dgm:pt>
    <dgm:pt modelId="{6F2B858C-60CD-4949-A031-8E2EA80B6DEA}">
      <dgm:prSet custT="1"/>
      <dgm:spPr/>
      <dgm:t>
        <a:bodyPr/>
        <a:lstStyle/>
        <a:p>
          <a:r>
            <a:rPr lang="en-US" sz="1400" b="1" dirty="0">
              <a:latin typeface="+mj-lt"/>
            </a:rPr>
            <a:t>Resilience in Schools Forum – Inclusion Advisory Team</a:t>
          </a:r>
        </a:p>
      </dgm:t>
    </dgm:pt>
    <dgm:pt modelId="{B40AC9DA-2C1F-4309-9D0D-63BE35D37F12}" type="parTrans" cxnId="{6701819F-9D45-44A8-BF40-A4CA3DDC57CB}">
      <dgm:prSet/>
      <dgm:spPr/>
      <dgm:t>
        <a:bodyPr/>
        <a:lstStyle/>
        <a:p>
          <a:endParaRPr lang="en-GB"/>
        </a:p>
      </dgm:t>
    </dgm:pt>
    <dgm:pt modelId="{A37A9E99-4DA4-4303-9810-3347179D348D}" type="sibTrans" cxnId="{6701819F-9D45-44A8-BF40-A4CA3DDC57CB}">
      <dgm:prSet/>
      <dgm:spPr/>
      <dgm:t>
        <a:bodyPr/>
        <a:lstStyle/>
        <a:p>
          <a:endParaRPr lang="en-GB"/>
        </a:p>
      </dgm:t>
    </dgm:pt>
    <dgm:pt modelId="{166319D4-616F-41BB-9461-EE587968ACF0}">
      <dgm:prSet custT="1"/>
      <dgm:spPr/>
      <dgm:t>
        <a:bodyPr/>
        <a:lstStyle/>
        <a:p>
          <a:r>
            <a:rPr lang="en-US" sz="1400" b="1" dirty="0">
              <a:latin typeface="+mj-lt"/>
            </a:rPr>
            <a:t>Pastoral Forum – Barnet Integrated Clinical Services</a:t>
          </a:r>
        </a:p>
      </dgm:t>
    </dgm:pt>
    <dgm:pt modelId="{E21EABDD-F9AA-41D8-8BF5-6A2826D54EEA}" type="parTrans" cxnId="{EEBB86BB-97A8-43A2-9E43-0A85639FDB4E}">
      <dgm:prSet/>
      <dgm:spPr/>
      <dgm:t>
        <a:bodyPr/>
        <a:lstStyle/>
        <a:p>
          <a:endParaRPr lang="en-GB"/>
        </a:p>
      </dgm:t>
    </dgm:pt>
    <dgm:pt modelId="{A34CCD64-FC59-4425-9312-65655E243A23}" type="sibTrans" cxnId="{EEBB86BB-97A8-43A2-9E43-0A85639FDB4E}">
      <dgm:prSet/>
      <dgm:spPr/>
      <dgm:t>
        <a:bodyPr/>
        <a:lstStyle/>
        <a:p>
          <a:endParaRPr lang="en-GB"/>
        </a:p>
      </dgm:t>
    </dgm:pt>
    <dgm:pt modelId="{BDF26D24-3910-4FF8-A38A-BA06CC7733B3}">
      <dgm:prSet phldrT="[Text]" custT="1"/>
      <dgm:spPr/>
      <dgm:t>
        <a:bodyPr/>
        <a:lstStyle/>
        <a:p>
          <a:r>
            <a:rPr lang="en-US" sz="1400" b="1" dirty="0"/>
            <a:t>Mindfulness</a:t>
          </a:r>
          <a:endParaRPr lang="en-GB" sz="1400" dirty="0"/>
        </a:p>
      </dgm:t>
    </dgm:pt>
    <dgm:pt modelId="{C265BC66-0A49-4452-BCCA-1A0E03438A71}" type="parTrans" cxnId="{3E11D7AB-84C8-4E84-8EE8-EAFC92E76F3A}">
      <dgm:prSet/>
      <dgm:spPr/>
      <dgm:t>
        <a:bodyPr/>
        <a:lstStyle/>
        <a:p>
          <a:endParaRPr lang="en-GB"/>
        </a:p>
      </dgm:t>
    </dgm:pt>
    <dgm:pt modelId="{67BA9E4F-B1F7-45BA-B3AF-E517B9170898}" type="sibTrans" cxnId="{3E11D7AB-84C8-4E84-8EE8-EAFC92E76F3A}">
      <dgm:prSet/>
      <dgm:spPr/>
      <dgm:t>
        <a:bodyPr/>
        <a:lstStyle/>
        <a:p>
          <a:endParaRPr lang="en-GB"/>
        </a:p>
      </dgm:t>
    </dgm:pt>
    <dgm:pt modelId="{42A03DBB-8859-4294-8096-97B3E76BC826}">
      <dgm:prSet custT="1"/>
      <dgm:spPr/>
      <dgm:t>
        <a:bodyPr/>
        <a:lstStyle/>
        <a:p>
          <a:r>
            <a:rPr lang="en-US" sz="1400" b="1" dirty="0"/>
            <a:t>Department for Education Return to Wellbeing</a:t>
          </a:r>
        </a:p>
      </dgm:t>
    </dgm:pt>
    <dgm:pt modelId="{50E26C23-9C81-4E0D-A145-C8AE5760681D}" type="parTrans" cxnId="{48CBA4CD-7A7C-4EFC-8BB7-EC277DE00358}">
      <dgm:prSet/>
      <dgm:spPr/>
      <dgm:t>
        <a:bodyPr/>
        <a:lstStyle/>
        <a:p>
          <a:endParaRPr lang="en-GB"/>
        </a:p>
      </dgm:t>
    </dgm:pt>
    <dgm:pt modelId="{1FD24CFC-8060-487B-9571-5BECCEA1B944}" type="sibTrans" cxnId="{48CBA4CD-7A7C-4EFC-8BB7-EC277DE00358}">
      <dgm:prSet/>
      <dgm:spPr/>
      <dgm:t>
        <a:bodyPr/>
        <a:lstStyle/>
        <a:p>
          <a:endParaRPr lang="en-GB"/>
        </a:p>
      </dgm:t>
    </dgm:pt>
    <dgm:pt modelId="{43B8D3D0-E3B6-4705-A84F-8D0A1A3CC14C}">
      <dgm:prSet custT="1"/>
      <dgm:spPr/>
      <dgm:t>
        <a:bodyPr/>
        <a:lstStyle/>
        <a:p>
          <a:r>
            <a:rPr lang="en-US" sz="1400" b="1" dirty="0"/>
            <a:t>Physiological First Aid</a:t>
          </a:r>
        </a:p>
      </dgm:t>
    </dgm:pt>
    <dgm:pt modelId="{02DB4871-33C0-4012-99FA-F7DFB31D3A32}" type="parTrans" cxnId="{85215656-0464-4743-843B-459EADA921ED}">
      <dgm:prSet/>
      <dgm:spPr/>
      <dgm:t>
        <a:bodyPr/>
        <a:lstStyle/>
        <a:p>
          <a:endParaRPr lang="en-GB"/>
        </a:p>
      </dgm:t>
    </dgm:pt>
    <dgm:pt modelId="{1B11029E-DA1B-4941-B415-16A35D69012D}" type="sibTrans" cxnId="{85215656-0464-4743-843B-459EADA921ED}">
      <dgm:prSet/>
      <dgm:spPr/>
      <dgm:t>
        <a:bodyPr/>
        <a:lstStyle/>
        <a:p>
          <a:endParaRPr lang="en-GB"/>
        </a:p>
      </dgm:t>
    </dgm:pt>
    <dgm:pt modelId="{025DD516-FC9E-4A97-9828-898653271794}">
      <dgm:prSet custT="1"/>
      <dgm:spPr/>
      <dgm:t>
        <a:bodyPr/>
        <a:lstStyle/>
        <a:p>
          <a:r>
            <a:rPr lang="en-US" sz="1400" b="1" dirty="0"/>
            <a:t>Emotion coaching</a:t>
          </a:r>
        </a:p>
      </dgm:t>
    </dgm:pt>
    <dgm:pt modelId="{5802B450-293E-4E7F-AAA5-C5827BCE923B}" type="parTrans" cxnId="{DCF1A9F4-035B-4C2A-B41D-1A5B7FCF4408}">
      <dgm:prSet/>
      <dgm:spPr/>
      <dgm:t>
        <a:bodyPr/>
        <a:lstStyle/>
        <a:p>
          <a:endParaRPr lang="en-GB"/>
        </a:p>
      </dgm:t>
    </dgm:pt>
    <dgm:pt modelId="{83DEF65D-BD90-48FB-B45B-FBC4431F0AF5}" type="sibTrans" cxnId="{DCF1A9F4-035B-4C2A-B41D-1A5B7FCF4408}">
      <dgm:prSet/>
      <dgm:spPr/>
      <dgm:t>
        <a:bodyPr/>
        <a:lstStyle/>
        <a:p>
          <a:endParaRPr lang="en-GB"/>
        </a:p>
      </dgm:t>
    </dgm:pt>
    <dgm:pt modelId="{E475AE47-0586-4654-A7C2-F7EB48CE0721}">
      <dgm:prSet custT="1"/>
      <dgm:spPr/>
      <dgm:t>
        <a:bodyPr/>
        <a:lstStyle/>
        <a:p>
          <a:r>
            <a:rPr lang="en-US" sz="1400" b="1" dirty="0"/>
            <a:t>Unconscious Bias</a:t>
          </a:r>
        </a:p>
      </dgm:t>
    </dgm:pt>
    <dgm:pt modelId="{17F1B02E-D93E-419E-B553-F5693F2D4B93}" type="parTrans" cxnId="{741454CA-11AF-4CA3-A9FC-D498D4FBDB50}">
      <dgm:prSet/>
      <dgm:spPr/>
      <dgm:t>
        <a:bodyPr/>
        <a:lstStyle/>
        <a:p>
          <a:endParaRPr lang="en-GB"/>
        </a:p>
      </dgm:t>
    </dgm:pt>
    <dgm:pt modelId="{2ED03BE2-21B2-484A-86F7-1DE0BF9E0D9A}" type="sibTrans" cxnId="{741454CA-11AF-4CA3-A9FC-D498D4FBDB50}">
      <dgm:prSet/>
      <dgm:spPr/>
      <dgm:t>
        <a:bodyPr/>
        <a:lstStyle/>
        <a:p>
          <a:endParaRPr lang="en-GB"/>
        </a:p>
      </dgm:t>
    </dgm:pt>
    <dgm:pt modelId="{5B9AFB8A-39C3-49ED-8D1E-C00F9336231C}">
      <dgm:prSet custT="1"/>
      <dgm:spPr/>
      <dgm:t>
        <a:bodyPr/>
        <a:lstStyle/>
        <a:p>
          <a:r>
            <a:rPr lang="en-US" sz="1400" b="1" dirty="0"/>
            <a:t>Restorative Justice</a:t>
          </a:r>
        </a:p>
      </dgm:t>
    </dgm:pt>
    <dgm:pt modelId="{B5EC45AE-7A49-44BC-8865-DCCC93985E15}" type="parTrans" cxnId="{3433975D-A475-47F7-83A4-2B4F16EC3189}">
      <dgm:prSet/>
      <dgm:spPr/>
      <dgm:t>
        <a:bodyPr/>
        <a:lstStyle/>
        <a:p>
          <a:endParaRPr lang="en-GB"/>
        </a:p>
      </dgm:t>
    </dgm:pt>
    <dgm:pt modelId="{775A5882-BDF2-4C78-A29A-60658A9AE359}" type="sibTrans" cxnId="{3433975D-A475-47F7-83A4-2B4F16EC3189}">
      <dgm:prSet/>
      <dgm:spPr/>
      <dgm:t>
        <a:bodyPr/>
        <a:lstStyle/>
        <a:p>
          <a:endParaRPr lang="en-GB"/>
        </a:p>
      </dgm:t>
    </dgm:pt>
    <dgm:pt modelId="{7516622E-B058-40E7-9F76-A8999F874300}">
      <dgm:prSet custT="1"/>
      <dgm:spPr/>
      <dgm:t>
        <a:bodyPr/>
        <a:lstStyle/>
        <a:p>
          <a:r>
            <a:rPr lang="en-US" sz="1400" b="1" dirty="0"/>
            <a:t>Zones of Regulation</a:t>
          </a:r>
        </a:p>
      </dgm:t>
    </dgm:pt>
    <dgm:pt modelId="{45FC36F8-AAAB-4369-8627-878CD0C65D14}" type="parTrans" cxnId="{0F7A9780-DA3F-40AF-A124-32A644E68021}">
      <dgm:prSet/>
      <dgm:spPr/>
      <dgm:t>
        <a:bodyPr/>
        <a:lstStyle/>
        <a:p>
          <a:endParaRPr lang="en-GB"/>
        </a:p>
      </dgm:t>
    </dgm:pt>
    <dgm:pt modelId="{D3818387-C022-4545-A10F-5E96F3A77035}" type="sibTrans" cxnId="{0F7A9780-DA3F-40AF-A124-32A644E68021}">
      <dgm:prSet/>
      <dgm:spPr/>
      <dgm:t>
        <a:bodyPr/>
        <a:lstStyle/>
        <a:p>
          <a:endParaRPr lang="en-GB"/>
        </a:p>
      </dgm:t>
    </dgm:pt>
    <dgm:pt modelId="{B56C2F3C-C0E8-4CF2-B63A-7F6B43B24FAC}" type="pres">
      <dgm:prSet presAssocID="{898AE1DF-E46D-4AC3-8CB8-F22C4CC8C524}" presName="linear" presStyleCnt="0">
        <dgm:presLayoutVars>
          <dgm:dir/>
          <dgm:animLvl val="lvl"/>
          <dgm:resizeHandles val="exact"/>
        </dgm:presLayoutVars>
      </dgm:prSet>
      <dgm:spPr/>
    </dgm:pt>
    <dgm:pt modelId="{C1DC9485-78A4-44F7-B942-CFDFBC161EF6}" type="pres">
      <dgm:prSet presAssocID="{B967CF3B-AC61-4D57-926B-C5477AA335C6}" presName="parentLin" presStyleCnt="0"/>
      <dgm:spPr/>
    </dgm:pt>
    <dgm:pt modelId="{AD06A069-4400-4F84-9ABF-B6CB7F999BDA}" type="pres">
      <dgm:prSet presAssocID="{B967CF3B-AC61-4D57-926B-C5477AA335C6}" presName="parentLeftMargin" presStyleLbl="node1" presStyleIdx="0" presStyleCnt="3"/>
      <dgm:spPr/>
    </dgm:pt>
    <dgm:pt modelId="{4C833FB2-E6C3-47A5-BCBE-EF3CA4DB57B9}" type="pres">
      <dgm:prSet presAssocID="{B967CF3B-AC61-4D57-926B-C5477AA335C6}" presName="parentText" presStyleLbl="node1" presStyleIdx="0" presStyleCnt="3">
        <dgm:presLayoutVars>
          <dgm:chMax val="0"/>
          <dgm:bulletEnabled val="1"/>
        </dgm:presLayoutVars>
      </dgm:prSet>
      <dgm:spPr/>
    </dgm:pt>
    <dgm:pt modelId="{3FAD43CC-6635-4C73-A863-A9CA2E0AF9F4}" type="pres">
      <dgm:prSet presAssocID="{B967CF3B-AC61-4D57-926B-C5477AA335C6}" presName="negativeSpace" presStyleCnt="0"/>
      <dgm:spPr/>
    </dgm:pt>
    <dgm:pt modelId="{2D58137E-2D30-45EA-A366-BF5ECEA17C7C}" type="pres">
      <dgm:prSet presAssocID="{B967CF3B-AC61-4D57-926B-C5477AA335C6}" presName="childText" presStyleLbl="conFgAcc1" presStyleIdx="0" presStyleCnt="3" custLinFactNeighborX="-407" custLinFactNeighborY="-95822">
        <dgm:presLayoutVars>
          <dgm:bulletEnabled val="1"/>
        </dgm:presLayoutVars>
      </dgm:prSet>
      <dgm:spPr/>
    </dgm:pt>
    <dgm:pt modelId="{C78304B6-8DC8-4804-B725-DAC418609D33}" type="pres">
      <dgm:prSet presAssocID="{BED99DE8-B5E6-4BEA-B114-E0C9445CDB22}" presName="spaceBetweenRectangles" presStyleCnt="0"/>
      <dgm:spPr/>
    </dgm:pt>
    <dgm:pt modelId="{3203A18F-A1C0-487A-855B-01B1226F5FF2}" type="pres">
      <dgm:prSet presAssocID="{FB6BCD5E-3B64-4936-9980-8096A6FB5968}" presName="parentLin" presStyleCnt="0"/>
      <dgm:spPr/>
    </dgm:pt>
    <dgm:pt modelId="{2CE2EAD7-BAA1-4DA3-891F-28A041EE3451}" type="pres">
      <dgm:prSet presAssocID="{FB6BCD5E-3B64-4936-9980-8096A6FB5968}" presName="parentLeftMargin" presStyleLbl="node1" presStyleIdx="0" presStyleCnt="3"/>
      <dgm:spPr/>
    </dgm:pt>
    <dgm:pt modelId="{B1354589-34BF-4F10-89AB-B2CF133D3474}" type="pres">
      <dgm:prSet presAssocID="{FB6BCD5E-3B64-4936-9980-8096A6FB5968}" presName="parentText" presStyleLbl="node1" presStyleIdx="1" presStyleCnt="3">
        <dgm:presLayoutVars>
          <dgm:chMax val="0"/>
          <dgm:bulletEnabled val="1"/>
        </dgm:presLayoutVars>
      </dgm:prSet>
      <dgm:spPr/>
    </dgm:pt>
    <dgm:pt modelId="{48F27B20-A8BE-45C8-8188-924466F7BFF6}" type="pres">
      <dgm:prSet presAssocID="{FB6BCD5E-3B64-4936-9980-8096A6FB5968}" presName="negativeSpace" presStyleCnt="0"/>
      <dgm:spPr/>
    </dgm:pt>
    <dgm:pt modelId="{93B79E30-1FBD-4634-A19E-2F6D18C3A015}" type="pres">
      <dgm:prSet presAssocID="{FB6BCD5E-3B64-4936-9980-8096A6FB5968}" presName="childText" presStyleLbl="conFgAcc1" presStyleIdx="1" presStyleCnt="3">
        <dgm:presLayoutVars>
          <dgm:bulletEnabled val="1"/>
        </dgm:presLayoutVars>
      </dgm:prSet>
      <dgm:spPr/>
    </dgm:pt>
    <dgm:pt modelId="{CF290C79-3F64-4EA6-B2BD-49F4F204DC03}" type="pres">
      <dgm:prSet presAssocID="{6146C308-EC94-434A-891D-36AA97E89FBC}" presName="spaceBetweenRectangles" presStyleCnt="0"/>
      <dgm:spPr/>
    </dgm:pt>
    <dgm:pt modelId="{3BABB5EE-BE0F-4D49-849C-C2B2C4FADA90}" type="pres">
      <dgm:prSet presAssocID="{99482201-E19E-4C43-B7E4-C21F771EECA9}" presName="parentLin" presStyleCnt="0"/>
      <dgm:spPr/>
    </dgm:pt>
    <dgm:pt modelId="{692CA632-095D-4EC2-986E-7650673738D7}" type="pres">
      <dgm:prSet presAssocID="{99482201-E19E-4C43-B7E4-C21F771EECA9}" presName="parentLeftMargin" presStyleLbl="node1" presStyleIdx="1" presStyleCnt="3"/>
      <dgm:spPr/>
    </dgm:pt>
    <dgm:pt modelId="{EF5D28DA-CA36-4FDF-ACC0-1C8BD9C37B63}" type="pres">
      <dgm:prSet presAssocID="{99482201-E19E-4C43-B7E4-C21F771EECA9}" presName="parentText" presStyleLbl="node1" presStyleIdx="2" presStyleCnt="3">
        <dgm:presLayoutVars>
          <dgm:chMax val="0"/>
          <dgm:bulletEnabled val="1"/>
        </dgm:presLayoutVars>
      </dgm:prSet>
      <dgm:spPr/>
    </dgm:pt>
    <dgm:pt modelId="{7501EA7A-C57D-4849-89CF-C63057C6F3F2}" type="pres">
      <dgm:prSet presAssocID="{99482201-E19E-4C43-B7E4-C21F771EECA9}" presName="negativeSpace" presStyleCnt="0"/>
      <dgm:spPr/>
    </dgm:pt>
    <dgm:pt modelId="{B018C90C-D65E-4683-A542-5704181FC315}" type="pres">
      <dgm:prSet presAssocID="{99482201-E19E-4C43-B7E4-C21F771EECA9}" presName="childText" presStyleLbl="conFgAcc1" presStyleIdx="2" presStyleCnt="3">
        <dgm:presLayoutVars>
          <dgm:bulletEnabled val="1"/>
        </dgm:presLayoutVars>
      </dgm:prSet>
      <dgm:spPr/>
    </dgm:pt>
  </dgm:ptLst>
  <dgm:cxnLst>
    <dgm:cxn modelId="{D2835503-1764-4B58-BB76-31A64ABA233A}" srcId="{B967CF3B-AC61-4D57-926B-C5477AA335C6}" destId="{04AAB4EC-C2E5-4A74-9FA1-C456DD6047F0}" srcOrd="3" destOrd="0" parTransId="{C4DE513D-C5AF-4072-8270-3C547C058D77}" sibTransId="{5D85F4AE-A345-4C03-B74A-006532DC5B40}"/>
    <dgm:cxn modelId="{C34CE408-29EC-4C0A-AA15-232DE4941EED}" type="presOf" srcId="{025DD516-FC9E-4A97-9828-898653271794}" destId="{B018C90C-D65E-4683-A542-5704181FC315}" srcOrd="0" destOrd="3" presId="urn:microsoft.com/office/officeart/2005/8/layout/list1"/>
    <dgm:cxn modelId="{D89EEE09-CED3-4E29-9EDF-B4599B39146C}" type="presOf" srcId="{5B9AFB8A-39C3-49ED-8D1E-C00F9336231C}" destId="{B018C90C-D65E-4683-A542-5704181FC315}" srcOrd="0" destOrd="5" presId="urn:microsoft.com/office/officeart/2005/8/layout/list1"/>
    <dgm:cxn modelId="{1E2E1210-4F37-4F91-8145-AF5E074F8D74}" srcId="{898AE1DF-E46D-4AC3-8CB8-F22C4CC8C524}" destId="{99482201-E19E-4C43-B7E4-C21F771EECA9}" srcOrd="2" destOrd="0" parTransId="{16B89210-2883-4389-AAB9-A6CA36A4990E}" sibTransId="{7D27F22C-16AB-41E8-A38E-556D7D214924}"/>
    <dgm:cxn modelId="{38D0EF11-6D77-47B9-8EB8-9D812368D7D6}" type="presOf" srcId="{2CA3EA08-8760-475D-A881-3C7F18EC9FE5}" destId="{2D58137E-2D30-45EA-A366-BF5ECEA17C7C}" srcOrd="0" destOrd="1" presId="urn:microsoft.com/office/officeart/2005/8/layout/list1"/>
    <dgm:cxn modelId="{94861917-BB23-46FD-AD3D-93CE05998F72}" srcId="{FB6BCD5E-3B64-4936-9980-8096A6FB5968}" destId="{4EA27A86-53C7-488A-9B79-9A225C40C7FA}" srcOrd="2" destOrd="0" parTransId="{1887C05E-DB73-4C14-9D6A-D60CA012332D}" sibTransId="{099B1CC4-E255-4069-BFAD-11A4F1495F08}"/>
    <dgm:cxn modelId="{A408112F-3254-4667-AA5D-2E11A7A4597F}" srcId="{FB6BCD5E-3B64-4936-9980-8096A6FB5968}" destId="{E95868A3-CADD-41C8-A7E0-5EC4D821F11E}" srcOrd="0" destOrd="0" parTransId="{EC2B4477-850A-4371-9602-5FE2323CF58E}" sibTransId="{0B65E158-2616-4ACE-9265-315AD4E5ACD7}"/>
    <dgm:cxn modelId="{379AA733-5D32-4E33-926A-222C884FB4DA}" type="presOf" srcId="{AAA45BDF-0CBE-42C2-B1BC-85ADC6C56812}" destId="{93B79E30-1FBD-4634-A19E-2F6D18C3A015}" srcOrd="0" destOrd="4" presId="urn:microsoft.com/office/officeart/2005/8/layout/list1"/>
    <dgm:cxn modelId="{DB98B933-6D1E-4F7D-BC12-5AA8FF88DE1B}" srcId="{B967CF3B-AC61-4D57-926B-C5477AA335C6}" destId="{2CA3EA08-8760-475D-A881-3C7F18EC9FE5}" srcOrd="1" destOrd="0" parTransId="{37D156D1-86D2-4E36-A5C8-10070473F857}" sibTransId="{D871A7FC-CBDD-48BD-AAA2-D57DA1590AFC}"/>
    <dgm:cxn modelId="{A0D73A3D-C9FB-474C-B3C8-1695D1F8AB3A}" type="presOf" srcId="{04AAB4EC-C2E5-4A74-9FA1-C456DD6047F0}" destId="{2D58137E-2D30-45EA-A366-BF5ECEA17C7C}" srcOrd="0" destOrd="3" presId="urn:microsoft.com/office/officeart/2005/8/layout/list1"/>
    <dgm:cxn modelId="{D82F9A5B-6C30-467F-9A45-CC20E48FCEFF}" type="presOf" srcId="{FB6BCD5E-3B64-4936-9980-8096A6FB5968}" destId="{B1354589-34BF-4F10-89AB-B2CF133D3474}" srcOrd="1" destOrd="0" presId="urn:microsoft.com/office/officeart/2005/8/layout/list1"/>
    <dgm:cxn modelId="{3433975D-A475-47F7-83A4-2B4F16EC3189}" srcId="{99482201-E19E-4C43-B7E4-C21F771EECA9}" destId="{5B9AFB8A-39C3-49ED-8D1E-C00F9336231C}" srcOrd="5" destOrd="0" parTransId="{B5EC45AE-7A49-44BC-8865-DCCC93985E15}" sibTransId="{775A5882-BDF2-4C78-A29A-60658A9AE359}"/>
    <dgm:cxn modelId="{86137C41-3F7B-4C89-B8FA-BABBEDF74F4E}" type="presOf" srcId="{99482201-E19E-4C43-B7E4-C21F771EECA9}" destId="{692CA632-095D-4EC2-986E-7650673738D7}" srcOrd="0" destOrd="0" presId="urn:microsoft.com/office/officeart/2005/8/layout/list1"/>
    <dgm:cxn modelId="{8AAD0A46-9CE2-4B69-9B3A-4731B83E949E}" srcId="{B967CF3B-AC61-4D57-926B-C5477AA335C6}" destId="{3334DF6C-E548-4D86-8FDE-6C9670DA9828}" srcOrd="0" destOrd="0" parTransId="{BC6EB74D-4BDE-4500-8E5B-CE0C01963AA3}" sibTransId="{18D50171-64BF-4F2E-96F6-00751B576A2B}"/>
    <dgm:cxn modelId="{24C3AA47-1234-4C9A-9201-BC01CFAAD847}" type="presOf" srcId="{4EA27A86-53C7-488A-9B79-9A225C40C7FA}" destId="{93B79E30-1FBD-4634-A19E-2F6D18C3A015}" srcOrd="0" destOrd="2" presId="urn:microsoft.com/office/officeart/2005/8/layout/list1"/>
    <dgm:cxn modelId="{E52EC54A-B27D-4F48-9E53-A5D71F604C43}" type="presOf" srcId="{FB6BCD5E-3B64-4936-9980-8096A6FB5968}" destId="{2CE2EAD7-BAA1-4DA3-891F-28A041EE3451}" srcOrd="0" destOrd="0" presId="urn:microsoft.com/office/officeart/2005/8/layout/list1"/>
    <dgm:cxn modelId="{668B1850-7883-42D0-9EC1-88E847A9A09B}" type="presOf" srcId="{E95868A3-CADD-41C8-A7E0-5EC4D821F11E}" destId="{93B79E30-1FBD-4634-A19E-2F6D18C3A015}" srcOrd="0" destOrd="0" presId="urn:microsoft.com/office/officeart/2005/8/layout/list1"/>
    <dgm:cxn modelId="{FC9DD875-6D16-47D5-8836-F93FF4CFC6C8}" srcId="{B967CF3B-AC61-4D57-926B-C5477AA335C6}" destId="{FEB5A577-CC39-4474-B7EB-0AB8BF52DAD5}" srcOrd="2" destOrd="0" parTransId="{9D33BBBD-460D-4D99-83C2-1CACE6E2D73A}" sibTransId="{0FEAC852-BED1-4608-952A-7481042D4BB3}"/>
    <dgm:cxn modelId="{85215656-0464-4743-843B-459EADA921ED}" srcId="{99482201-E19E-4C43-B7E4-C21F771EECA9}" destId="{43B8D3D0-E3B6-4705-A84F-8D0A1A3CC14C}" srcOrd="2" destOrd="0" parTransId="{02DB4871-33C0-4012-99FA-F7DFB31D3A32}" sibTransId="{1B11029E-DA1B-4941-B415-16A35D69012D}"/>
    <dgm:cxn modelId="{0F7BC377-8AF6-4B02-9AF2-F96BA057D04D}" srcId="{FB6BCD5E-3B64-4936-9980-8096A6FB5968}" destId="{B3C8E0DD-549E-4805-B6FD-D0C5982D312D}" srcOrd="3" destOrd="0" parTransId="{A08D372E-1067-469C-BB31-C6C752686310}" sibTransId="{C19FAA16-C04A-44FD-8FE2-4B9F16D2EF9F}"/>
    <dgm:cxn modelId="{21A44079-BB90-4AD5-AC0C-900621C3946A}" type="presOf" srcId="{FEB5A577-CC39-4474-B7EB-0AB8BF52DAD5}" destId="{2D58137E-2D30-45EA-A366-BF5ECEA17C7C}" srcOrd="0" destOrd="2" presId="urn:microsoft.com/office/officeart/2005/8/layout/list1"/>
    <dgm:cxn modelId="{9735177A-2D80-40BE-818F-77D3F1DE12EF}" srcId="{898AE1DF-E46D-4AC3-8CB8-F22C4CC8C524}" destId="{FB6BCD5E-3B64-4936-9980-8096A6FB5968}" srcOrd="1" destOrd="0" parTransId="{A28F1A18-65FF-4309-B35A-45028CE83671}" sibTransId="{6146C308-EC94-434A-891D-36AA97E89FBC}"/>
    <dgm:cxn modelId="{2B2AE05A-883B-4574-825A-516EBBAE92F9}" type="presOf" srcId="{B967CF3B-AC61-4D57-926B-C5477AA335C6}" destId="{4C833FB2-E6C3-47A5-BCBE-EF3CA4DB57B9}" srcOrd="1" destOrd="0" presId="urn:microsoft.com/office/officeart/2005/8/layout/list1"/>
    <dgm:cxn modelId="{0D41197C-943E-4455-B59C-4C983A1CD859}" type="presOf" srcId="{BDF26D24-3910-4FF8-A38A-BA06CC7733B3}" destId="{B018C90C-D65E-4683-A542-5704181FC315}" srcOrd="0" destOrd="0" presId="urn:microsoft.com/office/officeart/2005/8/layout/list1"/>
    <dgm:cxn modelId="{0F7A9780-DA3F-40AF-A124-32A644E68021}" srcId="{99482201-E19E-4C43-B7E4-C21F771EECA9}" destId="{7516622E-B058-40E7-9F76-A8999F874300}" srcOrd="6" destOrd="0" parTransId="{45FC36F8-AAAB-4369-8627-878CD0C65D14}" sibTransId="{D3818387-C022-4545-A10F-5E96F3A77035}"/>
    <dgm:cxn modelId="{7878CA8E-EF5B-4057-9B19-942E9833FAAF}" type="presOf" srcId="{99482201-E19E-4C43-B7E4-C21F771EECA9}" destId="{EF5D28DA-CA36-4FDF-ACC0-1C8BD9C37B63}" srcOrd="1" destOrd="0" presId="urn:microsoft.com/office/officeart/2005/8/layout/list1"/>
    <dgm:cxn modelId="{B77F018F-1CE5-4326-9A87-7BAC2FAB0926}" srcId="{B967CF3B-AC61-4D57-926B-C5477AA335C6}" destId="{E1F10729-EE07-4498-B7F3-864DF7354281}" srcOrd="4" destOrd="0" parTransId="{58A6E4BD-6763-492A-908B-85214475DD27}" sibTransId="{6C30CC11-1C3D-44F5-A33C-B64412438470}"/>
    <dgm:cxn modelId="{B08A179E-4D41-4E44-BBA2-6DFE88767C3E}" srcId="{898AE1DF-E46D-4AC3-8CB8-F22C4CC8C524}" destId="{B967CF3B-AC61-4D57-926B-C5477AA335C6}" srcOrd="0" destOrd="0" parTransId="{6975FA9A-072A-4EE2-A783-898E2FDDEFE7}" sibTransId="{BED99DE8-B5E6-4BEA-B114-E0C9445CDB22}"/>
    <dgm:cxn modelId="{6701819F-9D45-44A8-BF40-A4CA3DDC57CB}" srcId="{FB6BCD5E-3B64-4936-9980-8096A6FB5968}" destId="{6F2B858C-60CD-4949-A031-8E2EA80B6DEA}" srcOrd="5" destOrd="0" parTransId="{B40AC9DA-2C1F-4309-9D0D-63BE35D37F12}" sibTransId="{A37A9E99-4DA4-4303-9810-3347179D348D}"/>
    <dgm:cxn modelId="{2068BEA4-DC76-4372-B461-7FFAB7E6812F}" type="presOf" srcId="{6F2B858C-60CD-4949-A031-8E2EA80B6DEA}" destId="{93B79E30-1FBD-4634-A19E-2F6D18C3A015}" srcOrd="0" destOrd="5" presId="urn:microsoft.com/office/officeart/2005/8/layout/list1"/>
    <dgm:cxn modelId="{3E11D7AB-84C8-4E84-8EE8-EAFC92E76F3A}" srcId="{99482201-E19E-4C43-B7E4-C21F771EECA9}" destId="{BDF26D24-3910-4FF8-A38A-BA06CC7733B3}" srcOrd="0" destOrd="0" parTransId="{C265BC66-0A49-4452-BCCA-1A0E03438A71}" sibTransId="{67BA9E4F-B1F7-45BA-B3AF-E517B9170898}"/>
    <dgm:cxn modelId="{1A5A34AF-7741-45A1-9061-CEC5F22ED5E8}" type="presOf" srcId="{E1F10729-EE07-4498-B7F3-864DF7354281}" destId="{2D58137E-2D30-45EA-A366-BF5ECEA17C7C}" srcOrd="0" destOrd="4" presId="urn:microsoft.com/office/officeart/2005/8/layout/list1"/>
    <dgm:cxn modelId="{7E1F5CB1-9544-4ADF-B60C-DADB4A561B6A}" type="presOf" srcId="{47AD7243-8486-4BE3-8F1D-94C8F0AF4064}" destId="{93B79E30-1FBD-4634-A19E-2F6D18C3A015}" srcOrd="0" destOrd="1" presId="urn:microsoft.com/office/officeart/2005/8/layout/list1"/>
    <dgm:cxn modelId="{428B2FB2-4AB3-4200-907B-9D56A13D94C2}" type="presOf" srcId="{B3C8E0DD-549E-4805-B6FD-D0C5982D312D}" destId="{93B79E30-1FBD-4634-A19E-2F6D18C3A015}" srcOrd="0" destOrd="3" presId="urn:microsoft.com/office/officeart/2005/8/layout/list1"/>
    <dgm:cxn modelId="{F02679B3-0337-4D54-BA58-B1C0349E7242}" type="presOf" srcId="{43B8D3D0-E3B6-4705-A84F-8D0A1A3CC14C}" destId="{B018C90C-D65E-4683-A542-5704181FC315}" srcOrd="0" destOrd="2" presId="urn:microsoft.com/office/officeart/2005/8/layout/list1"/>
    <dgm:cxn modelId="{EEBB86BB-97A8-43A2-9E43-0A85639FDB4E}" srcId="{FB6BCD5E-3B64-4936-9980-8096A6FB5968}" destId="{166319D4-616F-41BB-9461-EE587968ACF0}" srcOrd="6" destOrd="0" parTransId="{E21EABDD-F9AA-41D8-8BF5-6A2826D54EEA}" sibTransId="{A34CCD64-FC59-4425-9312-65655E243A23}"/>
    <dgm:cxn modelId="{A05127C3-AFBA-458D-997D-E3A4DB5A4EB5}" type="presOf" srcId="{B967CF3B-AC61-4D57-926B-C5477AA335C6}" destId="{AD06A069-4400-4F84-9ABF-B6CB7F999BDA}" srcOrd="0" destOrd="0" presId="urn:microsoft.com/office/officeart/2005/8/layout/list1"/>
    <dgm:cxn modelId="{2A795AC5-F19E-4A49-BBC5-97EB73FBA650}" type="presOf" srcId="{3334DF6C-E548-4D86-8FDE-6C9670DA9828}" destId="{2D58137E-2D30-45EA-A366-BF5ECEA17C7C}" srcOrd="0" destOrd="0" presId="urn:microsoft.com/office/officeart/2005/8/layout/list1"/>
    <dgm:cxn modelId="{741454CA-11AF-4CA3-A9FC-D498D4FBDB50}" srcId="{99482201-E19E-4C43-B7E4-C21F771EECA9}" destId="{E475AE47-0586-4654-A7C2-F7EB48CE0721}" srcOrd="4" destOrd="0" parTransId="{17F1B02E-D93E-419E-B553-F5693F2D4B93}" sibTransId="{2ED03BE2-21B2-484A-86F7-1DE0BF9E0D9A}"/>
    <dgm:cxn modelId="{48CBA4CD-7A7C-4EFC-8BB7-EC277DE00358}" srcId="{99482201-E19E-4C43-B7E4-C21F771EECA9}" destId="{42A03DBB-8859-4294-8096-97B3E76BC826}" srcOrd="1" destOrd="0" parTransId="{50E26C23-9C81-4E0D-A145-C8AE5760681D}" sibTransId="{1FD24CFC-8060-487B-9571-5BECCEA1B944}"/>
    <dgm:cxn modelId="{3C4207D1-22E7-4F10-9FA4-3B3BC913B2B0}" srcId="{FB6BCD5E-3B64-4936-9980-8096A6FB5968}" destId="{AAA45BDF-0CBE-42C2-B1BC-85ADC6C56812}" srcOrd="4" destOrd="0" parTransId="{8E5072CF-97F2-4CF4-A82C-30810BF98AF5}" sibTransId="{F97B57ED-8DED-4F4E-9E82-717C46D4FAE9}"/>
    <dgm:cxn modelId="{3A007BE2-F8CF-47B4-BC11-C9E10350019D}" type="presOf" srcId="{898AE1DF-E46D-4AC3-8CB8-F22C4CC8C524}" destId="{B56C2F3C-C0E8-4CF2-B63A-7F6B43B24FAC}" srcOrd="0" destOrd="0" presId="urn:microsoft.com/office/officeart/2005/8/layout/list1"/>
    <dgm:cxn modelId="{3DADA6E8-A78A-471B-9DF2-F93824B4B41B}" srcId="{FB6BCD5E-3B64-4936-9980-8096A6FB5968}" destId="{47AD7243-8486-4BE3-8F1D-94C8F0AF4064}" srcOrd="1" destOrd="0" parTransId="{06318BF1-E1F7-473D-BF44-AD80F0E5958C}" sibTransId="{07180724-5FC8-4D09-9A8A-45CF6687A1DF}"/>
    <dgm:cxn modelId="{699492EB-F718-4A56-B841-E07E866CF480}" type="presOf" srcId="{42A03DBB-8859-4294-8096-97B3E76BC826}" destId="{B018C90C-D65E-4683-A542-5704181FC315}" srcOrd="0" destOrd="1" presId="urn:microsoft.com/office/officeart/2005/8/layout/list1"/>
    <dgm:cxn modelId="{DCF1A9F4-035B-4C2A-B41D-1A5B7FCF4408}" srcId="{99482201-E19E-4C43-B7E4-C21F771EECA9}" destId="{025DD516-FC9E-4A97-9828-898653271794}" srcOrd="3" destOrd="0" parTransId="{5802B450-293E-4E7F-AAA5-C5827BCE923B}" sibTransId="{83DEF65D-BD90-48FB-B45B-FBC4431F0AF5}"/>
    <dgm:cxn modelId="{2E87A2F6-F2C1-4895-8C73-5EF280B1FBA2}" type="presOf" srcId="{166319D4-616F-41BB-9461-EE587968ACF0}" destId="{93B79E30-1FBD-4634-A19E-2F6D18C3A015}" srcOrd="0" destOrd="6" presId="urn:microsoft.com/office/officeart/2005/8/layout/list1"/>
    <dgm:cxn modelId="{41FCE6F8-C1BD-4B63-9E7E-7FD9235A9B29}" type="presOf" srcId="{7516622E-B058-40E7-9F76-A8999F874300}" destId="{B018C90C-D65E-4683-A542-5704181FC315}" srcOrd="0" destOrd="6" presId="urn:microsoft.com/office/officeart/2005/8/layout/list1"/>
    <dgm:cxn modelId="{6828E8FE-8C44-470C-B87C-9A18A5DB5276}" type="presOf" srcId="{E475AE47-0586-4654-A7C2-F7EB48CE0721}" destId="{B018C90C-D65E-4683-A542-5704181FC315}" srcOrd="0" destOrd="4" presId="urn:microsoft.com/office/officeart/2005/8/layout/list1"/>
    <dgm:cxn modelId="{42A5FECA-99DD-44D0-BB76-AF3E952FB429}" type="presParOf" srcId="{B56C2F3C-C0E8-4CF2-B63A-7F6B43B24FAC}" destId="{C1DC9485-78A4-44F7-B942-CFDFBC161EF6}" srcOrd="0" destOrd="0" presId="urn:microsoft.com/office/officeart/2005/8/layout/list1"/>
    <dgm:cxn modelId="{789B9A1D-961D-4008-82E0-14374C60114C}" type="presParOf" srcId="{C1DC9485-78A4-44F7-B942-CFDFBC161EF6}" destId="{AD06A069-4400-4F84-9ABF-B6CB7F999BDA}" srcOrd="0" destOrd="0" presId="urn:microsoft.com/office/officeart/2005/8/layout/list1"/>
    <dgm:cxn modelId="{96394089-B046-4DD2-BEBF-19DB3A52D7F1}" type="presParOf" srcId="{C1DC9485-78A4-44F7-B942-CFDFBC161EF6}" destId="{4C833FB2-E6C3-47A5-BCBE-EF3CA4DB57B9}" srcOrd="1" destOrd="0" presId="urn:microsoft.com/office/officeart/2005/8/layout/list1"/>
    <dgm:cxn modelId="{A05952E7-41B6-46CF-9341-0A8984356C5B}" type="presParOf" srcId="{B56C2F3C-C0E8-4CF2-B63A-7F6B43B24FAC}" destId="{3FAD43CC-6635-4C73-A863-A9CA2E0AF9F4}" srcOrd="1" destOrd="0" presId="urn:microsoft.com/office/officeart/2005/8/layout/list1"/>
    <dgm:cxn modelId="{30EB8820-397C-4070-B5B7-824C4AD71870}" type="presParOf" srcId="{B56C2F3C-C0E8-4CF2-B63A-7F6B43B24FAC}" destId="{2D58137E-2D30-45EA-A366-BF5ECEA17C7C}" srcOrd="2" destOrd="0" presId="urn:microsoft.com/office/officeart/2005/8/layout/list1"/>
    <dgm:cxn modelId="{7E5651A1-1002-440F-826B-3B8AA0322ABC}" type="presParOf" srcId="{B56C2F3C-C0E8-4CF2-B63A-7F6B43B24FAC}" destId="{C78304B6-8DC8-4804-B725-DAC418609D33}" srcOrd="3" destOrd="0" presId="urn:microsoft.com/office/officeart/2005/8/layout/list1"/>
    <dgm:cxn modelId="{BE419B8F-EB68-4C15-A0E8-6BF1106AE188}" type="presParOf" srcId="{B56C2F3C-C0E8-4CF2-B63A-7F6B43B24FAC}" destId="{3203A18F-A1C0-487A-855B-01B1226F5FF2}" srcOrd="4" destOrd="0" presId="urn:microsoft.com/office/officeart/2005/8/layout/list1"/>
    <dgm:cxn modelId="{80DDB1D1-CAEC-4DBD-A76D-F335D2E5E061}" type="presParOf" srcId="{3203A18F-A1C0-487A-855B-01B1226F5FF2}" destId="{2CE2EAD7-BAA1-4DA3-891F-28A041EE3451}" srcOrd="0" destOrd="0" presId="urn:microsoft.com/office/officeart/2005/8/layout/list1"/>
    <dgm:cxn modelId="{B06B45E1-490D-4218-82FA-29C299187F0C}" type="presParOf" srcId="{3203A18F-A1C0-487A-855B-01B1226F5FF2}" destId="{B1354589-34BF-4F10-89AB-B2CF133D3474}" srcOrd="1" destOrd="0" presId="urn:microsoft.com/office/officeart/2005/8/layout/list1"/>
    <dgm:cxn modelId="{61165FE4-2894-47EA-B8EC-B8EEB9938003}" type="presParOf" srcId="{B56C2F3C-C0E8-4CF2-B63A-7F6B43B24FAC}" destId="{48F27B20-A8BE-45C8-8188-924466F7BFF6}" srcOrd="5" destOrd="0" presId="urn:microsoft.com/office/officeart/2005/8/layout/list1"/>
    <dgm:cxn modelId="{0E31A49A-137C-4F0B-9833-6B032136EC26}" type="presParOf" srcId="{B56C2F3C-C0E8-4CF2-B63A-7F6B43B24FAC}" destId="{93B79E30-1FBD-4634-A19E-2F6D18C3A015}" srcOrd="6" destOrd="0" presId="urn:microsoft.com/office/officeart/2005/8/layout/list1"/>
    <dgm:cxn modelId="{6AE0F8F8-D3C5-4AAD-8941-9A26C470C9E3}" type="presParOf" srcId="{B56C2F3C-C0E8-4CF2-B63A-7F6B43B24FAC}" destId="{CF290C79-3F64-4EA6-B2BD-49F4F204DC03}" srcOrd="7" destOrd="0" presId="urn:microsoft.com/office/officeart/2005/8/layout/list1"/>
    <dgm:cxn modelId="{377240DD-F741-419C-9385-2693A42BDA81}" type="presParOf" srcId="{B56C2F3C-C0E8-4CF2-B63A-7F6B43B24FAC}" destId="{3BABB5EE-BE0F-4D49-849C-C2B2C4FADA90}" srcOrd="8" destOrd="0" presId="urn:microsoft.com/office/officeart/2005/8/layout/list1"/>
    <dgm:cxn modelId="{795263DE-E91B-42E2-9412-5EFD979B01D1}" type="presParOf" srcId="{3BABB5EE-BE0F-4D49-849C-C2B2C4FADA90}" destId="{692CA632-095D-4EC2-986E-7650673738D7}" srcOrd="0" destOrd="0" presId="urn:microsoft.com/office/officeart/2005/8/layout/list1"/>
    <dgm:cxn modelId="{4AB85749-AF73-4DA8-886B-C792D0B3D20B}" type="presParOf" srcId="{3BABB5EE-BE0F-4D49-849C-C2B2C4FADA90}" destId="{EF5D28DA-CA36-4FDF-ACC0-1C8BD9C37B63}" srcOrd="1" destOrd="0" presId="urn:microsoft.com/office/officeart/2005/8/layout/list1"/>
    <dgm:cxn modelId="{675AB594-A935-466E-87E1-353292BE1296}" type="presParOf" srcId="{B56C2F3C-C0E8-4CF2-B63A-7F6B43B24FAC}" destId="{7501EA7A-C57D-4849-89CF-C63057C6F3F2}" srcOrd="9" destOrd="0" presId="urn:microsoft.com/office/officeart/2005/8/layout/list1"/>
    <dgm:cxn modelId="{9775ABD8-18BC-45D8-92CE-3C33BBB8A204}" type="presParOf" srcId="{B56C2F3C-C0E8-4CF2-B63A-7F6B43B24FAC}" destId="{B018C90C-D65E-4683-A542-5704181FC31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C264E0-23A1-41A4-9B4B-CF02C3D0200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GB"/>
        </a:p>
      </dgm:t>
    </dgm:pt>
    <dgm:pt modelId="{E3B29E54-66FB-4BA8-A5F4-31B6E0FC182C}">
      <dgm:prSet phldrT="[Text]"/>
      <dgm:spPr/>
      <dgm:t>
        <a:bodyPr/>
        <a:lstStyle/>
        <a:p>
          <a:r>
            <a:rPr lang="en-GB" dirty="0"/>
            <a:t>Mapping Tool</a:t>
          </a:r>
        </a:p>
      </dgm:t>
    </dgm:pt>
    <dgm:pt modelId="{DCDBA827-8CFA-4C81-BABE-37BF1CBD954A}" type="parTrans" cxnId="{0775BB56-4479-44BA-B3E2-260AB6DD9934}">
      <dgm:prSet/>
      <dgm:spPr/>
      <dgm:t>
        <a:bodyPr/>
        <a:lstStyle/>
        <a:p>
          <a:endParaRPr lang="en-GB"/>
        </a:p>
      </dgm:t>
    </dgm:pt>
    <dgm:pt modelId="{54B6B301-3C65-4A53-9013-7B2D7BBAD741}" type="sibTrans" cxnId="{0775BB56-4479-44BA-B3E2-260AB6DD9934}">
      <dgm:prSet/>
      <dgm:spPr/>
      <dgm:t>
        <a:bodyPr/>
        <a:lstStyle/>
        <a:p>
          <a:endParaRPr lang="en-GB"/>
        </a:p>
      </dgm:t>
    </dgm:pt>
    <dgm:pt modelId="{7FCE3ECA-520A-4083-920B-01C0BF5566E3}">
      <dgm:prSet phldrT="[Text]" custT="1"/>
      <dgm:spPr/>
      <dgm:t>
        <a:bodyPr/>
        <a:lstStyle/>
        <a:p>
          <a:r>
            <a:rPr lang="en-GB" sz="1200" b="1" dirty="0"/>
            <a:t>Will demonstrate all that you are doing</a:t>
          </a:r>
        </a:p>
      </dgm:t>
    </dgm:pt>
    <dgm:pt modelId="{96B0A3A9-906C-40D7-A09E-891FB87FDBD4}" type="parTrans" cxnId="{6873D13C-2D5B-4B49-88DB-9B88AF092C5E}">
      <dgm:prSet/>
      <dgm:spPr/>
      <dgm:t>
        <a:bodyPr/>
        <a:lstStyle/>
        <a:p>
          <a:endParaRPr lang="en-GB"/>
        </a:p>
      </dgm:t>
    </dgm:pt>
    <dgm:pt modelId="{675BFC97-A98D-418D-89E4-D5EE62B23970}" type="sibTrans" cxnId="{6873D13C-2D5B-4B49-88DB-9B88AF092C5E}">
      <dgm:prSet/>
      <dgm:spPr/>
      <dgm:t>
        <a:bodyPr/>
        <a:lstStyle/>
        <a:p>
          <a:endParaRPr lang="en-GB"/>
        </a:p>
      </dgm:t>
    </dgm:pt>
    <dgm:pt modelId="{4355EE6E-EE90-4C8E-9F5B-AC4E000A868A}">
      <dgm:prSet phldrT="[Text]"/>
      <dgm:spPr/>
      <dgm:t>
        <a:bodyPr/>
        <a:lstStyle/>
        <a:p>
          <a:r>
            <a:rPr lang="en-GB" dirty="0"/>
            <a:t>Mental Health Awareness</a:t>
          </a:r>
        </a:p>
      </dgm:t>
    </dgm:pt>
    <dgm:pt modelId="{BD6962A6-102A-48A1-9F9B-AA907FA19A57}" type="parTrans" cxnId="{A078A63E-7425-45B8-85DD-7793A7734055}">
      <dgm:prSet/>
      <dgm:spPr/>
      <dgm:t>
        <a:bodyPr/>
        <a:lstStyle/>
        <a:p>
          <a:endParaRPr lang="en-GB"/>
        </a:p>
      </dgm:t>
    </dgm:pt>
    <dgm:pt modelId="{E5F29DE1-AE01-4C6C-8570-355A500CEAB1}" type="sibTrans" cxnId="{A078A63E-7425-45B8-85DD-7793A7734055}">
      <dgm:prSet/>
      <dgm:spPr/>
      <dgm:t>
        <a:bodyPr/>
        <a:lstStyle/>
        <a:p>
          <a:endParaRPr lang="en-GB"/>
        </a:p>
      </dgm:t>
    </dgm:pt>
    <dgm:pt modelId="{C4062800-83CE-4193-8C79-AD225837BF33}">
      <dgm:prSet phldrT="[Text]" custT="1"/>
      <dgm:spPr/>
      <dgm:t>
        <a:bodyPr/>
        <a:lstStyle/>
        <a:p>
          <a:r>
            <a:rPr lang="en-GB" sz="1200" b="1" dirty="0"/>
            <a:t>Have at least 1 trained MHFA</a:t>
          </a:r>
        </a:p>
      </dgm:t>
    </dgm:pt>
    <dgm:pt modelId="{DFDCBE30-D304-4568-9D8A-7CAEC2E4EE90}" type="parTrans" cxnId="{DC4602F6-319F-45F9-9770-730B88CE85E0}">
      <dgm:prSet/>
      <dgm:spPr/>
      <dgm:t>
        <a:bodyPr/>
        <a:lstStyle/>
        <a:p>
          <a:endParaRPr lang="en-GB"/>
        </a:p>
      </dgm:t>
    </dgm:pt>
    <dgm:pt modelId="{603D0B4A-C520-4C46-87B5-031717E1F534}" type="sibTrans" cxnId="{DC4602F6-319F-45F9-9770-730B88CE85E0}">
      <dgm:prSet/>
      <dgm:spPr/>
      <dgm:t>
        <a:bodyPr/>
        <a:lstStyle/>
        <a:p>
          <a:endParaRPr lang="en-GB"/>
        </a:p>
      </dgm:t>
    </dgm:pt>
    <dgm:pt modelId="{B1A2AA3F-4822-43D6-9623-1B8AFD0513EF}">
      <dgm:prSet phldrT="[Text]" custT="1"/>
      <dgm:spPr/>
      <dgm:t>
        <a:bodyPr/>
        <a:lstStyle/>
        <a:p>
          <a:r>
            <a:rPr lang="en-GB" sz="1200" b="1" dirty="0">
              <a:solidFill>
                <a:schemeClr val="tx1"/>
              </a:solidFill>
            </a:rPr>
            <a:t>Staff training</a:t>
          </a:r>
        </a:p>
      </dgm:t>
    </dgm:pt>
    <dgm:pt modelId="{63D78A5C-8B88-4396-A518-DB92E8111C07}" type="parTrans" cxnId="{FB63CF3E-87FD-416D-A805-E91650E61B5D}">
      <dgm:prSet/>
      <dgm:spPr/>
      <dgm:t>
        <a:bodyPr/>
        <a:lstStyle/>
        <a:p>
          <a:endParaRPr lang="en-GB"/>
        </a:p>
      </dgm:t>
    </dgm:pt>
    <dgm:pt modelId="{AF9F2D88-B284-4CEE-8DA3-F3ABEEA8E76F}" type="sibTrans" cxnId="{FB63CF3E-87FD-416D-A805-E91650E61B5D}">
      <dgm:prSet/>
      <dgm:spPr/>
      <dgm:t>
        <a:bodyPr/>
        <a:lstStyle/>
        <a:p>
          <a:endParaRPr lang="en-GB"/>
        </a:p>
      </dgm:t>
    </dgm:pt>
    <dgm:pt modelId="{0AA794A5-0120-496B-A852-F37D055C0E7D}">
      <dgm:prSet phldrT="[Text]"/>
      <dgm:spPr/>
      <dgm:t>
        <a:bodyPr/>
        <a:lstStyle/>
        <a:p>
          <a:r>
            <a:rPr lang="en-GB" dirty="0"/>
            <a:t>Promotion of </a:t>
          </a:r>
          <a:r>
            <a:rPr lang="en-GB" dirty="0" err="1"/>
            <a:t>Kooth</a:t>
          </a:r>
          <a:r>
            <a:rPr lang="en-GB" dirty="0"/>
            <a:t> and </a:t>
          </a:r>
          <a:r>
            <a:rPr lang="en-GB" dirty="0" err="1"/>
            <a:t>Qwell</a:t>
          </a:r>
          <a:endParaRPr lang="en-GB" dirty="0"/>
        </a:p>
      </dgm:t>
    </dgm:pt>
    <dgm:pt modelId="{4A7DCEB4-1FC2-496B-86F4-027F0D3F5195}" type="parTrans" cxnId="{88B77D86-4C48-4B0A-8208-3E3D25D7EF76}">
      <dgm:prSet/>
      <dgm:spPr/>
      <dgm:t>
        <a:bodyPr/>
        <a:lstStyle/>
        <a:p>
          <a:endParaRPr lang="en-GB"/>
        </a:p>
      </dgm:t>
    </dgm:pt>
    <dgm:pt modelId="{9A96D89C-1D89-467F-84D2-00574B3963AC}" type="sibTrans" cxnId="{88B77D86-4C48-4B0A-8208-3E3D25D7EF76}">
      <dgm:prSet/>
      <dgm:spPr/>
      <dgm:t>
        <a:bodyPr/>
        <a:lstStyle/>
        <a:p>
          <a:endParaRPr lang="en-GB"/>
        </a:p>
      </dgm:t>
    </dgm:pt>
    <dgm:pt modelId="{32795299-12EA-458E-BD57-87EFA5BC0828}">
      <dgm:prSet phldrT="[Text]" custT="1"/>
      <dgm:spPr/>
      <dgm:t>
        <a:bodyPr/>
        <a:lstStyle/>
        <a:p>
          <a:r>
            <a:rPr lang="en-GB" sz="1200" b="1" dirty="0"/>
            <a:t>Posters around the school</a:t>
          </a:r>
        </a:p>
      </dgm:t>
    </dgm:pt>
    <dgm:pt modelId="{7F8AAB11-49E5-44E9-AD9F-B190795DFA5D}" type="parTrans" cxnId="{C4C2F5BE-61F3-4DCE-B50D-A291DD4B442B}">
      <dgm:prSet/>
      <dgm:spPr/>
      <dgm:t>
        <a:bodyPr/>
        <a:lstStyle/>
        <a:p>
          <a:endParaRPr lang="en-GB"/>
        </a:p>
      </dgm:t>
    </dgm:pt>
    <dgm:pt modelId="{1F380521-85E0-4934-89CE-27B26E6A9750}" type="sibTrans" cxnId="{C4C2F5BE-61F3-4DCE-B50D-A291DD4B442B}">
      <dgm:prSet/>
      <dgm:spPr/>
      <dgm:t>
        <a:bodyPr/>
        <a:lstStyle/>
        <a:p>
          <a:endParaRPr lang="en-GB"/>
        </a:p>
      </dgm:t>
    </dgm:pt>
    <dgm:pt modelId="{F087FD46-433A-48A5-8B26-C7BF1EAB7A56}">
      <dgm:prSet phldrT="[Text]" custT="1"/>
      <dgm:spPr/>
      <dgm:t>
        <a:bodyPr/>
        <a:lstStyle/>
        <a:p>
          <a:r>
            <a:rPr lang="en-GB" sz="1200" b="1" dirty="0"/>
            <a:t>Staff know about </a:t>
          </a:r>
          <a:r>
            <a:rPr lang="en-GB" sz="1200" b="1" dirty="0" err="1"/>
            <a:t>Qwell</a:t>
          </a:r>
          <a:endParaRPr lang="en-GB" sz="1200" b="1" dirty="0"/>
        </a:p>
      </dgm:t>
    </dgm:pt>
    <dgm:pt modelId="{4509996E-D006-45F0-BCFE-C62C7A07E52F}" type="parTrans" cxnId="{31E904F9-7C56-482C-9BEE-258F6E5E258F}">
      <dgm:prSet/>
      <dgm:spPr/>
      <dgm:t>
        <a:bodyPr/>
        <a:lstStyle/>
        <a:p>
          <a:endParaRPr lang="en-GB"/>
        </a:p>
      </dgm:t>
    </dgm:pt>
    <dgm:pt modelId="{C50D7B78-21AE-48F2-8CE5-AAFDC748EFCA}" type="sibTrans" cxnId="{31E904F9-7C56-482C-9BEE-258F6E5E258F}">
      <dgm:prSet/>
      <dgm:spPr/>
      <dgm:t>
        <a:bodyPr/>
        <a:lstStyle/>
        <a:p>
          <a:endParaRPr lang="en-GB"/>
        </a:p>
      </dgm:t>
    </dgm:pt>
    <dgm:pt modelId="{294F2DE4-0B6C-465A-99C9-D83DB7D78622}">
      <dgm:prSet phldrT="[Text]" custT="1"/>
      <dgm:spPr/>
      <dgm:t>
        <a:bodyPr/>
        <a:lstStyle/>
        <a:p>
          <a:r>
            <a:rPr lang="en-GB" sz="1200" b="1" dirty="0"/>
            <a:t>Will demonstrate challenges or things you might decide to work on</a:t>
          </a:r>
        </a:p>
      </dgm:t>
    </dgm:pt>
    <dgm:pt modelId="{767A972B-E6C9-4EE3-BC57-A676ED619F16}" type="parTrans" cxnId="{4F525091-92FD-4F01-9580-016F6AB6CBE3}">
      <dgm:prSet/>
      <dgm:spPr/>
      <dgm:t>
        <a:bodyPr/>
        <a:lstStyle/>
        <a:p>
          <a:endParaRPr lang="en-GB"/>
        </a:p>
      </dgm:t>
    </dgm:pt>
    <dgm:pt modelId="{40A9CB90-F662-4424-A868-0BE94ACB7942}" type="sibTrans" cxnId="{4F525091-92FD-4F01-9580-016F6AB6CBE3}">
      <dgm:prSet/>
      <dgm:spPr/>
      <dgm:t>
        <a:bodyPr/>
        <a:lstStyle/>
        <a:p>
          <a:endParaRPr lang="en-GB"/>
        </a:p>
      </dgm:t>
    </dgm:pt>
    <dgm:pt modelId="{D232C300-4577-4B5E-836E-A18FB1549115}">
      <dgm:prSet phldrT="[Text]" custT="1"/>
      <dgm:spPr/>
      <dgm:t>
        <a:bodyPr/>
        <a:lstStyle/>
        <a:p>
          <a:r>
            <a:rPr lang="en-GB" sz="1200" b="1" dirty="0"/>
            <a:t>Deliver mental health awareness to pupils</a:t>
          </a:r>
        </a:p>
      </dgm:t>
    </dgm:pt>
    <dgm:pt modelId="{669A3A31-C8A8-433E-A0EE-85EA4C8B4067}" type="parTrans" cxnId="{7B5B51C0-2E63-41E3-9731-B513527273AF}">
      <dgm:prSet/>
      <dgm:spPr/>
      <dgm:t>
        <a:bodyPr/>
        <a:lstStyle/>
        <a:p>
          <a:endParaRPr lang="en-GB"/>
        </a:p>
      </dgm:t>
    </dgm:pt>
    <dgm:pt modelId="{129942EE-F8A3-4D75-8C06-6A036B2ADF49}" type="sibTrans" cxnId="{7B5B51C0-2E63-41E3-9731-B513527273AF}">
      <dgm:prSet/>
      <dgm:spPr/>
      <dgm:t>
        <a:bodyPr/>
        <a:lstStyle/>
        <a:p>
          <a:endParaRPr lang="en-GB"/>
        </a:p>
      </dgm:t>
    </dgm:pt>
    <dgm:pt modelId="{349CD3FB-97C5-4442-B51E-366F8E2B785A}">
      <dgm:prSet phldrT="[Text]" custT="1"/>
      <dgm:spPr/>
      <dgm:t>
        <a:bodyPr/>
        <a:lstStyle/>
        <a:p>
          <a:r>
            <a:rPr lang="en-GB" sz="1200" b="1" dirty="0">
              <a:solidFill>
                <a:schemeClr val="tx1"/>
              </a:solidFill>
            </a:rPr>
            <a:t>Parent training</a:t>
          </a:r>
        </a:p>
      </dgm:t>
    </dgm:pt>
    <dgm:pt modelId="{B09E1C26-3321-4EAF-A6AB-9DDE10282774}" type="parTrans" cxnId="{9EE19B47-F6A1-49E5-B35C-F1159AC674FC}">
      <dgm:prSet/>
      <dgm:spPr/>
      <dgm:t>
        <a:bodyPr/>
        <a:lstStyle/>
        <a:p>
          <a:endParaRPr lang="en-GB"/>
        </a:p>
      </dgm:t>
    </dgm:pt>
    <dgm:pt modelId="{155097A3-9754-4ED7-81DB-2589E6DB5EDF}" type="sibTrans" cxnId="{9EE19B47-F6A1-49E5-B35C-F1159AC674FC}">
      <dgm:prSet/>
      <dgm:spPr/>
      <dgm:t>
        <a:bodyPr/>
        <a:lstStyle/>
        <a:p>
          <a:endParaRPr lang="en-GB"/>
        </a:p>
      </dgm:t>
    </dgm:pt>
    <dgm:pt modelId="{C003B6DE-CACE-40CF-9FEF-66EBBADF48BE}">
      <dgm:prSet phldrT="[Text]" custT="1"/>
      <dgm:spPr/>
      <dgm:t>
        <a:bodyPr/>
        <a:lstStyle/>
        <a:p>
          <a:r>
            <a:rPr lang="en-GB" sz="1200" b="1" dirty="0"/>
            <a:t>Staff knowledge of </a:t>
          </a:r>
          <a:r>
            <a:rPr lang="en-GB" sz="1200" b="1" dirty="0" err="1"/>
            <a:t>Kooth</a:t>
          </a:r>
          <a:r>
            <a:rPr lang="en-GB" sz="1200" b="1" dirty="0"/>
            <a:t> for signposting</a:t>
          </a:r>
        </a:p>
      </dgm:t>
    </dgm:pt>
    <dgm:pt modelId="{80148982-73F2-4B92-A224-519B3C043591}" type="parTrans" cxnId="{A8668CEA-AF9F-4B65-A81F-BB235FB72E6E}">
      <dgm:prSet/>
      <dgm:spPr/>
      <dgm:t>
        <a:bodyPr/>
        <a:lstStyle/>
        <a:p>
          <a:endParaRPr lang="en-GB"/>
        </a:p>
      </dgm:t>
    </dgm:pt>
    <dgm:pt modelId="{5A48E6D0-B075-42C4-9054-AFAD7A3D010C}" type="sibTrans" cxnId="{A8668CEA-AF9F-4B65-A81F-BB235FB72E6E}">
      <dgm:prSet/>
      <dgm:spPr/>
      <dgm:t>
        <a:bodyPr/>
        <a:lstStyle/>
        <a:p>
          <a:endParaRPr lang="en-GB"/>
        </a:p>
      </dgm:t>
    </dgm:pt>
    <dgm:pt modelId="{97DAF89E-744D-4AE6-BD6F-CC7E74D11A77}">
      <dgm:prSet phldrT="[Text]" custT="1"/>
      <dgm:spPr/>
      <dgm:t>
        <a:bodyPr/>
        <a:lstStyle/>
        <a:p>
          <a:r>
            <a:rPr lang="en-GB" sz="1200" b="1" dirty="0"/>
            <a:t>Book a presentation</a:t>
          </a:r>
        </a:p>
      </dgm:t>
    </dgm:pt>
    <dgm:pt modelId="{5B094036-E42C-4E18-B896-17CEBB64D832}" type="parTrans" cxnId="{7F77D4D6-2A2F-46D2-A6F0-BD8D480A2C3D}">
      <dgm:prSet/>
      <dgm:spPr/>
      <dgm:t>
        <a:bodyPr/>
        <a:lstStyle/>
        <a:p>
          <a:endParaRPr lang="en-GB"/>
        </a:p>
      </dgm:t>
    </dgm:pt>
    <dgm:pt modelId="{6A787C3B-1006-495D-81E0-5E532EDC3C96}" type="sibTrans" cxnId="{7F77D4D6-2A2F-46D2-A6F0-BD8D480A2C3D}">
      <dgm:prSet/>
      <dgm:spPr/>
      <dgm:t>
        <a:bodyPr/>
        <a:lstStyle/>
        <a:p>
          <a:endParaRPr lang="en-GB"/>
        </a:p>
      </dgm:t>
    </dgm:pt>
    <dgm:pt modelId="{24CB80BB-C87F-4264-8FF5-4AF410BAF3F1}">
      <dgm:prSet phldrT="[Text]"/>
      <dgm:spPr/>
      <dgm:t>
        <a:bodyPr/>
        <a:lstStyle/>
        <a:p>
          <a:r>
            <a:rPr lang="en-GB" dirty="0"/>
            <a:t>Self Harm and Suicide </a:t>
          </a:r>
        </a:p>
      </dgm:t>
    </dgm:pt>
    <dgm:pt modelId="{5BFE9F3C-F91C-49CA-9C10-B2A4FAEB51B8}" type="parTrans" cxnId="{42521F77-A3EE-4017-87A6-64C160F97E0B}">
      <dgm:prSet/>
      <dgm:spPr/>
      <dgm:t>
        <a:bodyPr/>
        <a:lstStyle/>
        <a:p>
          <a:endParaRPr lang="en-GB"/>
        </a:p>
      </dgm:t>
    </dgm:pt>
    <dgm:pt modelId="{52AC0983-7A15-4E8D-B4E5-BB84EEBEBA83}" type="sibTrans" cxnId="{42521F77-A3EE-4017-87A6-64C160F97E0B}">
      <dgm:prSet/>
      <dgm:spPr/>
      <dgm:t>
        <a:bodyPr/>
        <a:lstStyle/>
        <a:p>
          <a:endParaRPr lang="en-GB"/>
        </a:p>
      </dgm:t>
    </dgm:pt>
    <dgm:pt modelId="{5BC777E3-6452-4219-88FA-B8971624E3FB}">
      <dgm:prSet phldrT="[Text]"/>
      <dgm:spPr/>
      <dgm:t>
        <a:bodyPr/>
        <a:lstStyle/>
        <a:p>
          <a:r>
            <a:rPr lang="en-GB" dirty="0"/>
            <a:t>Digital Resilience</a:t>
          </a:r>
        </a:p>
      </dgm:t>
    </dgm:pt>
    <dgm:pt modelId="{1B79A246-6F25-4800-BD5C-A81933A86F02}" type="parTrans" cxnId="{E51CC90C-CD63-4D7C-A677-22D7FC117292}">
      <dgm:prSet/>
      <dgm:spPr/>
      <dgm:t>
        <a:bodyPr/>
        <a:lstStyle/>
        <a:p>
          <a:endParaRPr lang="en-GB"/>
        </a:p>
      </dgm:t>
    </dgm:pt>
    <dgm:pt modelId="{01618EDC-4F8A-4FD4-804D-61AE2D0D5748}" type="sibTrans" cxnId="{E51CC90C-CD63-4D7C-A677-22D7FC117292}">
      <dgm:prSet/>
      <dgm:spPr/>
      <dgm:t>
        <a:bodyPr/>
        <a:lstStyle/>
        <a:p>
          <a:endParaRPr lang="en-GB"/>
        </a:p>
      </dgm:t>
    </dgm:pt>
    <dgm:pt modelId="{69657341-73D8-4BE3-B085-8AA1329083E5}">
      <dgm:prSet phldrT="[Text]" custT="1"/>
      <dgm:spPr/>
      <dgm:t>
        <a:bodyPr/>
        <a:lstStyle/>
        <a:p>
          <a:r>
            <a:rPr lang="en-GB" sz="1200" b="1" dirty="0"/>
            <a:t>Ensure this is in your safeguarding/wellbeing policy</a:t>
          </a:r>
        </a:p>
      </dgm:t>
    </dgm:pt>
    <dgm:pt modelId="{820016D6-A9D1-48C9-BCF9-6599A8A51813}" type="parTrans" cxnId="{630F6BF7-ABAE-473D-80D1-2A0037677D0C}">
      <dgm:prSet/>
      <dgm:spPr/>
      <dgm:t>
        <a:bodyPr/>
        <a:lstStyle/>
        <a:p>
          <a:endParaRPr lang="en-GB"/>
        </a:p>
      </dgm:t>
    </dgm:pt>
    <dgm:pt modelId="{0FC9C643-9232-4362-9B25-041CF1436990}" type="sibTrans" cxnId="{630F6BF7-ABAE-473D-80D1-2A0037677D0C}">
      <dgm:prSet/>
      <dgm:spPr/>
      <dgm:t>
        <a:bodyPr/>
        <a:lstStyle/>
        <a:p>
          <a:endParaRPr lang="en-GB"/>
        </a:p>
      </dgm:t>
    </dgm:pt>
    <dgm:pt modelId="{5A56F368-F741-4168-B2E1-68E390634DDD}">
      <dgm:prSet phldrT="[Text]" custT="1"/>
      <dgm:spPr/>
      <dgm:t>
        <a:bodyPr/>
        <a:lstStyle/>
        <a:p>
          <a:r>
            <a:rPr lang="en-GB" sz="1200" b="1" dirty="0">
              <a:solidFill>
                <a:schemeClr val="tx1"/>
              </a:solidFill>
            </a:rPr>
            <a:t>Book on Papyrus Suicide Prevention training</a:t>
          </a:r>
        </a:p>
      </dgm:t>
    </dgm:pt>
    <dgm:pt modelId="{F9DACB78-CC15-460E-96B8-0229745AF797}" type="parTrans" cxnId="{436934B6-DB1D-4F0D-BA5C-CD440CBD0E31}">
      <dgm:prSet/>
      <dgm:spPr/>
      <dgm:t>
        <a:bodyPr/>
        <a:lstStyle/>
        <a:p>
          <a:endParaRPr lang="en-GB"/>
        </a:p>
      </dgm:t>
    </dgm:pt>
    <dgm:pt modelId="{9B25D7E8-3F3B-44DC-ADE8-AED04E4ED0B9}" type="sibTrans" cxnId="{436934B6-DB1D-4F0D-BA5C-CD440CBD0E31}">
      <dgm:prSet/>
      <dgm:spPr/>
      <dgm:t>
        <a:bodyPr/>
        <a:lstStyle/>
        <a:p>
          <a:endParaRPr lang="en-GB"/>
        </a:p>
      </dgm:t>
    </dgm:pt>
    <dgm:pt modelId="{3431A357-187F-4109-9898-4D675BBBB014}">
      <dgm:prSet phldrT="[Text]"/>
      <dgm:spPr/>
      <dgm:t>
        <a:bodyPr/>
        <a:lstStyle/>
        <a:p>
          <a:pPr>
            <a:buClrTx/>
            <a:buSzTx/>
            <a:buFontTx/>
            <a:buNone/>
          </a:pPr>
          <a:endParaRPr lang="en-GB" sz="1500" b="0" dirty="0">
            <a:solidFill>
              <a:srgbClr val="FF0000"/>
            </a:solidFill>
          </a:endParaRPr>
        </a:p>
      </dgm:t>
    </dgm:pt>
    <dgm:pt modelId="{38E5D467-4658-455E-8BC6-5B0052591F6E}" type="parTrans" cxnId="{79003C0C-9386-406E-9754-DFDB922B4261}">
      <dgm:prSet/>
      <dgm:spPr/>
      <dgm:t>
        <a:bodyPr/>
        <a:lstStyle/>
        <a:p>
          <a:endParaRPr lang="en-GB"/>
        </a:p>
      </dgm:t>
    </dgm:pt>
    <dgm:pt modelId="{98A76FC7-C3DE-41A4-A311-625DD9D512CF}" type="sibTrans" cxnId="{79003C0C-9386-406E-9754-DFDB922B4261}">
      <dgm:prSet/>
      <dgm:spPr/>
      <dgm:t>
        <a:bodyPr/>
        <a:lstStyle/>
        <a:p>
          <a:endParaRPr lang="en-GB"/>
        </a:p>
      </dgm:t>
    </dgm:pt>
    <dgm:pt modelId="{A1DF7C8B-355D-406C-ACF5-63AD5A808BE9}">
      <dgm:prSet custT="1"/>
      <dgm:spPr/>
      <dgm:t>
        <a:bodyPr/>
        <a:lstStyle/>
        <a:p>
          <a:pPr>
            <a:buClrTx/>
            <a:buSzTx/>
            <a:buFontTx/>
            <a:buNone/>
          </a:pPr>
          <a:r>
            <a:rPr lang="en-US" sz="1200" b="1" dirty="0">
              <a:solidFill>
                <a:schemeClr val="tx1"/>
              </a:solidFill>
            </a:rPr>
            <a:t>Raise awareness of the impact on mental health through signposting to resources</a:t>
          </a:r>
        </a:p>
      </dgm:t>
    </dgm:pt>
    <dgm:pt modelId="{684F7B6F-2115-42AF-BB85-EB3198285AD6}" type="parTrans" cxnId="{3FB98D3A-240B-49D7-AE80-45281DB244E5}">
      <dgm:prSet/>
      <dgm:spPr/>
      <dgm:t>
        <a:bodyPr/>
        <a:lstStyle/>
        <a:p>
          <a:endParaRPr lang="en-GB"/>
        </a:p>
      </dgm:t>
    </dgm:pt>
    <dgm:pt modelId="{1F2EDA36-C236-4A82-BA94-4E8F65FCD6FB}" type="sibTrans" cxnId="{3FB98D3A-240B-49D7-AE80-45281DB244E5}">
      <dgm:prSet/>
      <dgm:spPr/>
      <dgm:t>
        <a:bodyPr/>
        <a:lstStyle/>
        <a:p>
          <a:endParaRPr lang="en-GB"/>
        </a:p>
      </dgm:t>
    </dgm:pt>
    <dgm:pt modelId="{DDF5B3AC-D5DE-435F-8CE3-ED852365160F}">
      <dgm:prSet phldrT="[Text]" custT="1"/>
      <dgm:spPr/>
      <dgm:t>
        <a:bodyPr/>
        <a:lstStyle/>
        <a:p>
          <a:r>
            <a:rPr lang="en-GB" sz="1200" b="1" dirty="0"/>
            <a:t>Will play a part in informing future trainings/interventions </a:t>
          </a:r>
        </a:p>
      </dgm:t>
    </dgm:pt>
    <dgm:pt modelId="{D9BA09DF-DDAA-4241-8C2B-15A430EEE012}" type="parTrans" cxnId="{FA617521-DB16-48B6-98B8-AE76C38C5AEF}">
      <dgm:prSet/>
      <dgm:spPr/>
      <dgm:t>
        <a:bodyPr/>
        <a:lstStyle/>
        <a:p>
          <a:endParaRPr lang="en-GB"/>
        </a:p>
      </dgm:t>
    </dgm:pt>
    <dgm:pt modelId="{6B27D132-C509-4902-9B56-D29336286033}" type="sibTrans" cxnId="{FA617521-DB16-48B6-98B8-AE76C38C5AEF}">
      <dgm:prSet/>
      <dgm:spPr/>
      <dgm:t>
        <a:bodyPr/>
        <a:lstStyle/>
        <a:p>
          <a:endParaRPr lang="en-GB"/>
        </a:p>
      </dgm:t>
    </dgm:pt>
    <dgm:pt modelId="{FC3CBAE4-E125-48D8-B6F7-BEE76EBBD8BB}" type="pres">
      <dgm:prSet presAssocID="{DAC264E0-23A1-41A4-9B4B-CF02C3D02007}" presName="Name0" presStyleCnt="0">
        <dgm:presLayoutVars>
          <dgm:dir/>
          <dgm:animLvl val="lvl"/>
          <dgm:resizeHandles val="exact"/>
        </dgm:presLayoutVars>
      </dgm:prSet>
      <dgm:spPr/>
    </dgm:pt>
    <dgm:pt modelId="{29218961-C3E3-4E83-9057-C04453DB220D}" type="pres">
      <dgm:prSet presAssocID="{E3B29E54-66FB-4BA8-A5F4-31B6E0FC182C}" presName="linNode" presStyleCnt="0"/>
      <dgm:spPr/>
    </dgm:pt>
    <dgm:pt modelId="{BE7ABA97-F2C3-4DC0-AD28-F23B0B69C521}" type="pres">
      <dgm:prSet presAssocID="{E3B29E54-66FB-4BA8-A5F4-31B6E0FC182C}" presName="parentText" presStyleLbl="node1" presStyleIdx="0" presStyleCnt="5">
        <dgm:presLayoutVars>
          <dgm:chMax val="1"/>
          <dgm:bulletEnabled val="1"/>
        </dgm:presLayoutVars>
      </dgm:prSet>
      <dgm:spPr/>
    </dgm:pt>
    <dgm:pt modelId="{3F68E469-78C9-4D1C-AE80-2830A9E97AE0}" type="pres">
      <dgm:prSet presAssocID="{E3B29E54-66FB-4BA8-A5F4-31B6E0FC182C}" presName="descendantText" presStyleLbl="alignAccFollowNode1" presStyleIdx="0" presStyleCnt="5">
        <dgm:presLayoutVars>
          <dgm:bulletEnabled val="1"/>
        </dgm:presLayoutVars>
      </dgm:prSet>
      <dgm:spPr/>
    </dgm:pt>
    <dgm:pt modelId="{44EECE74-4B02-4B97-9177-523B4D8C0274}" type="pres">
      <dgm:prSet presAssocID="{54B6B301-3C65-4A53-9013-7B2D7BBAD741}" presName="sp" presStyleCnt="0"/>
      <dgm:spPr/>
    </dgm:pt>
    <dgm:pt modelId="{590B2EAE-BCD7-4239-9B87-BD4201B8FB4A}" type="pres">
      <dgm:prSet presAssocID="{4355EE6E-EE90-4C8E-9F5B-AC4E000A868A}" presName="linNode" presStyleCnt="0"/>
      <dgm:spPr/>
    </dgm:pt>
    <dgm:pt modelId="{FFE65325-FDE7-4042-9167-B030B580011F}" type="pres">
      <dgm:prSet presAssocID="{4355EE6E-EE90-4C8E-9F5B-AC4E000A868A}" presName="parentText" presStyleLbl="node1" presStyleIdx="1" presStyleCnt="5">
        <dgm:presLayoutVars>
          <dgm:chMax val="1"/>
          <dgm:bulletEnabled val="1"/>
        </dgm:presLayoutVars>
      </dgm:prSet>
      <dgm:spPr/>
    </dgm:pt>
    <dgm:pt modelId="{D2EBECA2-2F44-441F-BEBB-32F8D6518327}" type="pres">
      <dgm:prSet presAssocID="{4355EE6E-EE90-4C8E-9F5B-AC4E000A868A}" presName="descendantText" presStyleLbl="alignAccFollowNode1" presStyleIdx="1" presStyleCnt="5">
        <dgm:presLayoutVars>
          <dgm:bulletEnabled val="1"/>
        </dgm:presLayoutVars>
      </dgm:prSet>
      <dgm:spPr/>
    </dgm:pt>
    <dgm:pt modelId="{B3BBF44A-E1E3-4698-BDBC-B378628F3691}" type="pres">
      <dgm:prSet presAssocID="{E5F29DE1-AE01-4C6C-8570-355A500CEAB1}" presName="sp" presStyleCnt="0"/>
      <dgm:spPr/>
    </dgm:pt>
    <dgm:pt modelId="{79C9B0B2-BBA8-4D57-A5FD-AFE8B47691BD}" type="pres">
      <dgm:prSet presAssocID="{0AA794A5-0120-496B-A852-F37D055C0E7D}" presName="linNode" presStyleCnt="0"/>
      <dgm:spPr/>
    </dgm:pt>
    <dgm:pt modelId="{1B728F28-25D1-450C-A077-0611C635E295}" type="pres">
      <dgm:prSet presAssocID="{0AA794A5-0120-496B-A852-F37D055C0E7D}" presName="parentText" presStyleLbl="node1" presStyleIdx="2" presStyleCnt="5">
        <dgm:presLayoutVars>
          <dgm:chMax val="1"/>
          <dgm:bulletEnabled val="1"/>
        </dgm:presLayoutVars>
      </dgm:prSet>
      <dgm:spPr/>
    </dgm:pt>
    <dgm:pt modelId="{61699168-DB0C-4602-A093-859316492994}" type="pres">
      <dgm:prSet presAssocID="{0AA794A5-0120-496B-A852-F37D055C0E7D}" presName="descendantText" presStyleLbl="alignAccFollowNode1" presStyleIdx="2" presStyleCnt="5">
        <dgm:presLayoutVars>
          <dgm:bulletEnabled val="1"/>
        </dgm:presLayoutVars>
      </dgm:prSet>
      <dgm:spPr/>
    </dgm:pt>
    <dgm:pt modelId="{E322A284-786A-4AEB-8D5B-6F60D8D60E4E}" type="pres">
      <dgm:prSet presAssocID="{9A96D89C-1D89-467F-84D2-00574B3963AC}" presName="sp" presStyleCnt="0"/>
      <dgm:spPr/>
    </dgm:pt>
    <dgm:pt modelId="{746F1579-467F-4F04-8099-62C0DC3F050D}" type="pres">
      <dgm:prSet presAssocID="{24CB80BB-C87F-4264-8FF5-4AF410BAF3F1}" presName="linNode" presStyleCnt="0"/>
      <dgm:spPr/>
    </dgm:pt>
    <dgm:pt modelId="{C5A9AFE5-9F90-4EB2-98DF-B403DF992356}" type="pres">
      <dgm:prSet presAssocID="{24CB80BB-C87F-4264-8FF5-4AF410BAF3F1}" presName="parentText" presStyleLbl="node1" presStyleIdx="3" presStyleCnt="5">
        <dgm:presLayoutVars>
          <dgm:chMax val="1"/>
          <dgm:bulletEnabled val="1"/>
        </dgm:presLayoutVars>
      </dgm:prSet>
      <dgm:spPr/>
    </dgm:pt>
    <dgm:pt modelId="{68BEACA8-FFF6-4393-B1F3-4082A7288C7B}" type="pres">
      <dgm:prSet presAssocID="{24CB80BB-C87F-4264-8FF5-4AF410BAF3F1}" presName="descendantText" presStyleLbl="alignAccFollowNode1" presStyleIdx="3" presStyleCnt="5">
        <dgm:presLayoutVars>
          <dgm:bulletEnabled val="1"/>
        </dgm:presLayoutVars>
      </dgm:prSet>
      <dgm:spPr/>
    </dgm:pt>
    <dgm:pt modelId="{0BD082A7-F0C5-4DCC-A36F-1113A3C5E52C}" type="pres">
      <dgm:prSet presAssocID="{52AC0983-7A15-4E8D-B4E5-BB84EEBEBA83}" presName="sp" presStyleCnt="0"/>
      <dgm:spPr/>
    </dgm:pt>
    <dgm:pt modelId="{BD824D65-4AEC-4F2D-A052-853345517D36}" type="pres">
      <dgm:prSet presAssocID="{5BC777E3-6452-4219-88FA-B8971624E3FB}" presName="linNode" presStyleCnt="0"/>
      <dgm:spPr/>
    </dgm:pt>
    <dgm:pt modelId="{4DCEFCE8-DEDD-4B18-82E3-3B909CBBA1BB}" type="pres">
      <dgm:prSet presAssocID="{5BC777E3-6452-4219-88FA-B8971624E3FB}" presName="parentText" presStyleLbl="node1" presStyleIdx="4" presStyleCnt="5">
        <dgm:presLayoutVars>
          <dgm:chMax val="1"/>
          <dgm:bulletEnabled val="1"/>
        </dgm:presLayoutVars>
      </dgm:prSet>
      <dgm:spPr/>
    </dgm:pt>
    <dgm:pt modelId="{EA3BBD79-D28D-4E8B-A625-2E9DD1BE97FD}" type="pres">
      <dgm:prSet presAssocID="{5BC777E3-6452-4219-88FA-B8971624E3FB}" presName="descendantText" presStyleLbl="alignAccFollowNode1" presStyleIdx="4" presStyleCnt="5">
        <dgm:presLayoutVars>
          <dgm:bulletEnabled val="1"/>
        </dgm:presLayoutVars>
      </dgm:prSet>
      <dgm:spPr/>
    </dgm:pt>
  </dgm:ptLst>
  <dgm:cxnLst>
    <dgm:cxn modelId="{DCF6EA03-1C0B-489D-B9FB-398EA3DDBCD9}" type="presOf" srcId="{294F2DE4-0B6C-465A-99C9-D83DB7D78622}" destId="{3F68E469-78C9-4D1C-AE80-2830A9E97AE0}" srcOrd="0" destOrd="1" presId="urn:microsoft.com/office/officeart/2005/8/layout/vList5"/>
    <dgm:cxn modelId="{79003C0C-9386-406E-9754-DFDB922B4261}" srcId="{5BC777E3-6452-4219-88FA-B8971624E3FB}" destId="{3431A357-187F-4109-9898-4D675BBBB014}" srcOrd="0" destOrd="0" parTransId="{38E5D467-4658-455E-8BC6-5B0052591F6E}" sibTransId="{98A76FC7-C3DE-41A4-A311-625DD9D512CF}"/>
    <dgm:cxn modelId="{E51CC90C-CD63-4D7C-A677-22D7FC117292}" srcId="{DAC264E0-23A1-41A4-9B4B-CF02C3D02007}" destId="{5BC777E3-6452-4219-88FA-B8971624E3FB}" srcOrd="4" destOrd="0" parTransId="{1B79A246-6F25-4800-BD5C-A81933A86F02}" sibTransId="{01618EDC-4F8A-4FD4-804D-61AE2D0D5748}"/>
    <dgm:cxn modelId="{B3656012-8104-415E-986F-3BE1FA7FBD5F}" type="presOf" srcId="{4355EE6E-EE90-4C8E-9F5B-AC4E000A868A}" destId="{FFE65325-FDE7-4042-9167-B030B580011F}" srcOrd="0" destOrd="0" presId="urn:microsoft.com/office/officeart/2005/8/layout/vList5"/>
    <dgm:cxn modelId="{DD4BCA15-F0F0-4512-AD9D-C2EE56275556}" type="presOf" srcId="{5BC777E3-6452-4219-88FA-B8971624E3FB}" destId="{4DCEFCE8-DEDD-4B18-82E3-3B909CBBA1BB}" srcOrd="0" destOrd="0" presId="urn:microsoft.com/office/officeart/2005/8/layout/vList5"/>
    <dgm:cxn modelId="{D951BD1B-5521-4211-ACD0-35F4CBC9906E}" type="presOf" srcId="{F087FD46-433A-48A5-8B26-C7BF1EAB7A56}" destId="{61699168-DB0C-4602-A093-859316492994}" srcOrd="0" destOrd="3" presId="urn:microsoft.com/office/officeart/2005/8/layout/vList5"/>
    <dgm:cxn modelId="{FA617521-DB16-48B6-98B8-AE76C38C5AEF}" srcId="{E3B29E54-66FB-4BA8-A5F4-31B6E0FC182C}" destId="{DDF5B3AC-D5DE-435F-8CE3-ED852365160F}" srcOrd="2" destOrd="0" parTransId="{D9BA09DF-DDAA-4241-8C2B-15A430EEE012}" sibTransId="{6B27D132-C509-4902-9B56-D29336286033}"/>
    <dgm:cxn modelId="{2C80F530-BBE3-4D31-A36E-0D46813F47B5}" type="presOf" srcId="{DAC264E0-23A1-41A4-9B4B-CF02C3D02007}" destId="{FC3CBAE4-E125-48D8-B6F7-BEE76EBBD8BB}" srcOrd="0" destOrd="0" presId="urn:microsoft.com/office/officeart/2005/8/layout/vList5"/>
    <dgm:cxn modelId="{3FB98D3A-240B-49D7-AE80-45281DB244E5}" srcId="{5BC777E3-6452-4219-88FA-B8971624E3FB}" destId="{A1DF7C8B-355D-406C-ACF5-63AD5A808BE9}" srcOrd="1" destOrd="0" parTransId="{684F7B6F-2115-42AF-BB85-EB3198285AD6}" sibTransId="{1F2EDA36-C236-4A82-BA94-4E8F65FCD6FB}"/>
    <dgm:cxn modelId="{6873D13C-2D5B-4B49-88DB-9B88AF092C5E}" srcId="{E3B29E54-66FB-4BA8-A5F4-31B6E0FC182C}" destId="{7FCE3ECA-520A-4083-920B-01C0BF5566E3}" srcOrd="0" destOrd="0" parTransId="{96B0A3A9-906C-40D7-A09E-891FB87FDBD4}" sibTransId="{675BFC97-A98D-418D-89E4-D5EE62B23970}"/>
    <dgm:cxn modelId="{A078A63E-7425-45B8-85DD-7793A7734055}" srcId="{DAC264E0-23A1-41A4-9B4B-CF02C3D02007}" destId="{4355EE6E-EE90-4C8E-9F5B-AC4E000A868A}" srcOrd="1" destOrd="0" parTransId="{BD6962A6-102A-48A1-9F9B-AA907FA19A57}" sibTransId="{E5F29DE1-AE01-4C6C-8570-355A500CEAB1}"/>
    <dgm:cxn modelId="{FB63CF3E-87FD-416D-A805-E91650E61B5D}" srcId="{4355EE6E-EE90-4C8E-9F5B-AC4E000A868A}" destId="{B1A2AA3F-4822-43D6-9623-1B8AFD0513EF}" srcOrd="2" destOrd="0" parTransId="{63D78A5C-8B88-4396-A518-DB92E8111C07}" sibTransId="{AF9F2D88-B284-4CEE-8DA3-F3ABEEA8E76F}"/>
    <dgm:cxn modelId="{E04CAA3F-7AB4-4EDD-9AE0-49B03B46ADFC}" type="presOf" srcId="{69657341-73D8-4BE3-B085-8AA1329083E5}" destId="{68BEACA8-FFF6-4393-B1F3-4082A7288C7B}" srcOrd="0" destOrd="0" presId="urn:microsoft.com/office/officeart/2005/8/layout/vList5"/>
    <dgm:cxn modelId="{4551BB5E-1AC4-4EF2-ACC1-0D5A4AA24B7B}" type="presOf" srcId="{349CD3FB-97C5-4442-B51E-366F8E2B785A}" destId="{D2EBECA2-2F44-441F-BEBB-32F8D6518327}" srcOrd="0" destOrd="3" presId="urn:microsoft.com/office/officeart/2005/8/layout/vList5"/>
    <dgm:cxn modelId="{9EE19B47-F6A1-49E5-B35C-F1159AC674FC}" srcId="{4355EE6E-EE90-4C8E-9F5B-AC4E000A868A}" destId="{349CD3FB-97C5-4442-B51E-366F8E2B785A}" srcOrd="3" destOrd="0" parTransId="{B09E1C26-3321-4EAF-A6AB-9DDE10282774}" sibTransId="{155097A3-9754-4ED7-81DB-2589E6DB5EDF}"/>
    <dgm:cxn modelId="{68E5906D-156B-4BFC-9028-723BBF343663}" type="presOf" srcId="{D232C300-4577-4B5E-836E-A18FB1549115}" destId="{D2EBECA2-2F44-441F-BEBB-32F8D6518327}" srcOrd="0" destOrd="1" presId="urn:microsoft.com/office/officeart/2005/8/layout/vList5"/>
    <dgm:cxn modelId="{CECAB851-841F-456B-9FCC-E5E51D8F248D}" type="presOf" srcId="{97DAF89E-744D-4AE6-BD6F-CC7E74D11A77}" destId="{61699168-DB0C-4602-A093-859316492994}" srcOrd="0" destOrd="2" presId="urn:microsoft.com/office/officeart/2005/8/layout/vList5"/>
    <dgm:cxn modelId="{92B15273-1CEB-4C93-B229-F567FC83F76B}" type="presOf" srcId="{C003B6DE-CACE-40CF-9FEF-66EBBADF48BE}" destId="{61699168-DB0C-4602-A093-859316492994}" srcOrd="0" destOrd="1" presId="urn:microsoft.com/office/officeart/2005/8/layout/vList5"/>
    <dgm:cxn modelId="{0775BB56-4479-44BA-B3E2-260AB6DD9934}" srcId="{DAC264E0-23A1-41A4-9B4B-CF02C3D02007}" destId="{E3B29E54-66FB-4BA8-A5F4-31B6E0FC182C}" srcOrd="0" destOrd="0" parTransId="{DCDBA827-8CFA-4C81-BABE-37BF1CBD954A}" sibTransId="{54B6B301-3C65-4A53-9013-7B2D7BBAD741}"/>
    <dgm:cxn modelId="{42521F77-A3EE-4017-87A6-64C160F97E0B}" srcId="{DAC264E0-23A1-41A4-9B4B-CF02C3D02007}" destId="{24CB80BB-C87F-4264-8FF5-4AF410BAF3F1}" srcOrd="3" destOrd="0" parTransId="{5BFE9F3C-F91C-49CA-9C10-B2A4FAEB51B8}" sibTransId="{52AC0983-7A15-4E8D-B4E5-BB84EEBEBA83}"/>
    <dgm:cxn modelId="{553A8F7D-AD21-4320-8D9E-8C30B676239E}" type="presOf" srcId="{5A56F368-F741-4168-B2E1-68E390634DDD}" destId="{68BEACA8-FFF6-4393-B1F3-4082A7288C7B}" srcOrd="0" destOrd="1" presId="urn:microsoft.com/office/officeart/2005/8/layout/vList5"/>
    <dgm:cxn modelId="{2BF26F84-08D6-4FF4-A751-C88700FA33EA}" type="presOf" srcId="{E3B29E54-66FB-4BA8-A5F4-31B6E0FC182C}" destId="{BE7ABA97-F2C3-4DC0-AD28-F23B0B69C521}" srcOrd="0" destOrd="0" presId="urn:microsoft.com/office/officeart/2005/8/layout/vList5"/>
    <dgm:cxn modelId="{88B77D86-4C48-4B0A-8208-3E3D25D7EF76}" srcId="{DAC264E0-23A1-41A4-9B4B-CF02C3D02007}" destId="{0AA794A5-0120-496B-A852-F37D055C0E7D}" srcOrd="2" destOrd="0" parTransId="{4A7DCEB4-1FC2-496B-86F4-027F0D3F5195}" sibTransId="{9A96D89C-1D89-467F-84D2-00574B3963AC}"/>
    <dgm:cxn modelId="{4F525091-92FD-4F01-9580-016F6AB6CBE3}" srcId="{E3B29E54-66FB-4BA8-A5F4-31B6E0FC182C}" destId="{294F2DE4-0B6C-465A-99C9-D83DB7D78622}" srcOrd="1" destOrd="0" parTransId="{767A972B-E6C9-4EE3-BC57-A676ED619F16}" sibTransId="{40A9CB90-F662-4424-A868-0BE94ACB7942}"/>
    <dgm:cxn modelId="{3B66D5A4-A9CF-43E2-90B9-3C91686710F0}" type="presOf" srcId="{DDF5B3AC-D5DE-435F-8CE3-ED852365160F}" destId="{3F68E469-78C9-4D1C-AE80-2830A9E97AE0}" srcOrd="0" destOrd="2" presId="urn:microsoft.com/office/officeart/2005/8/layout/vList5"/>
    <dgm:cxn modelId="{436934B6-DB1D-4F0D-BA5C-CD440CBD0E31}" srcId="{24CB80BB-C87F-4264-8FF5-4AF410BAF3F1}" destId="{5A56F368-F741-4168-B2E1-68E390634DDD}" srcOrd="1" destOrd="0" parTransId="{F9DACB78-CC15-460E-96B8-0229745AF797}" sibTransId="{9B25D7E8-3F3B-44DC-ADE8-AED04E4ED0B9}"/>
    <dgm:cxn modelId="{E9C85DBA-0323-4E34-AC31-1B88CF069C32}" type="presOf" srcId="{3431A357-187F-4109-9898-4D675BBBB014}" destId="{EA3BBD79-D28D-4E8B-A625-2E9DD1BE97FD}" srcOrd="0" destOrd="0" presId="urn:microsoft.com/office/officeart/2005/8/layout/vList5"/>
    <dgm:cxn modelId="{C4C2F5BE-61F3-4DCE-B50D-A291DD4B442B}" srcId="{0AA794A5-0120-496B-A852-F37D055C0E7D}" destId="{32795299-12EA-458E-BD57-87EFA5BC0828}" srcOrd="0" destOrd="0" parTransId="{7F8AAB11-49E5-44E9-AD9F-B190795DFA5D}" sibTransId="{1F380521-85E0-4934-89CE-27B26E6A9750}"/>
    <dgm:cxn modelId="{7B5B51C0-2E63-41E3-9731-B513527273AF}" srcId="{4355EE6E-EE90-4C8E-9F5B-AC4E000A868A}" destId="{D232C300-4577-4B5E-836E-A18FB1549115}" srcOrd="1" destOrd="0" parTransId="{669A3A31-C8A8-433E-A0EE-85EA4C8B4067}" sibTransId="{129942EE-F8A3-4D75-8C06-6A036B2ADF49}"/>
    <dgm:cxn modelId="{5FEE3DCE-32FF-4AC3-B131-56BE36E5BB76}" type="presOf" srcId="{0AA794A5-0120-496B-A852-F37D055C0E7D}" destId="{1B728F28-25D1-450C-A077-0611C635E295}" srcOrd="0" destOrd="0" presId="urn:microsoft.com/office/officeart/2005/8/layout/vList5"/>
    <dgm:cxn modelId="{7F77D4D6-2A2F-46D2-A6F0-BD8D480A2C3D}" srcId="{0AA794A5-0120-496B-A852-F37D055C0E7D}" destId="{97DAF89E-744D-4AE6-BD6F-CC7E74D11A77}" srcOrd="2" destOrd="0" parTransId="{5B094036-E42C-4E18-B896-17CEBB64D832}" sibTransId="{6A787C3B-1006-495D-81E0-5E532EDC3C96}"/>
    <dgm:cxn modelId="{DD72C7DE-17F4-4F84-AE8C-3EA39E2B66D2}" type="presOf" srcId="{A1DF7C8B-355D-406C-ACF5-63AD5A808BE9}" destId="{EA3BBD79-D28D-4E8B-A625-2E9DD1BE97FD}" srcOrd="0" destOrd="1" presId="urn:microsoft.com/office/officeart/2005/8/layout/vList5"/>
    <dgm:cxn modelId="{A8668CEA-AF9F-4B65-A81F-BB235FB72E6E}" srcId="{0AA794A5-0120-496B-A852-F37D055C0E7D}" destId="{C003B6DE-CACE-40CF-9FEF-66EBBADF48BE}" srcOrd="1" destOrd="0" parTransId="{80148982-73F2-4B92-A224-519B3C043591}" sibTransId="{5A48E6D0-B075-42C4-9054-AFAD7A3D010C}"/>
    <dgm:cxn modelId="{F33B26EE-FC0E-4446-8645-0E3C5A909B87}" type="presOf" srcId="{32795299-12EA-458E-BD57-87EFA5BC0828}" destId="{61699168-DB0C-4602-A093-859316492994}" srcOrd="0" destOrd="0" presId="urn:microsoft.com/office/officeart/2005/8/layout/vList5"/>
    <dgm:cxn modelId="{DC4602F6-319F-45F9-9770-730B88CE85E0}" srcId="{4355EE6E-EE90-4C8E-9F5B-AC4E000A868A}" destId="{C4062800-83CE-4193-8C79-AD225837BF33}" srcOrd="0" destOrd="0" parTransId="{DFDCBE30-D304-4568-9D8A-7CAEC2E4EE90}" sibTransId="{603D0B4A-C520-4C46-87B5-031717E1F534}"/>
    <dgm:cxn modelId="{09CA23F6-23F9-4A5C-A841-0EF3AE05357E}" type="presOf" srcId="{7FCE3ECA-520A-4083-920B-01C0BF5566E3}" destId="{3F68E469-78C9-4D1C-AE80-2830A9E97AE0}" srcOrd="0" destOrd="0" presId="urn:microsoft.com/office/officeart/2005/8/layout/vList5"/>
    <dgm:cxn modelId="{630F6BF7-ABAE-473D-80D1-2A0037677D0C}" srcId="{24CB80BB-C87F-4264-8FF5-4AF410BAF3F1}" destId="{69657341-73D8-4BE3-B085-8AA1329083E5}" srcOrd="0" destOrd="0" parTransId="{820016D6-A9D1-48C9-BCF9-6599A8A51813}" sibTransId="{0FC9C643-9232-4362-9B25-041CF1436990}"/>
    <dgm:cxn modelId="{F7DDF9F7-6215-40BD-AFA4-F8AD6A7D6B8B}" type="presOf" srcId="{C4062800-83CE-4193-8C79-AD225837BF33}" destId="{D2EBECA2-2F44-441F-BEBB-32F8D6518327}" srcOrd="0" destOrd="0" presId="urn:microsoft.com/office/officeart/2005/8/layout/vList5"/>
    <dgm:cxn modelId="{31E904F9-7C56-482C-9BEE-258F6E5E258F}" srcId="{0AA794A5-0120-496B-A852-F37D055C0E7D}" destId="{F087FD46-433A-48A5-8B26-C7BF1EAB7A56}" srcOrd="3" destOrd="0" parTransId="{4509996E-D006-45F0-BCFE-C62C7A07E52F}" sibTransId="{C50D7B78-21AE-48F2-8CE5-AAFDC748EFCA}"/>
    <dgm:cxn modelId="{DD6FC0FB-C2CB-4DC3-846C-E08999F7EC36}" type="presOf" srcId="{B1A2AA3F-4822-43D6-9623-1B8AFD0513EF}" destId="{D2EBECA2-2F44-441F-BEBB-32F8D6518327}" srcOrd="0" destOrd="2" presId="urn:microsoft.com/office/officeart/2005/8/layout/vList5"/>
    <dgm:cxn modelId="{62628BFF-CC4E-48A9-8CC2-EDED129ACA2A}" type="presOf" srcId="{24CB80BB-C87F-4264-8FF5-4AF410BAF3F1}" destId="{C5A9AFE5-9F90-4EB2-98DF-B403DF992356}" srcOrd="0" destOrd="0" presId="urn:microsoft.com/office/officeart/2005/8/layout/vList5"/>
    <dgm:cxn modelId="{A1C64960-5AE2-4E3A-95AF-B8DF34D350DE}" type="presParOf" srcId="{FC3CBAE4-E125-48D8-B6F7-BEE76EBBD8BB}" destId="{29218961-C3E3-4E83-9057-C04453DB220D}" srcOrd="0" destOrd="0" presId="urn:microsoft.com/office/officeart/2005/8/layout/vList5"/>
    <dgm:cxn modelId="{79EEB582-F06E-4596-B9D4-CBB906A3F684}" type="presParOf" srcId="{29218961-C3E3-4E83-9057-C04453DB220D}" destId="{BE7ABA97-F2C3-4DC0-AD28-F23B0B69C521}" srcOrd="0" destOrd="0" presId="urn:microsoft.com/office/officeart/2005/8/layout/vList5"/>
    <dgm:cxn modelId="{AE367C9F-5F6F-4BDE-AF6E-E51FCEBC980F}" type="presParOf" srcId="{29218961-C3E3-4E83-9057-C04453DB220D}" destId="{3F68E469-78C9-4D1C-AE80-2830A9E97AE0}" srcOrd="1" destOrd="0" presId="urn:microsoft.com/office/officeart/2005/8/layout/vList5"/>
    <dgm:cxn modelId="{F90765B0-5B9F-45E7-9D2E-1E05E95D3758}" type="presParOf" srcId="{FC3CBAE4-E125-48D8-B6F7-BEE76EBBD8BB}" destId="{44EECE74-4B02-4B97-9177-523B4D8C0274}" srcOrd="1" destOrd="0" presId="urn:microsoft.com/office/officeart/2005/8/layout/vList5"/>
    <dgm:cxn modelId="{11E9C271-C28D-497B-9B39-CDF72C14A6B4}" type="presParOf" srcId="{FC3CBAE4-E125-48D8-B6F7-BEE76EBBD8BB}" destId="{590B2EAE-BCD7-4239-9B87-BD4201B8FB4A}" srcOrd="2" destOrd="0" presId="urn:microsoft.com/office/officeart/2005/8/layout/vList5"/>
    <dgm:cxn modelId="{D014E274-DE62-45FF-B215-0FFE60A90036}" type="presParOf" srcId="{590B2EAE-BCD7-4239-9B87-BD4201B8FB4A}" destId="{FFE65325-FDE7-4042-9167-B030B580011F}" srcOrd="0" destOrd="0" presId="urn:microsoft.com/office/officeart/2005/8/layout/vList5"/>
    <dgm:cxn modelId="{A5816884-1C6C-423B-A3B8-6A75655D371B}" type="presParOf" srcId="{590B2EAE-BCD7-4239-9B87-BD4201B8FB4A}" destId="{D2EBECA2-2F44-441F-BEBB-32F8D6518327}" srcOrd="1" destOrd="0" presId="urn:microsoft.com/office/officeart/2005/8/layout/vList5"/>
    <dgm:cxn modelId="{F15ACEAA-C867-447C-80F7-83CF1D161BC1}" type="presParOf" srcId="{FC3CBAE4-E125-48D8-B6F7-BEE76EBBD8BB}" destId="{B3BBF44A-E1E3-4698-BDBC-B378628F3691}" srcOrd="3" destOrd="0" presId="urn:microsoft.com/office/officeart/2005/8/layout/vList5"/>
    <dgm:cxn modelId="{9F96286D-27A5-417C-B085-9B65A10A8366}" type="presParOf" srcId="{FC3CBAE4-E125-48D8-B6F7-BEE76EBBD8BB}" destId="{79C9B0B2-BBA8-4D57-A5FD-AFE8B47691BD}" srcOrd="4" destOrd="0" presId="urn:microsoft.com/office/officeart/2005/8/layout/vList5"/>
    <dgm:cxn modelId="{5479D8C1-C868-4D99-8285-98E059754D83}" type="presParOf" srcId="{79C9B0B2-BBA8-4D57-A5FD-AFE8B47691BD}" destId="{1B728F28-25D1-450C-A077-0611C635E295}" srcOrd="0" destOrd="0" presId="urn:microsoft.com/office/officeart/2005/8/layout/vList5"/>
    <dgm:cxn modelId="{C8DDFC6B-E9F4-4AA0-BC07-8D757B41F12B}" type="presParOf" srcId="{79C9B0B2-BBA8-4D57-A5FD-AFE8B47691BD}" destId="{61699168-DB0C-4602-A093-859316492994}" srcOrd="1" destOrd="0" presId="urn:microsoft.com/office/officeart/2005/8/layout/vList5"/>
    <dgm:cxn modelId="{3F6A9F0C-76EE-4D21-8692-42C3A27ACBE7}" type="presParOf" srcId="{FC3CBAE4-E125-48D8-B6F7-BEE76EBBD8BB}" destId="{E322A284-786A-4AEB-8D5B-6F60D8D60E4E}" srcOrd="5" destOrd="0" presId="urn:microsoft.com/office/officeart/2005/8/layout/vList5"/>
    <dgm:cxn modelId="{B3E83030-034B-457B-980A-CF5DD0B7CA00}" type="presParOf" srcId="{FC3CBAE4-E125-48D8-B6F7-BEE76EBBD8BB}" destId="{746F1579-467F-4F04-8099-62C0DC3F050D}" srcOrd="6" destOrd="0" presId="urn:microsoft.com/office/officeart/2005/8/layout/vList5"/>
    <dgm:cxn modelId="{62EE8613-0D45-4E1F-8393-2F0A17D55A60}" type="presParOf" srcId="{746F1579-467F-4F04-8099-62C0DC3F050D}" destId="{C5A9AFE5-9F90-4EB2-98DF-B403DF992356}" srcOrd="0" destOrd="0" presId="urn:microsoft.com/office/officeart/2005/8/layout/vList5"/>
    <dgm:cxn modelId="{CD28F76A-3911-4FF2-A678-FCED958D746E}" type="presParOf" srcId="{746F1579-467F-4F04-8099-62C0DC3F050D}" destId="{68BEACA8-FFF6-4393-B1F3-4082A7288C7B}" srcOrd="1" destOrd="0" presId="urn:microsoft.com/office/officeart/2005/8/layout/vList5"/>
    <dgm:cxn modelId="{5845EDB7-7199-447C-8E1D-97F1BE21C9CD}" type="presParOf" srcId="{FC3CBAE4-E125-48D8-B6F7-BEE76EBBD8BB}" destId="{0BD082A7-F0C5-4DCC-A36F-1113A3C5E52C}" srcOrd="7" destOrd="0" presId="urn:microsoft.com/office/officeart/2005/8/layout/vList5"/>
    <dgm:cxn modelId="{48E34F24-7F8D-4A3B-997C-0A965BB8A3CD}" type="presParOf" srcId="{FC3CBAE4-E125-48D8-B6F7-BEE76EBBD8BB}" destId="{BD824D65-4AEC-4F2D-A052-853345517D36}" srcOrd="8" destOrd="0" presId="urn:microsoft.com/office/officeart/2005/8/layout/vList5"/>
    <dgm:cxn modelId="{CBAB3CB1-B1BB-4F1D-897B-AE9BBE0E0446}" type="presParOf" srcId="{BD824D65-4AEC-4F2D-A052-853345517D36}" destId="{4DCEFCE8-DEDD-4B18-82E3-3B909CBBA1BB}" srcOrd="0" destOrd="0" presId="urn:microsoft.com/office/officeart/2005/8/layout/vList5"/>
    <dgm:cxn modelId="{F55E4836-0992-4FDD-B370-E27E15FCB1FF}" type="presParOf" srcId="{BD824D65-4AEC-4F2D-A052-853345517D36}" destId="{EA3BBD79-D28D-4E8B-A625-2E9DD1BE97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29F98-6329-481C-8BDF-076CFBB56F4C}">
      <dsp:nvSpPr>
        <dsp:cNvPr id="0" name=""/>
        <dsp:cNvSpPr/>
      </dsp:nvSpPr>
      <dsp:spPr>
        <a:xfrm>
          <a:off x="3599415" y="119"/>
          <a:ext cx="1010080" cy="65655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Barnet Integrated Clinical Servic</a:t>
          </a:r>
          <a:r>
            <a:rPr lang="en-GB" sz="1200" kern="1200" dirty="0"/>
            <a:t>e</a:t>
          </a:r>
        </a:p>
      </dsp:txBody>
      <dsp:txXfrm>
        <a:off x="3631465" y="32169"/>
        <a:ext cx="945980" cy="592452"/>
      </dsp:txXfrm>
    </dsp:sp>
    <dsp:sp modelId="{35EFA801-1497-41A0-ABD4-84CCD970031A}">
      <dsp:nvSpPr>
        <dsp:cNvPr id="0" name=""/>
        <dsp:cNvSpPr/>
      </dsp:nvSpPr>
      <dsp:spPr>
        <a:xfrm>
          <a:off x="1150669" y="328395"/>
          <a:ext cx="5907573" cy="5907573"/>
        </a:xfrm>
        <a:custGeom>
          <a:avLst/>
          <a:gdLst/>
          <a:ahLst/>
          <a:cxnLst/>
          <a:rect l="0" t="0" r="0" b="0"/>
          <a:pathLst>
            <a:path>
              <a:moveTo>
                <a:pt x="3578528" y="66823"/>
              </a:moveTo>
              <a:arcTo wR="2953786" hR="2953786" stAng="16932635" swAng="42710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633D29F-7F90-4A7C-9499-6A1F044D8DF4}">
      <dsp:nvSpPr>
        <dsp:cNvPr id="0" name=""/>
        <dsp:cNvSpPr/>
      </dsp:nvSpPr>
      <dsp:spPr>
        <a:xfrm>
          <a:off x="5196353" y="469022"/>
          <a:ext cx="1010080" cy="65655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Barnet Education Learning Support</a:t>
          </a:r>
        </a:p>
      </dsp:txBody>
      <dsp:txXfrm>
        <a:off x="5228403" y="501072"/>
        <a:ext cx="945980" cy="592452"/>
      </dsp:txXfrm>
    </dsp:sp>
    <dsp:sp modelId="{F724074F-0DC4-4F30-9102-17A5CDB0EC27}">
      <dsp:nvSpPr>
        <dsp:cNvPr id="0" name=""/>
        <dsp:cNvSpPr/>
      </dsp:nvSpPr>
      <dsp:spPr>
        <a:xfrm>
          <a:off x="1150669" y="328395"/>
          <a:ext cx="5907573" cy="5907573"/>
        </a:xfrm>
        <a:custGeom>
          <a:avLst/>
          <a:gdLst/>
          <a:ahLst/>
          <a:cxnLst/>
          <a:rect l="0" t="0" r="0" b="0"/>
          <a:pathLst>
            <a:path>
              <a:moveTo>
                <a:pt x="5082847" y="906359"/>
              </a:moveTo>
              <a:arcTo wR="2953786" hR="2953786" stAng="18967186" swAng="54549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DD682F-4085-490D-90F8-F51F3EC46046}">
      <dsp:nvSpPr>
        <dsp:cNvPr id="0" name=""/>
        <dsp:cNvSpPr/>
      </dsp:nvSpPr>
      <dsp:spPr>
        <a:xfrm>
          <a:off x="6286274" y="1726858"/>
          <a:ext cx="1010080" cy="65655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CAMHS</a:t>
          </a:r>
        </a:p>
      </dsp:txBody>
      <dsp:txXfrm>
        <a:off x="6318324" y="1758908"/>
        <a:ext cx="945980" cy="592452"/>
      </dsp:txXfrm>
    </dsp:sp>
    <dsp:sp modelId="{2F6F7EBA-33D4-45BD-B359-AC695B9E548C}">
      <dsp:nvSpPr>
        <dsp:cNvPr id="0" name=""/>
        <dsp:cNvSpPr/>
      </dsp:nvSpPr>
      <dsp:spPr>
        <a:xfrm>
          <a:off x="1150669" y="328395"/>
          <a:ext cx="5907573" cy="5907573"/>
        </a:xfrm>
        <a:custGeom>
          <a:avLst/>
          <a:gdLst/>
          <a:ahLst/>
          <a:cxnLst/>
          <a:rect l="0" t="0" r="0" b="0"/>
          <a:pathLst>
            <a:path>
              <a:moveTo>
                <a:pt x="5821900" y="2247545"/>
              </a:moveTo>
              <a:arcTo wR="2953786" hR="2953786" stAng="20770006" swAng="70430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963AAF3-AE62-465A-BF7D-8A227CE3E036}">
      <dsp:nvSpPr>
        <dsp:cNvPr id="0" name=""/>
        <dsp:cNvSpPr/>
      </dsp:nvSpPr>
      <dsp:spPr>
        <a:xfrm>
          <a:off x="6523136" y="3374273"/>
          <a:ext cx="1010080" cy="65655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Inclusion Advisory Teams</a:t>
          </a:r>
        </a:p>
      </dsp:txBody>
      <dsp:txXfrm>
        <a:off x="6555186" y="3406323"/>
        <a:ext cx="945980" cy="592452"/>
      </dsp:txXfrm>
    </dsp:sp>
    <dsp:sp modelId="{9282E25B-9661-4879-A39F-DB2746C4C0EB}">
      <dsp:nvSpPr>
        <dsp:cNvPr id="0" name=""/>
        <dsp:cNvSpPr/>
      </dsp:nvSpPr>
      <dsp:spPr>
        <a:xfrm>
          <a:off x="1150669" y="328395"/>
          <a:ext cx="5907573" cy="5907573"/>
        </a:xfrm>
        <a:custGeom>
          <a:avLst/>
          <a:gdLst/>
          <a:ahLst/>
          <a:cxnLst/>
          <a:rect l="0" t="0" r="0" b="0"/>
          <a:pathLst>
            <a:path>
              <a:moveTo>
                <a:pt x="5757902" y="3882114"/>
              </a:moveTo>
              <a:arcTo wR="2953786" hR="2953786" stAng="1099055" swAng="659051"/>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AA01636-EFA3-4B4D-9194-AFAFA37030CB}">
      <dsp:nvSpPr>
        <dsp:cNvPr id="0" name=""/>
        <dsp:cNvSpPr/>
      </dsp:nvSpPr>
      <dsp:spPr>
        <a:xfrm>
          <a:off x="5831738" y="4888225"/>
          <a:ext cx="1010080" cy="65655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Voluntary Section</a:t>
          </a:r>
        </a:p>
      </dsp:txBody>
      <dsp:txXfrm>
        <a:off x="5863788" y="4920275"/>
        <a:ext cx="945980" cy="592452"/>
      </dsp:txXfrm>
    </dsp:sp>
    <dsp:sp modelId="{6DF37C2B-D666-447D-8D92-2E101C6B1A71}">
      <dsp:nvSpPr>
        <dsp:cNvPr id="0" name=""/>
        <dsp:cNvSpPr/>
      </dsp:nvSpPr>
      <dsp:spPr>
        <a:xfrm>
          <a:off x="1150669" y="328395"/>
          <a:ext cx="5907573" cy="5907573"/>
        </a:xfrm>
        <a:custGeom>
          <a:avLst/>
          <a:gdLst/>
          <a:ahLst/>
          <a:cxnLst/>
          <a:rect l="0" t="0" r="0" b="0"/>
          <a:pathLst>
            <a:path>
              <a:moveTo>
                <a:pt x="4747540" y="5300550"/>
              </a:moveTo>
              <a:arcTo wR="2953786" hR="2953786" stAng="3156446" swAng="471786"/>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DFDF9F6-4E55-4FD5-91EE-B70CE9038CC1}">
      <dsp:nvSpPr>
        <dsp:cNvPr id="0" name=""/>
        <dsp:cNvSpPr/>
      </dsp:nvSpPr>
      <dsp:spPr>
        <a:xfrm>
          <a:off x="4431593" y="5788043"/>
          <a:ext cx="1010080" cy="65655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Family Services</a:t>
          </a:r>
        </a:p>
      </dsp:txBody>
      <dsp:txXfrm>
        <a:off x="4463643" y="5820093"/>
        <a:ext cx="945980" cy="592452"/>
      </dsp:txXfrm>
    </dsp:sp>
    <dsp:sp modelId="{896ED482-54C6-40BF-9C59-A548478D5CCC}">
      <dsp:nvSpPr>
        <dsp:cNvPr id="0" name=""/>
        <dsp:cNvSpPr/>
      </dsp:nvSpPr>
      <dsp:spPr>
        <a:xfrm>
          <a:off x="1150669" y="328395"/>
          <a:ext cx="5907573" cy="5907573"/>
        </a:xfrm>
        <a:custGeom>
          <a:avLst/>
          <a:gdLst/>
          <a:ahLst/>
          <a:cxnLst/>
          <a:rect l="0" t="0" r="0" b="0"/>
          <a:pathLst>
            <a:path>
              <a:moveTo>
                <a:pt x="3150595" y="5901009"/>
              </a:moveTo>
              <a:arcTo wR="2953786" hR="2953786" stAng="5170775" swAng="45845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88CF777-5239-49FD-BAD4-E1A30E114DA1}">
      <dsp:nvSpPr>
        <dsp:cNvPr id="0" name=""/>
        <dsp:cNvSpPr/>
      </dsp:nvSpPr>
      <dsp:spPr>
        <a:xfrm>
          <a:off x="2767237" y="5788043"/>
          <a:ext cx="1010080" cy="65655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Barnet Safeguarding Partnership</a:t>
          </a:r>
        </a:p>
      </dsp:txBody>
      <dsp:txXfrm>
        <a:off x="2799287" y="5820093"/>
        <a:ext cx="945980" cy="592452"/>
      </dsp:txXfrm>
    </dsp:sp>
    <dsp:sp modelId="{22BC2070-E22E-4C90-A6F4-4ED370DF6B50}">
      <dsp:nvSpPr>
        <dsp:cNvPr id="0" name=""/>
        <dsp:cNvSpPr/>
      </dsp:nvSpPr>
      <dsp:spPr>
        <a:xfrm>
          <a:off x="1150669" y="328395"/>
          <a:ext cx="5907573" cy="5907573"/>
        </a:xfrm>
        <a:custGeom>
          <a:avLst/>
          <a:gdLst/>
          <a:ahLst/>
          <a:cxnLst/>
          <a:rect l="0" t="0" r="0" b="0"/>
          <a:pathLst>
            <a:path>
              <a:moveTo>
                <a:pt x="1497950" y="5523883"/>
              </a:moveTo>
              <a:arcTo wR="2953786" hR="2953786" stAng="7171767" swAng="471786"/>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5AA7ED-D9A9-44F9-9310-45E907C65385}">
      <dsp:nvSpPr>
        <dsp:cNvPr id="0" name=""/>
        <dsp:cNvSpPr/>
      </dsp:nvSpPr>
      <dsp:spPr>
        <a:xfrm>
          <a:off x="1367092" y="4888225"/>
          <a:ext cx="1010080" cy="65655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CYP</a:t>
          </a:r>
          <a:r>
            <a:rPr lang="en-GB" sz="1200" b="1" kern="1200" baseline="0" dirty="0"/>
            <a:t> Mental Health Board</a:t>
          </a:r>
          <a:endParaRPr lang="en-GB" sz="1200" b="1" kern="1200" dirty="0"/>
        </a:p>
      </dsp:txBody>
      <dsp:txXfrm>
        <a:off x="1399142" y="4920275"/>
        <a:ext cx="945980" cy="592452"/>
      </dsp:txXfrm>
    </dsp:sp>
    <dsp:sp modelId="{61EC77F8-3072-41B5-B294-89138D925D17}">
      <dsp:nvSpPr>
        <dsp:cNvPr id="0" name=""/>
        <dsp:cNvSpPr/>
      </dsp:nvSpPr>
      <dsp:spPr>
        <a:xfrm>
          <a:off x="1150669" y="328395"/>
          <a:ext cx="5907573" cy="5907573"/>
        </a:xfrm>
        <a:custGeom>
          <a:avLst/>
          <a:gdLst/>
          <a:ahLst/>
          <a:cxnLst/>
          <a:rect l="0" t="0" r="0" b="0"/>
          <a:pathLst>
            <a:path>
              <a:moveTo>
                <a:pt x="377924" y="4399397"/>
              </a:moveTo>
              <a:arcTo wR="2953786" hR="2953786" stAng="9041894" swAng="659051"/>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A636F3-C9DF-4878-ACF1-8EF345BAE20B}">
      <dsp:nvSpPr>
        <dsp:cNvPr id="0" name=""/>
        <dsp:cNvSpPr/>
      </dsp:nvSpPr>
      <dsp:spPr>
        <a:xfrm>
          <a:off x="675694" y="3374273"/>
          <a:ext cx="1010080" cy="65655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Suicide Prevention Partnership</a:t>
          </a:r>
        </a:p>
      </dsp:txBody>
      <dsp:txXfrm>
        <a:off x="707744" y="3406323"/>
        <a:ext cx="945980" cy="592452"/>
      </dsp:txXfrm>
    </dsp:sp>
    <dsp:sp modelId="{191A2717-6595-451A-84C8-5C797C39EDEA}">
      <dsp:nvSpPr>
        <dsp:cNvPr id="0" name=""/>
        <dsp:cNvSpPr/>
      </dsp:nvSpPr>
      <dsp:spPr>
        <a:xfrm>
          <a:off x="1150669" y="328395"/>
          <a:ext cx="5907573" cy="5907573"/>
        </a:xfrm>
        <a:custGeom>
          <a:avLst/>
          <a:gdLst/>
          <a:ahLst/>
          <a:cxnLst/>
          <a:rect l="0" t="0" r="0" b="0"/>
          <a:pathLst>
            <a:path>
              <a:moveTo>
                <a:pt x="1974" y="2845814"/>
              </a:moveTo>
              <a:arcTo wR="2953786" hR="2953786" stAng="10925691" swAng="70430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8FA6543-5C19-458E-A380-240002749BC7}">
      <dsp:nvSpPr>
        <dsp:cNvPr id="0" name=""/>
        <dsp:cNvSpPr/>
      </dsp:nvSpPr>
      <dsp:spPr>
        <a:xfrm>
          <a:off x="912556" y="1726858"/>
          <a:ext cx="1010080" cy="65655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Schools</a:t>
          </a:r>
        </a:p>
      </dsp:txBody>
      <dsp:txXfrm>
        <a:off x="944606" y="1758908"/>
        <a:ext cx="945980" cy="592452"/>
      </dsp:txXfrm>
    </dsp:sp>
    <dsp:sp modelId="{0C557211-2577-4419-AE5F-07CA74FED8C8}">
      <dsp:nvSpPr>
        <dsp:cNvPr id="0" name=""/>
        <dsp:cNvSpPr/>
      </dsp:nvSpPr>
      <dsp:spPr>
        <a:xfrm>
          <a:off x="1150669" y="328395"/>
          <a:ext cx="5907573" cy="5907573"/>
        </a:xfrm>
        <a:custGeom>
          <a:avLst/>
          <a:gdLst/>
          <a:ahLst/>
          <a:cxnLst/>
          <a:rect l="0" t="0" r="0" b="0"/>
          <a:pathLst>
            <a:path>
              <a:moveTo>
                <a:pt x="527954" y="1268498"/>
              </a:moveTo>
              <a:arcTo wR="2953786" hR="2953786" stAng="12887322" swAng="54549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A4EEABC-CF3D-44D6-857F-53A157FE483B}">
      <dsp:nvSpPr>
        <dsp:cNvPr id="0" name=""/>
        <dsp:cNvSpPr/>
      </dsp:nvSpPr>
      <dsp:spPr>
        <a:xfrm>
          <a:off x="2002477" y="469022"/>
          <a:ext cx="1010080" cy="65655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Health Schools London</a:t>
          </a:r>
        </a:p>
      </dsp:txBody>
      <dsp:txXfrm>
        <a:off x="2034527" y="501072"/>
        <a:ext cx="945980" cy="592452"/>
      </dsp:txXfrm>
    </dsp:sp>
    <dsp:sp modelId="{83FE335D-1FB9-4E1C-B09A-7C59F995C9A1}">
      <dsp:nvSpPr>
        <dsp:cNvPr id="0" name=""/>
        <dsp:cNvSpPr/>
      </dsp:nvSpPr>
      <dsp:spPr>
        <a:xfrm>
          <a:off x="1150669" y="328395"/>
          <a:ext cx="5907573" cy="5907573"/>
        </a:xfrm>
        <a:custGeom>
          <a:avLst/>
          <a:gdLst/>
          <a:ahLst/>
          <a:cxnLst/>
          <a:rect l="0" t="0" r="0" b="0"/>
          <a:pathLst>
            <a:path>
              <a:moveTo>
                <a:pt x="1976110" y="166493"/>
              </a:moveTo>
              <a:arcTo wR="2953786" hR="2953786" stAng="15040265" swAng="42710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8137E-2D30-45EA-A366-BF5ECEA17C7C}">
      <dsp:nvSpPr>
        <dsp:cNvPr id="0" name=""/>
        <dsp:cNvSpPr/>
      </dsp:nvSpPr>
      <dsp:spPr>
        <a:xfrm>
          <a:off x="0" y="121429"/>
          <a:ext cx="8595953" cy="14553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141" tIns="229108" rIns="667141"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Mapping Tool</a:t>
          </a:r>
          <a:endParaRPr lang="en-GB" sz="1400" kern="1200" dirty="0"/>
        </a:p>
        <a:p>
          <a:pPr marL="114300" lvl="1" indent="-114300" algn="l" defTabSz="622300">
            <a:lnSpc>
              <a:spcPct val="90000"/>
            </a:lnSpc>
            <a:spcBef>
              <a:spcPct val="0"/>
            </a:spcBef>
            <a:spcAft>
              <a:spcPct val="15000"/>
            </a:spcAft>
            <a:buChar char="•"/>
          </a:pPr>
          <a:r>
            <a:rPr lang="en-US" sz="1400" b="1" kern="1200" dirty="0"/>
            <a:t>Mental Health First Aider</a:t>
          </a:r>
        </a:p>
        <a:p>
          <a:pPr marL="114300" lvl="1" indent="-114300" algn="l" defTabSz="622300">
            <a:lnSpc>
              <a:spcPct val="90000"/>
            </a:lnSpc>
            <a:spcBef>
              <a:spcPct val="0"/>
            </a:spcBef>
            <a:spcAft>
              <a:spcPct val="15000"/>
            </a:spcAft>
            <a:buChar char="•"/>
          </a:pPr>
          <a:r>
            <a:rPr lang="en-US" sz="1400" b="1" kern="1200" dirty="0"/>
            <a:t>Suicide Prevention</a:t>
          </a:r>
        </a:p>
        <a:p>
          <a:pPr marL="114300" lvl="1" indent="-114300" algn="l" defTabSz="622300">
            <a:lnSpc>
              <a:spcPct val="90000"/>
            </a:lnSpc>
            <a:spcBef>
              <a:spcPct val="0"/>
            </a:spcBef>
            <a:spcAft>
              <a:spcPct val="15000"/>
            </a:spcAft>
            <a:buChar char="•"/>
          </a:pPr>
          <a:r>
            <a:rPr lang="en-US" sz="1400" b="1" kern="1200" dirty="0"/>
            <a:t>Digital Resilience</a:t>
          </a:r>
        </a:p>
        <a:p>
          <a:pPr marL="114300" lvl="1" indent="-114300" algn="l" defTabSz="622300">
            <a:lnSpc>
              <a:spcPct val="90000"/>
            </a:lnSpc>
            <a:spcBef>
              <a:spcPct val="0"/>
            </a:spcBef>
            <a:spcAft>
              <a:spcPct val="15000"/>
            </a:spcAft>
            <a:buChar char="•"/>
          </a:pPr>
          <a:r>
            <a:rPr lang="en-US" sz="1400" b="1" kern="1200" dirty="0" err="1"/>
            <a:t>Kooth</a:t>
          </a:r>
          <a:r>
            <a:rPr lang="en-US" sz="1400" b="1" kern="1200" dirty="0"/>
            <a:t> and </a:t>
          </a:r>
          <a:r>
            <a:rPr lang="en-US" sz="1400" b="1" kern="1200" dirty="0" err="1"/>
            <a:t>Qwell</a:t>
          </a:r>
          <a:endParaRPr lang="en-GB" sz="1400" kern="1200" dirty="0"/>
        </a:p>
      </dsp:txBody>
      <dsp:txXfrm>
        <a:off x="0" y="121429"/>
        <a:ext cx="8595953" cy="1455300"/>
      </dsp:txXfrm>
    </dsp:sp>
    <dsp:sp modelId="{4C833FB2-E6C3-47A5-BCBE-EF3CA4DB57B9}">
      <dsp:nvSpPr>
        <dsp:cNvPr id="0" name=""/>
        <dsp:cNvSpPr/>
      </dsp:nvSpPr>
      <dsp:spPr>
        <a:xfrm>
          <a:off x="429797" y="15988"/>
          <a:ext cx="6017167" cy="324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35" tIns="0" rIns="227435" bIns="0" numCol="1" spcCol="1270" anchor="ctr" anchorCtr="0">
          <a:noAutofit/>
        </a:bodyPr>
        <a:lstStyle/>
        <a:p>
          <a:pPr marL="0" lvl="0" indent="0" algn="l" defTabSz="800100">
            <a:lnSpc>
              <a:spcPct val="90000"/>
            </a:lnSpc>
            <a:spcBef>
              <a:spcPct val="0"/>
            </a:spcBef>
            <a:spcAft>
              <a:spcPct val="35000"/>
            </a:spcAft>
            <a:buNone/>
          </a:pPr>
          <a:r>
            <a:rPr lang="en-GB" sz="1800" b="1" kern="1200" dirty="0"/>
            <a:t>CORE COMPONENTS</a:t>
          </a:r>
        </a:p>
      </dsp:txBody>
      <dsp:txXfrm>
        <a:off x="445649" y="31840"/>
        <a:ext cx="5985463" cy="293016"/>
      </dsp:txXfrm>
    </dsp:sp>
    <dsp:sp modelId="{93B79E30-1FBD-4634-A19E-2F6D18C3A015}">
      <dsp:nvSpPr>
        <dsp:cNvPr id="0" name=""/>
        <dsp:cNvSpPr/>
      </dsp:nvSpPr>
      <dsp:spPr>
        <a:xfrm>
          <a:off x="0" y="1855408"/>
          <a:ext cx="8595953" cy="19057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141" tIns="229108" rIns="667141"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Network Meetings</a:t>
          </a:r>
          <a:endParaRPr lang="en-GB" sz="1400" kern="1200" dirty="0"/>
        </a:p>
        <a:p>
          <a:pPr marL="114300" lvl="1" indent="-114300" algn="l" defTabSz="622300">
            <a:lnSpc>
              <a:spcPct val="90000"/>
            </a:lnSpc>
            <a:spcBef>
              <a:spcPct val="0"/>
            </a:spcBef>
            <a:spcAft>
              <a:spcPct val="15000"/>
            </a:spcAft>
            <a:buChar char="•"/>
          </a:pPr>
          <a:r>
            <a:rPr lang="en-US" sz="1400" b="1" kern="1200" dirty="0"/>
            <a:t>Peer to Peer Support</a:t>
          </a:r>
        </a:p>
        <a:p>
          <a:pPr marL="114300" lvl="1" indent="-114300" algn="l" defTabSz="622300">
            <a:lnSpc>
              <a:spcPct val="90000"/>
            </a:lnSpc>
            <a:spcBef>
              <a:spcPct val="0"/>
            </a:spcBef>
            <a:spcAft>
              <a:spcPct val="15000"/>
            </a:spcAft>
            <a:buChar char="•"/>
          </a:pPr>
          <a:r>
            <a:rPr lang="en-US" sz="1400" b="1" kern="1200" dirty="0"/>
            <a:t>Support through Programme Manager and Health Improvement Officer</a:t>
          </a:r>
        </a:p>
        <a:p>
          <a:pPr marL="114300" lvl="1" indent="-114300" algn="l" defTabSz="622300">
            <a:lnSpc>
              <a:spcPct val="90000"/>
            </a:lnSpc>
            <a:spcBef>
              <a:spcPct val="0"/>
            </a:spcBef>
            <a:spcAft>
              <a:spcPct val="15000"/>
            </a:spcAft>
            <a:buChar char="•"/>
          </a:pPr>
          <a:r>
            <a:rPr lang="en-US" sz="1400" b="1" kern="1200" dirty="0"/>
            <a:t>Resilient Schools </a:t>
          </a:r>
          <a:r>
            <a:rPr lang="en-US" sz="1400" b="1" kern="1200" dirty="0">
              <a:latin typeface="+mj-lt"/>
            </a:rPr>
            <a:t>website</a:t>
          </a:r>
        </a:p>
        <a:p>
          <a:pPr marL="114300" lvl="1" indent="-114300" algn="l" defTabSz="622300">
            <a:lnSpc>
              <a:spcPct val="90000"/>
            </a:lnSpc>
            <a:spcBef>
              <a:spcPct val="0"/>
            </a:spcBef>
            <a:spcAft>
              <a:spcPct val="15000"/>
            </a:spcAft>
            <a:buChar char="•"/>
          </a:pPr>
          <a:r>
            <a:rPr lang="en-US" sz="1400" b="1" kern="1200" dirty="0">
              <a:latin typeface="+mj-lt"/>
            </a:rPr>
            <a:t>Links to new evidence-based  support and resources</a:t>
          </a:r>
        </a:p>
        <a:p>
          <a:pPr marL="114300" lvl="1" indent="-114300" algn="l" defTabSz="622300">
            <a:lnSpc>
              <a:spcPct val="90000"/>
            </a:lnSpc>
            <a:spcBef>
              <a:spcPct val="0"/>
            </a:spcBef>
            <a:spcAft>
              <a:spcPct val="15000"/>
            </a:spcAft>
            <a:buChar char="•"/>
          </a:pPr>
          <a:r>
            <a:rPr lang="en-US" sz="1400" b="1" kern="1200" dirty="0">
              <a:latin typeface="+mj-lt"/>
            </a:rPr>
            <a:t>Resilience in Schools Forum – Inclusion Advisory Team</a:t>
          </a:r>
        </a:p>
        <a:p>
          <a:pPr marL="114300" lvl="1" indent="-114300" algn="l" defTabSz="622300">
            <a:lnSpc>
              <a:spcPct val="90000"/>
            </a:lnSpc>
            <a:spcBef>
              <a:spcPct val="0"/>
            </a:spcBef>
            <a:spcAft>
              <a:spcPct val="15000"/>
            </a:spcAft>
            <a:buChar char="•"/>
          </a:pPr>
          <a:r>
            <a:rPr lang="en-US" sz="1400" b="1" kern="1200" dirty="0">
              <a:latin typeface="+mj-lt"/>
            </a:rPr>
            <a:t>Pastoral Forum – Barnet Integrated Clinical Services</a:t>
          </a:r>
        </a:p>
      </dsp:txBody>
      <dsp:txXfrm>
        <a:off x="0" y="1855408"/>
        <a:ext cx="8595953" cy="1905750"/>
      </dsp:txXfrm>
    </dsp:sp>
    <dsp:sp modelId="{B1354589-34BF-4F10-89AB-B2CF133D3474}">
      <dsp:nvSpPr>
        <dsp:cNvPr id="0" name=""/>
        <dsp:cNvSpPr/>
      </dsp:nvSpPr>
      <dsp:spPr>
        <a:xfrm>
          <a:off x="429797" y="1693048"/>
          <a:ext cx="6017167" cy="3247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35" tIns="0" rIns="227435" bIns="0" numCol="1" spcCol="1270" anchor="ctr" anchorCtr="0">
          <a:noAutofit/>
        </a:bodyPr>
        <a:lstStyle/>
        <a:p>
          <a:pPr marL="0" lvl="0" indent="0" algn="l" defTabSz="800100">
            <a:lnSpc>
              <a:spcPct val="90000"/>
            </a:lnSpc>
            <a:spcBef>
              <a:spcPct val="0"/>
            </a:spcBef>
            <a:spcAft>
              <a:spcPct val="35000"/>
            </a:spcAft>
            <a:buNone/>
          </a:pPr>
          <a:r>
            <a:rPr lang="en-GB" sz="1800" b="1" kern="1200" dirty="0"/>
            <a:t>SUPPORT</a:t>
          </a:r>
          <a:endParaRPr lang="en-GB" sz="900" b="1" kern="1200" dirty="0"/>
        </a:p>
      </dsp:txBody>
      <dsp:txXfrm>
        <a:off x="445649" y="1708900"/>
        <a:ext cx="5985463" cy="293016"/>
      </dsp:txXfrm>
    </dsp:sp>
    <dsp:sp modelId="{B018C90C-D65E-4683-A542-5704181FC315}">
      <dsp:nvSpPr>
        <dsp:cNvPr id="0" name=""/>
        <dsp:cNvSpPr/>
      </dsp:nvSpPr>
      <dsp:spPr>
        <a:xfrm>
          <a:off x="0" y="3982918"/>
          <a:ext cx="8595953" cy="19057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7141" tIns="229108" rIns="667141"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Mindfulness</a:t>
          </a:r>
          <a:endParaRPr lang="en-GB" sz="1400" kern="1200" dirty="0"/>
        </a:p>
        <a:p>
          <a:pPr marL="114300" lvl="1" indent="-114300" algn="l" defTabSz="622300">
            <a:lnSpc>
              <a:spcPct val="90000"/>
            </a:lnSpc>
            <a:spcBef>
              <a:spcPct val="0"/>
            </a:spcBef>
            <a:spcAft>
              <a:spcPct val="15000"/>
            </a:spcAft>
            <a:buChar char="•"/>
          </a:pPr>
          <a:r>
            <a:rPr lang="en-US" sz="1400" b="1" kern="1200" dirty="0"/>
            <a:t>Department for Education Return to Wellbeing</a:t>
          </a:r>
        </a:p>
        <a:p>
          <a:pPr marL="114300" lvl="1" indent="-114300" algn="l" defTabSz="622300">
            <a:lnSpc>
              <a:spcPct val="90000"/>
            </a:lnSpc>
            <a:spcBef>
              <a:spcPct val="0"/>
            </a:spcBef>
            <a:spcAft>
              <a:spcPct val="15000"/>
            </a:spcAft>
            <a:buChar char="•"/>
          </a:pPr>
          <a:r>
            <a:rPr lang="en-US" sz="1400" b="1" kern="1200" dirty="0"/>
            <a:t>Physiological First Aid</a:t>
          </a:r>
        </a:p>
        <a:p>
          <a:pPr marL="114300" lvl="1" indent="-114300" algn="l" defTabSz="622300">
            <a:lnSpc>
              <a:spcPct val="90000"/>
            </a:lnSpc>
            <a:spcBef>
              <a:spcPct val="0"/>
            </a:spcBef>
            <a:spcAft>
              <a:spcPct val="15000"/>
            </a:spcAft>
            <a:buChar char="•"/>
          </a:pPr>
          <a:r>
            <a:rPr lang="en-US" sz="1400" b="1" kern="1200" dirty="0"/>
            <a:t>Emotion coaching</a:t>
          </a:r>
        </a:p>
        <a:p>
          <a:pPr marL="114300" lvl="1" indent="-114300" algn="l" defTabSz="622300">
            <a:lnSpc>
              <a:spcPct val="90000"/>
            </a:lnSpc>
            <a:spcBef>
              <a:spcPct val="0"/>
            </a:spcBef>
            <a:spcAft>
              <a:spcPct val="15000"/>
            </a:spcAft>
            <a:buChar char="•"/>
          </a:pPr>
          <a:r>
            <a:rPr lang="en-US" sz="1400" b="1" kern="1200" dirty="0"/>
            <a:t>Unconscious Bias</a:t>
          </a:r>
        </a:p>
        <a:p>
          <a:pPr marL="114300" lvl="1" indent="-114300" algn="l" defTabSz="622300">
            <a:lnSpc>
              <a:spcPct val="90000"/>
            </a:lnSpc>
            <a:spcBef>
              <a:spcPct val="0"/>
            </a:spcBef>
            <a:spcAft>
              <a:spcPct val="15000"/>
            </a:spcAft>
            <a:buChar char="•"/>
          </a:pPr>
          <a:r>
            <a:rPr lang="en-US" sz="1400" b="1" kern="1200" dirty="0"/>
            <a:t>Restorative Justice</a:t>
          </a:r>
        </a:p>
        <a:p>
          <a:pPr marL="114300" lvl="1" indent="-114300" algn="l" defTabSz="622300">
            <a:lnSpc>
              <a:spcPct val="90000"/>
            </a:lnSpc>
            <a:spcBef>
              <a:spcPct val="0"/>
            </a:spcBef>
            <a:spcAft>
              <a:spcPct val="15000"/>
            </a:spcAft>
            <a:buChar char="•"/>
          </a:pPr>
          <a:r>
            <a:rPr lang="en-US" sz="1400" b="1" kern="1200" dirty="0"/>
            <a:t>Zones of Regulation</a:t>
          </a:r>
        </a:p>
      </dsp:txBody>
      <dsp:txXfrm>
        <a:off x="0" y="3982918"/>
        <a:ext cx="8595953" cy="1905750"/>
      </dsp:txXfrm>
    </dsp:sp>
    <dsp:sp modelId="{EF5D28DA-CA36-4FDF-ACC0-1C8BD9C37B63}">
      <dsp:nvSpPr>
        <dsp:cNvPr id="0" name=""/>
        <dsp:cNvSpPr/>
      </dsp:nvSpPr>
      <dsp:spPr>
        <a:xfrm>
          <a:off x="429797" y="3820558"/>
          <a:ext cx="6017167" cy="3247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35" tIns="0" rIns="227435" bIns="0" numCol="1" spcCol="1270" anchor="ctr" anchorCtr="0">
          <a:noAutofit/>
        </a:bodyPr>
        <a:lstStyle/>
        <a:p>
          <a:pPr marL="0" lvl="0" indent="0" algn="l" defTabSz="800100">
            <a:lnSpc>
              <a:spcPct val="90000"/>
            </a:lnSpc>
            <a:spcBef>
              <a:spcPct val="0"/>
            </a:spcBef>
            <a:spcAft>
              <a:spcPct val="35000"/>
            </a:spcAft>
            <a:buNone/>
          </a:pPr>
          <a:r>
            <a:rPr lang="en-GB" sz="1800" b="1" kern="1200" dirty="0"/>
            <a:t>TRAINING</a:t>
          </a:r>
        </a:p>
      </dsp:txBody>
      <dsp:txXfrm>
        <a:off x="445649" y="3836410"/>
        <a:ext cx="5985463"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8E469-78C9-4D1C-AE80-2830A9E97AE0}">
      <dsp:nvSpPr>
        <dsp:cNvPr id="0" name=""/>
        <dsp:cNvSpPr/>
      </dsp:nvSpPr>
      <dsp:spPr>
        <a:xfrm rot="5400000">
          <a:off x="5329280" y="-2194099"/>
          <a:ext cx="799350" cy="539195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Will demonstrate all that you are doing</a:t>
          </a:r>
        </a:p>
        <a:p>
          <a:pPr marL="114300" lvl="1" indent="-114300" algn="l" defTabSz="533400">
            <a:lnSpc>
              <a:spcPct val="90000"/>
            </a:lnSpc>
            <a:spcBef>
              <a:spcPct val="0"/>
            </a:spcBef>
            <a:spcAft>
              <a:spcPct val="15000"/>
            </a:spcAft>
            <a:buChar char="•"/>
          </a:pPr>
          <a:r>
            <a:rPr lang="en-GB" sz="1200" b="1" kern="1200" dirty="0"/>
            <a:t>Will demonstrate challenges or things you might decide to work on</a:t>
          </a:r>
        </a:p>
        <a:p>
          <a:pPr marL="114300" lvl="1" indent="-114300" algn="l" defTabSz="533400">
            <a:lnSpc>
              <a:spcPct val="90000"/>
            </a:lnSpc>
            <a:spcBef>
              <a:spcPct val="0"/>
            </a:spcBef>
            <a:spcAft>
              <a:spcPct val="15000"/>
            </a:spcAft>
            <a:buChar char="•"/>
          </a:pPr>
          <a:r>
            <a:rPr lang="en-GB" sz="1200" b="1" kern="1200" dirty="0"/>
            <a:t>Will play a part in informing future trainings/interventions </a:t>
          </a:r>
        </a:p>
      </dsp:txBody>
      <dsp:txXfrm rot="-5400000">
        <a:off x="3032976" y="141226"/>
        <a:ext cx="5352938" cy="721308"/>
      </dsp:txXfrm>
    </dsp:sp>
    <dsp:sp modelId="{BE7ABA97-F2C3-4DC0-AD28-F23B0B69C521}">
      <dsp:nvSpPr>
        <dsp:cNvPr id="0" name=""/>
        <dsp:cNvSpPr/>
      </dsp:nvSpPr>
      <dsp:spPr>
        <a:xfrm>
          <a:off x="0" y="2285"/>
          <a:ext cx="3032976" cy="9991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Mapping Tool</a:t>
          </a:r>
        </a:p>
      </dsp:txBody>
      <dsp:txXfrm>
        <a:off x="48776" y="51061"/>
        <a:ext cx="2935424" cy="901636"/>
      </dsp:txXfrm>
    </dsp:sp>
    <dsp:sp modelId="{D2EBECA2-2F44-441F-BEBB-32F8D6518327}">
      <dsp:nvSpPr>
        <dsp:cNvPr id="0" name=""/>
        <dsp:cNvSpPr/>
      </dsp:nvSpPr>
      <dsp:spPr>
        <a:xfrm rot="5400000">
          <a:off x="5329280" y="-1144951"/>
          <a:ext cx="799350" cy="539195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Have at least 1 trained MHFA</a:t>
          </a:r>
        </a:p>
        <a:p>
          <a:pPr marL="114300" lvl="1" indent="-114300" algn="l" defTabSz="533400">
            <a:lnSpc>
              <a:spcPct val="90000"/>
            </a:lnSpc>
            <a:spcBef>
              <a:spcPct val="0"/>
            </a:spcBef>
            <a:spcAft>
              <a:spcPct val="15000"/>
            </a:spcAft>
            <a:buChar char="•"/>
          </a:pPr>
          <a:r>
            <a:rPr lang="en-GB" sz="1200" b="1" kern="1200" dirty="0"/>
            <a:t>Deliver mental health awareness to pupils</a:t>
          </a:r>
        </a:p>
        <a:p>
          <a:pPr marL="114300" lvl="1" indent="-114300" algn="l" defTabSz="533400">
            <a:lnSpc>
              <a:spcPct val="90000"/>
            </a:lnSpc>
            <a:spcBef>
              <a:spcPct val="0"/>
            </a:spcBef>
            <a:spcAft>
              <a:spcPct val="15000"/>
            </a:spcAft>
            <a:buChar char="•"/>
          </a:pPr>
          <a:r>
            <a:rPr lang="en-GB" sz="1200" b="1" kern="1200" dirty="0">
              <a:solidFill>
                <a:schemeClr val="tx1"/>
              </a:solidFill>
            </a:rPr>
            <a:t>Staff training</a:t>
          </a:r>
        </a:p>
        <a:p>
          <a:pPr marL="114300" lvl="1" indent="-114300" algn="l" defTabSz="533400">
            <a:lnSpc>
              <a:spcPct val="90000"/>
            </a:lnSpc>
            <a:spcBef>
              <a:spcPct val="0"/>
            </a:spcBef>
            <a:spcAft>
              <a:spcPct val="15000"/>
            </a:spcAft>
            <a:buChar char="•"/>
          </a:pPr>
          <a:r>
            <a:rPr lang="en-GB" sz="1200" b="1" kern="1200" dirty="0">
              <a:solidFill>
                <a:schemeClr val="tx1"/>
              </a:solidFill>
            </a:rPr>
            <a:t>Parent training</a:t>
          </a:r>
        </a:p>
      </dsp:txBody>
      <dsp:txXfrm rot="-5400000">
        <a:off x="3032976" y="1190374"/>
        <a:ext cx="5352938" cy="721308"/>
      </dsp:txXfrm>
    </dsp:sp>
    <dsp:sp modelId="{FFE65325-FDE7-4042-9167-B030B580011F}">
      <dsp:nvSpPr>
        <dsp:cNvPr id="0" name=""/>
        <dsp:cNvSpPr/>
      </dsp:nvSpPr>
      <dsp:spPr>
        <a:xfrm>
          <a:off x="0" y="1051433"/>
          <a:ext cx="3032976" cy="9991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Mental Health Awareness</a:t>
          </a:r>
        </a:p>
      </dsp:txBody>
      <dsp:txXfrm>
        <a:off x="48776" y="1100209"/>
        <a:ext cx="2935424" cy="901636"/>
      </dsp:txXfrm>
    </dsp:sp>
    <dsp:sp modelId="{61699168-DB0C-4602-A093-859316492994}">
      <dsp:nvSpPr>
        <dsp:cNvPr id="0" name=""/>
        <dsp:cNvSpPr/>
      </dsp:nvSpPr>
      <dsp:spPr>
        <a:xfrm rot="5400000">
          <a:off x="5329280" y="-95803"/>
          <a:ext cx="799350" cy="539195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Posters around the school</a:t>
          </a:r>
        </a:p>
        <a:p>
          <a:pPr marL="114300" lvl="1" indent="-114300" algn="l" defTabSz="533400">
            <a:lnSpc>
              <a:spcPct val="90000"/>
            </a:lnSpc>
            <a:spcBef>
              <a:spcPct val="0"/>
            </a:spcBef>
            <a:spcAft>
              <a:spcPct val="15000"/>
            </a:spcAft>
            <a:buChar char="•"/>
          </a:pPr>
          <a:r>
            <a:rPr lang="en-GB" sz="1200" b="1" kern="1200" dirty="0"/>
            <a:t>Staff knowledge of </a:t>
          </a:r>
          <a:r>
            <a:rPr lang="en-GB" sz="1200" b="1" kern="1200" dirty="0" err="1"/>
            <a:t>Kooth</a:t>
          </a:r>
          <a:r>
            <a:rPr lang="en-GB" sz="1200" b="1" kern="1200" dirty="0"/>
            <a:t> for signposting</a:t>
          </a:r>
        </a:p>
        <a:p>
          <a:pPr marL="114300" lvl="1" indent="-114300" algn="l" defTabSz="533400">
            <a:lnSpc>
              <a:spcPct val="90000"/>
            </a:lnSpc>
            <a:spcBef>
              <a:spcPct val="0"/>
            </a:spcBef>
            <a:spcAft>
              <a:spcPct val="15000"/>
            </a:spcAft>
            <a:buChar char="•"/>
          </a:pPr>
          <a:r>
            <a:rPr lang="en-GB" sz="1200" b="1" kern="1200" dirty="0"/>
            <a:t>Book a presentation</a:t>
          </a:r>
        </a:p>
        <a:p>
          <a:pPr marL="114300" lvl="1" indent="-114300" algn="l" defTabSz="533400">
            <a:lnSpc>
              <a:spcPct val="90000"/>
            </a:lnSpc>
            <a:spcBef>
              <a:spcPct val="0"/>
            </a:spcBef>
            <a:spcAft>
              <a:spcPct val="15000"/>
            </a:spcAft>
            <a:buChar char="•"/>
          </a:pPr>
          <a:r>
            <a:rPr lang="en-GB" sz="1200" b="1" kern="1200" dirty="0"/>
            <a:t>Staff know about </a:t>
          </a:r>
          <a:r>
            <a:rPr lang="en-GB" sz="1200" b="1" kern="1200" dirty="0" err="1"/>
            <a:t>Qwell</a:t>
          </a:r>
          <a:endParaRPr lang="en-GB" sz="1200" b="1" kern="1200" dirty="0"/>
        </a:p>
      </dsp:txBody>
      <dsp:txXfrm rot="-5400000">
        <a:off x="3032976" y="2239522"/>
        <a:ext cx="5352938" cy="721308"/>
      </dsp:txXfrm>
    </dsp:sp>
    <dsp:sp modelId="{1B728F28-25D1-450C-A077-0611C635E295}">
      <dsp:nvSpPr>
        <dsp:cNvPr id="0" name=""/>
        <dsp:cNvSpPr/>
      </dsp:nvSpPr>
      <dsp:spPr>
        <a:xfrm>
          <a:off x="0" y="2100581"/>
          <a:ext cx="3032976" cy="99918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Promotion of </a:t>
          </a:r>
          <a:r>
            <a:rPr lang="en-GB" sz="2800" kern="1200" dirty="0" err="1"/>
            <a:t>Kooth</a:t>
          </a:r>
          <a:r>
            <a:rPr lang="en-GB" sz="2800" kern="1200" dirty="0"/>
            <a:t> and </a:t>
          </a:r>
          <a:r>
            <a:rPr lang="en-GB" sz="2800" kern="1200" dirty="0" err="1"/>
            <a:t>Qwell</a:t>
          </a:r>
          <a:endParaRPr lang="en-GB" sz="2800" kern="1200" dirty="0"/>
        </a:p>
      </dsp:txBody>
      <dsp:txXfrm>
        <a:off x="48776" y="2149357"/>
        <a:ext cx="2935424" cy="901636"/>
      </dsp:txXfrm>
    </dsp:sp>
    <dsp:sp modelId="{68BEACA8-FFF6-4393-B1F3-4082A7288C7B}">
      <dsp:nvSpPr>
        <dsp:cNvPr id="0" name=""/>
        <dsp:cNvSpPr/>
      </dsp:nvSpPr>
      <dsp:spPr>
        <a:xfrm rot="5400000">
          <a:off x="5329280" y="953344"/>
          <a:ext cx="799350" cy="5391959"/>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1" kern="1200" dirty="0"/>
            <a:t>Ensure this is in your safeguarding/wellbeing policy</a:t>
          </a:r>
        </a:p>
        <a:p>
          <a:pPr marL="114300" lvl="1" indent="-114300" algn="l" defTabSz="533400">
            <a:lnSpc>
              <a:spcPct val="90000"/>
            </a:lnSpc>
            <a:spcBef>
              <a:spcPct val="0"/>
            </a:spcBef>
            <a:spcAft>
              <a:spcPct val="15000"/>
            </a:spcAft>
            <a:buChar char="•"/>
          </a:pPr>
          <a:r>
            <a:rPr lang="en-GB" sz="1200" b="1" kern="1200" dirty="0">
              <a:solidFill>
                <a:schemeClr val="tx1"/>
              </a:solidFill>
            </a:rPr>
            <a:t>Book on Papyrus Suicide Prevention training</a:t>
          </a:r>
        </a:p>
      </dsp:txBody>
      <dsp:txXfrm rot="-5400000">
        <a:off x="3032976" y="3288670"/>
        <a:ext cx="5352938" cy="721308"/>
      </dsp:txXfrm>
    </dsp:sp>
    <dsp:sp modelId="{C5A9AFE5-9F90-4EB2-98DF-B403DF992356}">
      <dsp:nvSpPr>
        <dsp:cNvPr id="0" name=""/>
        <dsp:cNvSpPr/>
      </dsp:nvSpPr>
      <dsp:spPr>
        <a:xfrm>
          <a:off x="0" y="3149729"/>
          <a:ext cx="3032976" cy="99918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Self Harm and Suicide </a:t>
          </a:r>
        </a:p>
      </dsp:txBody>
      <dsp:txXfrm>
        <a:off x="48776" y="3198505"/>
        <a:ext cx="2935424" cy="901636"/>
      </dsp:txXfrm>
    </dsp:sp>
    <dsp:sp modelId="{EA3BBD79-D28D-4E8B-A625-2E9DD1BE97FD}">
      <dsp:nvSpPr>
        <dsp:cNvPr id="0" name=""/>
        <dsp:cNvSpPr/>
      </dsp:nvSpPr>
      <dsp:spPr>
        <a:xfrm rot="5400000">
          <a:off x="5329280" y="2002492"/>
          <a:ext cx="799350" cy="5391959"/>
        </a:xfrm>
        <a:prstGeom prst="round2Same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lrTx/>
            <a:buSzTx/>
            <a:buFontTx/>
            <a:buNone/>
          </a:pPr>
          <a:endParaRPr lang="en-GB" sz="1500" b="0" kern="1200" dirty="0">
            <a:solidFill>
              <a:srgbClr val="FF0000"/>
            </a:solidFill>
          </a:endParaRPr>
        </a:p>
        <a:p>
          <a:pPr marL="114300" lvl="1" indent="-114300" algn="l" defTabSz="533400">
            <a:lnSpc>
              <a:spcPct val="90000"/>
            </a:lnSpc>
            <a:spcBef>
              <a:spcPct val="0"/>
            </a:spcBef>
            <a:spcAft>
              <a:spcPct val="15000"/>
            </a:spcAft>
            <a:buClrTx/>
            <a:buSzTx/>
            <a:buFontTx/>
            <a:buNone/>
          </a:pPr>
          <a:r>
            <a:rPr lang="en-US" sz="1200" b="1" kern="1200" dirty="0">
              <a:solidFill>
                <a:schemeClr val="tx1"/>
              </a:solidFill>
            </a:rPr>
            <a:t>Raise awareness of the impact on mental health through signposting to resources</a:t>
          </a:r>
        </a:p>
      </dsp:txBody>
      <dsp:txXfrm rot="-5400000">
        <a:off x="3032976" y="4337818"/>
        <a:ext cx="5352938" cy="721308"/>
      </dsp:txXfrm>
    </dsp:sp>
    <dsp:sp modelId="{4DCEFCE8-DEDD-4B18-82E3-3B909CBBA1BB}">
      <dsp:nvSpPr>
        <dsp:cNvPr id="0" name=""/>
        <dsp:cNvSpPr/>
      </dsp:nvSpPr>
      <dsp:spPr>
        <a:xfrm>
          <a:off x="0" y="4198877"/>
          <a:ext cx="3032976" cy="99918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Digital Resilience</a:t>
          </a:r>
        </a:p>
      </dsp:txBody>
      <dsp:txXfrm>
        <a:off x="48776" y="4247653"/>
        <a:ext cx="2935424" cy="90163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20" tIns="45712" rIns="91420" bIns="45712"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20" tIns="45712" rIns="91420" bIns="45712" rtlCol="0"/>
          <a:lstStyle>
            <a:lvl1pPr algn="r">
              <a:defRPr sz="1200"/>
            </a:lvl1pPr>
          </a:lstStyle>
          <a:p>
            <a:fld id="{62AA3EC9-7E6D-432C-85CE-9D37F2F084F2}" type="datetimeFigureOut">
              <a:rPr lang="en-GB" smtClean="0"/>
              <a:t>18/03/2022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0" tIns="45712" rIns="91420" bIns="45712" rtlCol="0" anchor="ctr"/>
          <a:lstStyle/>
          <a:p>
            <a:endParaRPr lang="en-GB"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20" tIns="45712" rIns="91420"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3"/>
            <a:ext cx="2945659" cy="496332"/>
          </a:xfrm>
          <a:prstGeom prst="rect">
            <a:avLst/>
          </a:prstGeom>
        </p:spPr>
        <p:txBody>
          <a:bodyPr vert="horz" lIns="91420" tIns="45712" rIns="91420" bIns="4571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20" tIns="45712" rIns="91420" bIns="45712" rtlCol="0" anchor="b"/>
          <a:lstStyle>
            <a:lvl1pPr algn="r">
              <a:defRPr sz="1200"/>
            </a:lvl1pPr>
          </a:lstStyle>
          <a:p>
            <a:fld id="{CE09D184-4D6B-4DE8-A0BB-9BA9F58F6250}" type="slidenum">
              <a:rPr lang="en-GB" smtClean="0"/>
              <a:t>‹#›</a:t>
            </a:fld>
            <a:endParaRPr lang="en-GB" dirty="0"/>
          </a:p>
        </p:txBody>
      </p:sp>
    </p:spTree>
    <p:extLst>
      <p:ext uri="{BB962C8B-B14F-4D97-AF65-F5344CB8AC3E}">
        <p14:creationId xmlns:p14="http://schemas.microsoft.com/office/powerpoint/2010/main" val="54225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09D184-4D6B-4DE8-A0BB-9BA9F58F6250}" type="slidenum">
              <a:rPr lang="en-GB" smtClean="0"/>
              <a:t>1</a:t>
            </a:fld>
            <a:endParaRPr lang="en-GB" dirty="0"/>
          </a:p>
        </p:txBody>
      </p:sp>
    </p:spTree>
    <p:extLst>
      <p:ext uri="{BB962C8B-B14F-4D97-AF65-F5344CB8AC3E}">
        <p14:creationId xmlns:p14="http://schemas.microsoft.com/office/powerpoint/2010/main" val="303574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09D184-4D6B-4DE8-A0BB-9BA9F58F6250}" type="slidenum">
              <a:rPr lang="en-GB" smtClean="0"/>
              <a:t>3</a:t>
            </a:fld>
            <a:endParaRPr lang="en-GB" dirty="0"/>
          </a:p>
        </p:txBody>
      </p:sp>
    </p:spTree>
    <p:extLst>
      <p:ext uri="{BB962C8B-B14F-4D97-AF65-F5344CB8AC3E}">
        <p14:creationId xmlns:p14="http://schemas.microsoft.com/office/powerpoint/2010/main" val="90571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9D184-4D6B-4DE8-A0BB-9BA9F58F625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4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 focus today will be on moving into our Universal offer open to any school in Barnet and how we distinguish between those that are making some use of the </a:t>
            </a:r>
            <a:r>
              <a:rPr lang="en-GB" dirty="0" err="1"/>
              <a:t>Resilients</a:t>
            </a:r>
            <a:r>
              <a:rPr lang="en-GB" dirty="0"/>
              <a:t> Schools Offer and those that are really embedding the whole school approach – and how are schools being recognised for this – Resilient Schools logo?</a:t>
            </a:r>
          </a:p>
          <a:p>
            <a:endParaRPr lang="en-GB" dirty="0"/>
          </a:p>
        </p:txBody>
      </p:sp>
      <p:sp>
        <p:nvSpPr>
          <p:cNvPr id="4" name="Slide Number Placeholder 3"/>
          <p:cNvSpPr>
            <a:spLocks noGrp="1"/>
          </p:cNvSpPr>
          <p:nvPr>
            <p:ph type="sldNum" sz="quarter" idx="10"/>
          </p:nvPr>
        </p:nvSpPr>
        <p:spPr/>
        <p:txBody>
          <a:bodyPr/>
          <a:lstStyle/>
          <a:p>
            <a:fld id="{CE09D184-4D6B-4DE8-A0BB-9BA9F58F6250}" type="slidenum">
              <a:rPr lang="en-GB" smtClean="0"/>
              <a:t>7</a:t>
            </a:fld>
            <a:endParaRPr lang="en-GB" dirty="0"/>
          </a:p>
        </p:txBody>
      </p:sp>
    </p:spTree>
    <p:extLst>
      <p:ext uri="{BB962C8B-B14F-4D97-AF65-F5344CB8AC3E}">
        <p14:creationId xmlns:p14="http://schemas.microsoft.com/office/powerpoint/2010/main" val="132137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09D184-4D6B-4DE8-A0BB-9BA9F58F6250}" type="slidenum">
              <a:rPr lang="en-GB" smtClean="0"/>
              <a:t>16</a:t>
            </a:fld>
            <a:endParaRPr lang="en-GB" dirty="0"/>
          </a:p>
        </p:txBody>
      </p:sp>
    </p:spTree>
    <p:extLst>
      <p:ext uri="{BB962C8B-B14F-4D97-AF65-F5344CB8AC3E}">
        <p14:creationId xmlns:p14="http://schemas.microsoft.com/office/powerpoint/2010/main" val="121065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2865AC0-4FBB-45F3-AE72-91097372A749}" type="datetimeFigureOut">
              <a:rPr lang="en-GB" smtClean="0"/>
              <a:t>18/03/2022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30268B-7821-4936-B0E7-CDABDF0CEE1A}" type="slidenum">
              <a:rPr lang="en-GB" smtClean="0"/>
              <a:t>‹#›</a:t>
            </a:fld>
            <a:endParaRPr lang="en-GB" dirty="0"/>
          </a:p>
        </p:txBody>
      </p:sp>
    </p:spTree>
    <p:extLst>
      <p:ext uri="{BB962C8B-B14F-4D97-AF65-F5344CB8AC3E}">
        <p14:creationId xmlns:p14="http://schemas.microsoft.com/office/powerpoint/2010/main" val="3619304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865AC0-4FBB-45F3-AE72-91097372A749}" type="datetimeFigureOut">
              <a:rPr lang="en-GB" smtClean="0"/>
              <a:t>18/03/2022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30268B-7821-4936-B0E7-CDABDF0CEE1A}" type="slidenum">
              <a:rPr lang="en-GB" smtClean="0"/>
              <a:t>‹#›</a:t>
            </a:fld>
            <a:endParaRPr lang="en-GB" dirty="0"/>
          </a:p>
        </p:txBody>
      </p:sp>
    </p:spTree>
    <p:extLst>
      <p:ext uri="{BB962C8B-B14F-4D97-AF65-F5344CB8AC3E}">
        <p14:creationId xmlns:p14="http://schemas.microsoft.com/office/powerpoint/2010/main" val="44274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865AC0-4FBB-45F3-AE72-91097372A749}" type="datetimeFigureOut">
              <a:rPr lang="en-GB" smtClean="0"/>
              <a:t>18/03/2022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30268B-7821-4936-B0E7-CDABDF0CEE1A}" type="slidenum">
              <a:rPr lang="en-GB" smtClean="0"/>
              <a:t>‹#›</a:t>
            </a:fld>
            <a:endParaRPr lang="en-GB" dirty="0"/>
          </a:p>
        </p:txBody>
      </p:sp>
    </p:spTree>
    <p:extLst>
      <p:ext uri="{BB962C8B-B14F-4D97-AF65-F5344CB8AC3E}">
        <p14:creationId xmlns:p14="http://schemas.microsoft.com/office/powerpoint/2010/main" val="161836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29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865AC0-4FBB-45F3-AE72-91097372A749}" type="datetimeFigureOut">
              <a:rPr lang="en-GB" smtClean="0"/>
              <a:t>18/03/2022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30268B-7821-4936-B0E7-CDABDF0CEE1A}" type="slidenum">
              <a:rPr lang="en-GB" smtClean="0"/>
              <a:t>‹#›</a:t>
            </a:fld>
            <a:endParaRPr lang="en-GB" dirty="0"/>
          </a:p>
        </p:txBody>
      </p:sp>
    </p:spTree>
    <p:extLst>
      <p:ext uri="{BB962C8B-B14F-4D97-AF65-F5344CB8AC3E}">
        <p14:creationId xmlns:p14="http://schemas.microsoft.com/office/powerpoint/2010/main" val="423870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65AC0-4FBB-45F3-AE72-91097372A749}" type="datetimeFigureOut">
              <a:rPr lang="en-GB" smtClean="0"/>
              <a:t>18/03/2022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30268B-7821-4936-B0E7-CDABDF0CEE1A}" type="slidenum">
              <a:rPr lang="en-GB" smtClean="0"/>
              <a:t>‹#›</a:t>
            </a:fld>
            <a:endParaRPr lang="en-GB" dirty="0"/>
          </a:p>
        </p:txBody>
      </p:sp>
    </p:spTree>
    <p:extLst>
      <p:ext uri="{BB962C8B-B14F-4D97-AF65-F5344CB8AC3E}">
        <p14:creationId xmlns:p14="http://schemas.microsoft.com/office/powerpoint/2010/main" val="184188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865AC0-4FBB-45F3-AE72-91097372A749}" type="datetimeFigureOut">
              <a:rPr lang="en-GB" smtClean="0"/>
              <a:t>18/03/2022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30268B-7821-4936-B0E7-CDABDF0CEE1A}" type="slidenum">
              <a:rPr lang="en-GB" smtClean="0"/>
              <a:t>‹#›</a:t>
            </a:fld>
            <a:endParaRPr lang="en-GB" dirty="0"/>
          </a:p>
        </p:txBody>
      </p:sp>
    </p:spTree>
    <p:extLst>
      <p:ext uri="{BB962C8B-B14F-4D97-AF65-F5344CB8AC3E}">
        <p14:creationId xmlns:p14="http://schemas.microsoft.com/office/powerpoint/2010/main" val="116498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2865AC0-4FBB-45F3-AE72-91097372A749}" type="datetimeFigureOut">
              <a:rPr lang="en-GB" smtClean="0"/>
              <a:t>18/03/2022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A30268B-7821-4936-B0E7-CDABDF0CEE1A}" type="slidenum">
              <a:rPr lang="en-GB" smtClean="0"/>
              <a:t>‹#›</a:t>
            </a:fld>
            <a:endParaRPr lang="en-GB" dirty="0"/>
          </a:p>
        </p:txBody>
      </p:sp>
    </p:spTree>
    <p:extLst>
      <p:ext uri="{BB962C8B-B14F-4D97-AF65-F5344CB8AC3E}">
        <p14:creationId xmlns:p14="http://schemas.microsoft.com/office/powerpoint/2010/main" val="49313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865AC0-4FBB-45F3-AE72-91097372A749}" type="datetimeFigureOut">
              <a:rPr lang="en-GB" smtClean="0"/>
              <a:t>18/03/2022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A30268B-7821-4936-B0E7-CDABDF0CEE1A}" type="slidenum">
              <a:rPr lang="en-GB" smtClean="0"/>
              <a:t>‹#›</a:t>
            </a:fld>
            <a:endParaRPr lang="en-GB" dirty="0"/>
          </a:p>
        </p:txBody>
      </p:sp>
    </p:spTree>
    <p:extLst>
      <p:ext uri="{BB962C8B-B14F-4D97-AF65-F5344CB8AC3E}">
        <p14:creationId xmlns:p14="http://schemas.microsoft.com/office/powerpoint/2010/main" val="353187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65AC0-4FBB-45F3-AE72-91097372A749}" type="datetimeFigureOut">
              <a:rPr lang="en-GB" smtClean="0"/>
              <a:t>18/03/2022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A30268B-7821-4936-B0E7-CDABDF0CEE1A}" type="slidenum">
              <a:rPr lang="en-GB" smtClean="0"/>
              <a:t>‹#›</a:t>
            </a:fld>
            <a:endParaRPr lang="en-GB" dirty="0"/>
          </a:p>
        </p:txBody>
      </p:sp>
    </p:spTree>
    <p:extLst>
      <p:ext uri="{BB962C8B-B14F-4D97-AF65-F5344CB8AC3E}">
        <p14:creationId xmlns:p14="http://schemas.microsoft.com/office/powerpoint/2010/main" val="184247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65AC0-4FBB-45F3-AE72-91097372A749}" type="datetimeFigureOut">
              <a:rPr lang="en-GB" smtClean="0"/>
              <a:t>18/03/2022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30268B-7821-4936-B0E7-CDABDF0CEE1A}" type="slidenum">
              <a:rPr lang="en-GB" smtClean="0"/>
              <a:t>‹#›</a:t>
            </a:fld>
            <a:endParaRPr lang="en-GB" dirty="0"/>
          </a:p>
        </p:txBody>
      </p:sp>
    </p:spTree>
    <p:extLst>
      <p:ext uri="{BB962C8B-B14F-4D97-AF65-F5344CB8AC3E}">
        <p14:creationId xmlns:p14="http://schemas.microsoft.com/office/powerpoint/2010/main" val="185914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65AC0-4FBB-45F3-AE72-91097372A749}" type="datetimeFigureOut">
              <a:rPr lang="en-GB" smtClean="0"/>
              <a:t>18/03/2022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A30268B-7821-4936-B0E7-CDABDF0CEE1A}" type="slidenum">
              <a:rPr lang="en-GB" smtClean="0"/>
              <a:t>‹#›</a:t>
            </a:fld>
            <a:endParaRPr lang="en-GB" dirty="0"/>
          </a:p>
        </p:txBody>
      </p:sp>
    </p:spTree>
    <p:extLst>
      <p:ext uri="{BB962C8B-B14F-4D97-AF65-F5344CB8AC3E}">
        <p14:creationId xmlns:p14="http://schemas.microsoft.com/office/powerpoint/2010/main" val="166537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65AC0-4FBB-45F3-AE72-91097372A749}" type="datetimeFigureOut">
              <a:rPr lang="en-GB" smtClean="0"/>
              <a:t>18/03/2022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0268B-7821-4936-B0E7-CDABDF0CEE1A}" type="slidenum">
              <a:rPr lang="en-GB" smtClean="0"/>
              <a:t>‹#›</a:t>
            </a:fld>
            <a:endParaRPr lang="en-GB" dirty="0"/>
          </a:p>
        </p:txBody>
      </p:sp>
    </p:spTree>
    <p:extLst>
      <p:ext uri="{BB962C8B-B14F-4D97-AF65-F5344CB8AC3E}">
        <p14:creationId xmlns:p14="http://schemas.microsoft.com/office/powerpoint/2010/main" val="731398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aliem.com/2016/team-based-learning-2016-jgme-aliem-hot-topics-in-medical-education/"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tmp"/><Relationship Id="rId4" Type="http://schemas.openxmlformats.org/officeDocument/2006/relationships/image" Target="../media/image12.tm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family friendly barne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 name="Picture 9">
            <a:extLst>
              <a:ext uri="{FF2B5EF4-FFF2-40B4-BE49-F238E27FC236}">
                <a16:creationId xmlns:a16="http://schemas.microsoft.com/office/drawing/2014/main" id="{A81670C1-9673-4B0C-B13C-DEFD7F44DE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782" y="1039775"/>
            <a:ext cx="4464496" cy="3338289"/>
          </a:xfrm>
          <a:prstGeom prst="rect">
            <a:avLst/>
          </a:prstGeom>
        </p:spPr>
      </p:pic>
      <p:pic>
        <p:nvPicPr>
          <p:cNvPr id="8" name="Picture 4">
            <a:extLst>
              <a:ext uri="{FF2B5EF4-FFF2-40B4-BE49-F238E27FC236}">
                <a16:creationId xmlns:a16="http://schemas.microsoft.com/office/drawing/2014/main" id="{31511289-E5CD-4ED9-9088-D943333066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476672"/>
            <a:ext cx="146002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id="{E3CCCC52-F252-4F4A-8D5F-9A7DBBDDA7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75" b="375"/>
          <a:stretch>
            <a:fillRect/>
          </a:stretch>
        </p:blipFill>
        <p:spPr bwMode="auto">
          <a:xfrm>
            <a:off x="395536" y="604025"/>
            <a:ext cx="3384376" cy="1456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pic>
        <p:nvPicPr>
          <p:cNvPr id="18" name="Picture 2" descr="A group of people standing outside&#10;&#10;Description automatically generated with low confidence">
            <a:extLst>
              <a:ext uri="{FF2B5EF4-FFF2-40B4-BE49-F238E27FC236}">
                <a16:creationId xmlns:a16="http://schemas.microsoft.com/office/drawing/2014/main" id="{FE595006-5FBD-4D51-91C1-D0F711FC0D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 b="6037"/>
          <a:stretch/>
        </p:blipFill>
        <p:spPr bwMode="auto">
          <a:xfrm>
            <a:off x="4572000" y="4509120"/>
            <a:ext cx="4248472" cy="1997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TextBox 5">
            <a:extLst>
              <a:ext uri="{FF2B5EF4-FFF2-40B4-BE49-F238E27FC236}">
                <a16:creationId xmlns:a16="http://schemas.microsoft.com/office/drawing/2014/main" id="{B586A2AB-9309-41E4-96A7-59CC390CA3F9}"/>
              </a:ext>
            </a:extLst>
          </p:cNvPr>
          <p:cNvSpPr txBox="1"/>
          <p:nvPr/>
        </p:nvSpPr>
        <p:spPr>
          <a:xfrm>
            <a:off x="138583" y="5792310"/>
            <a:ext cx="4528163" cy="923330"/>
          </a:xfrm>
          <a:prstGeom prst="rect">
            <a:avLst/>
          </a:prstGeom>
          <a:noFill/>
        </p:spPr>
        <p:txBody>
          <a:bodyPr wrap="none" rtlCol="0">
            <a:spAutoFit/>
          </a:bodyPr>
          <a:lstStyle/>
          <a:p>
            <a:r>
              <a:rPr lang="en-GB" dirty="0"/>
              <a:t>Jayne Abbott</a:t>
            </a:r>
          </a:p>
          <a:p>
            <a:r>
              <a:rPr lang="en-GB" dirty="0"/>
              <a:t>Children &amp; Young People’s Mental Health Lead</a:t>
            </a:r>
          </a:p>
          <a:p>
            <a:r>
              <a:rPr lang="en-GB" dirty="0"/>
              <a:t>Resilient Schools Programme Manager</a:t>
            </a:r>
          </a:p>
        </p:txBody>
      </p:sp>
    </p:spTree>
    <p:extLst>
      <p:ext uri="{BB962C8B-B14F-4D97-AF65-F5344CB8AC3E}">
        <p14:creationId xmlns:p14="http://schemas.microsoft.com/office/powerpoint/2010/main" val="676013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C0A26FE-34E0-47C5-AEC7-5C56A60AB990}"/>
              </a:ext>
            </a:extLst>
          </p:cNvPr>
          <p:cNvGrpSpPr/>
          <p:nvPr/>
        </p:nvGrpSpPr>
        <p:grpSpPr>
          <a:xfrm>
            <a:off x="-108520" y="1731640"/>
            <a:ext cx="5904656" cy="4995484"/>
            <a:chOff x="2992619" y="1032469"/>
            <a:chExt cx="6226612" cy="5545474"/>
          </a:xfrm>
        </p:grpSpPr>
        <p:sp>
          <p:nvSpPr>
            <p:cNvPr id="3" name="Oval 2">
              <a:extLst>
                <a:ext uri="{FF2B5EF4-FFF2-40B4-BE49-F238E27FC236}">
                  <a16:creationId xmlns:a16="http://schemas.microsoft.com/office/drawing/2014/main" id="{48CC2582-3B3F-4EA7-A2F0-43F1438F856F}"/>
                </a:ext>
              </a:extLst>
            </p:cNvPr>
            <p:cNvSpPr>
              <a:spLocks noChangeAspect="1"/>
            </p:cNvSpPr>
            <p:nvPr/>
          </p:nvSpPr>
          <p:spPr>
            <a:xfrm>
              <a:off x="3396000" y="1177943"/>
              <a:ext cx="5400000" cy="5400000"/>
            </a:xfrm>
            <a:prstGeom prst="ellipse">
              <a:avLst/>
            </a:prstGeom>
            <a:solidFill>
              <a:srgbClr val="78BF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Open Sans" panose="020B0606030504020204" pitchFamily="34" charset="0"/>
                  <a:ea typeface="Open Sans" panose="020B0606030504020204" pitchFamily="34" charset="0"/>
                  <a:cs typeface="Open Sans" panose="020B0606030504020204" pitchFamily="34" charset="0"/>
                </a:rPr>
                <a:t>on, anger </a:t>
              </a:r>
              <a:endParaRPr lang="en-GB"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val 3">
              <a:extLst>
                <a:ext uri="{FF2B5EF4-FFF2-40B4-BE49-F238E27FC236}">
                  <a16:creationId xmlns:a16="http://schemas.microsoft.com/office/drawing/2014/main" id="{9600A292-3896-42BA-9029-308716E8E03F}"/>
                </a:ext>
              </a:extLst>
            </p:cNvPr>
            <p:cNvSpPr>
              <a:spLocks noChangeAspect="1"/>
            </p:cNvSpPr>
            <p:nvPr/>
          </p:nvSpPr>
          <p:spPr>
            <a:xfrm>
              <a:off x="4836000" y="2617943"/>
              <a:ext cx="2520000" cy="2520000"/>
            </a:xfrm>
            <a:prstGeom prst="ellipse">
              <a:avLst/>
            </a:prstGeom>
            <a:solidFill>
              <a:srgbClr val="293C6C"/>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Straight Connector 4">
              <a:extLst>
                <a:ext uri="{FF2B5EF4-FFF2-40B4-BE49-F238E27FC236}">
                  <a16:creationId xmlns:a16="http://schemas.microsoft.com/office/drawing/2014/main" id="{269431F3-3D10-47EB-BD46-3CD9E80E4C93}"/>
                </a:ext>
              </a:extLst>
            </p:cNvPr>
            <p:cNvCxnSpPr>
              <a:stCxn id="4" idx="0"/>
            </p:cNvCxnSpPr>
            <p:nvPr/>
          </p:nvCxnSpPr>
          <p:spPr>
            <a:xfrm flipV="1">
              <a:off x="6096000" y="1032469"/>
              <a:ext cx="0" cy="158547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702E860-E58C-45B6-BD60-179C5E8DE052}"/>
                </a:ext>
              </a:extLst>
            </p:cNvPr>
            <p:cNvCxnSpPr>
              <a:cxnSpLocks/>
            </p:cNvCxnSpPr>
            <p:nvPr/>
          </p:nvCxnSpPr>
          <p:spPr>
            <a:xfrm flipV="1">
              <a:off x="7057292" y="2121877"/>
              <a:ext cx="1242646" cy="9335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93DAAF-E227-404E-898C-4AEC296460D1}"/>
                </a:ext>
              </a:extLst>
            </p:cNvPr>
            <p:cNvCxnSpPr>
              <a:cxnSpLocks/>
            </p:cNvCxnSpPr>
            <p:nvPr/>
          </p:nvCxnSpPr>
          <p:spPr>
            <a:xfrm>
              <a:off x="7367723" y="4127217"/>
              <a:ext cx="1416554" cy="32755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5E708E-FF27-4CB1-8AAA-6D55AA77313C}"/>
                </a:ext>
              </a:extLst>
            </p:cNvPr>
            <p:cNvCxnSpPr>
              <a:cxnSpLocks/>
            </p:cNvCxnSpPr>
            <p:nvPr/>
          </p:nvCxnSpPr>
          <p:spPr>
            <a:xfrm flipH="1" flipV="1">
              <a:off x="6670431" y="4992469"/>
              <a:ext cx="720738" cy="13848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11F96F-E05B-4022-9CE7-D2D4C20EA548}"/>
                </a:ext>
              </a:extLst>
            </p:cNvPr>
            <p:cNvCxnSpPr>
              <a:cxnSpLocks/>
            </p:cNvCxnSpPr>
            <p:nvPr/>
          </p:nvCxnSpPr>
          <p:spPr>
            <a:xfrm flipV="1">
              <a:off x="4859446" y="4992469"/>
              <a:ext cx="662123" cy="138488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A7A89C-E316-4493-B586-E7CF216C90F1}"/>
                </a:ext>
              </a:extLst>
            </p:cNvPr>
            <p:cNvCxnSpPr>
              <a:cxnSpLocks/>
            </p:cNvCxnSpPr>
            <p:nvPr/>
          </p:nvCxnSpPr>
          <p:spPr>
            <a:xfrm flipV="1">
              <a:off x="3374684" y="4122884"/>
              <a:ext cx="1449593" cy="35533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8181B6-0379-4E68-B214-5385F2F8BEED}"/>
                </a:ext>
              </a:extLst>
            </p:cNvPr>
            <p:cNvCxnSpPr>
              <a:cxnSpLocks/>
            </p:cNvCxnSpPr>
            <p:nvPr/>
          </p:nvCxnSpPr>
          <p:spPr>
            <a:xfrm flipH="1" flipV="1">
              <a:off x="3985846" y="2121878"/>
              <a:ext cx="1113692" cy="9335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FD1F681-5F90-4D15-9735-DE9E8E804778}"/>
                </a:ext>
              </a:extLst>
            </p:cNvPr>
            <p:cNvSpPr txBox="1"/>
            <p:nvPr/>
          </p:nvSpPr>
          <p:spPr>
            <a:xfrm>
              <a:off x="5821993" y="1486888"/>
              <a:ext cx="2380468" cy="1309461"/>
            </a:xfrm>
            <a:prstGeom prst="rect">
              <a:avLst/>
            </a:prstGeom>
            <a:noFill/>
          </p:spPr>
          <p:txBody>
            <a:bodyPr wrap="square">
              <a:spAutoFit/>
            </a:bodyP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Curriculum,</a:t>
              </a:r>
            </a:p>
            <a:p>
              <a:pPr algn="ctr"/>
              <a:r>
                <a:rPr lang="en-US" sz="900" b="1" dirty="0">
                  <a:latin typeface="Open Sans" panose="020B0606030504020204" pitchFamily="34" charset="0"/>
                  <a:ea typeface="Open Sans" panose="020B0606030504020204" pitchFamily="34" charset="0"/>
                  <a:cs typeface="Open Sans" panose="020B0606030504020204" pitchFamily="34" charset="0"/>
                </a:rPr>
                <a:t>teaching and</a:t>
              </a:r>
            </a:p>
            <a:p>
              <a:pPr algn="ctr"/>
              <a:r>
                <a:rPr lang="en-US" sz="900" b="1" dirty="0">
                  <a:latin typeface="Open Sans" panose="020B0606030504020204" pitchFamily="34" charset="0"/>
                  <a:ea typeface="Open Sans" panose="020B0606030504020204" pitchFamily="34" charset="0"/>
                  <a:cs typeface="Open Sans" panose="020B0606030504020204" pitchFamily="34" charset="0"/>
                </a:rPr>
                <a:t>learning </a:t>
              </a:r>
              <a:r>
                <a:rPr lang="en-US" sz="900" dirty="0">
                  <a:latin typeface="Open Sans" panose="020B0606030504020204" pitchFamily="34" charset="0"/>
                  <a:ea typeface="Open Sans" panose="020B0606030504020204" pitchFamily="34" charset="0"/>
                  <a:cs typeface="Open Sans" panose="020B0606030504020204" pitchFamily="34" charset="0"/>
                </a:rPr>
                <a:t>to promote</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resilience and support</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social and emotional</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learning</a:t>
              </a:r>
              <a:endParaRPr lang="en-GB"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4610EF5B-FA85-440D-B8DD-CBBC5923E5DA}"/>
                </a:ext>
              </a:extLst>
            </p:cNvPr>
            <p:cNvSpPr txBox="1"/>
            <p:nvPr/>
          </p:nvSpPr>
          <p:spPr>
            <a:xfrm>
              <a:off x="6838763" y="3027370"/>
              <a:ext cx="2380468" cy="916623"/>
            </a:xfrm>
            <a:prstGeom prst="rect">
              <a:avLst/>
            </a:prstGeom>
            <a:noFill/>
          </p:spPr>
          <p:txBody>
            <a:bodyPr wrap="square">
              <a:spAutoFit/>
            </a:bodyPr>
            <a:lstStyle/>
            <a:p>
              <a:pPr algn="ctr"/>
              <a:r>
                <a:rPr lang="en-US" sz="900" dirty="0">
                  <a:latin typeface="Open Sans" panose="020B0606030504020204" pitchFamily="34" charset="0"/>
                  <a:ea typeface="Open Sans" panose="020B0606030504020204" pitchFamily="34" charset="0"/>
                  <a:cs typeface="Open Sans" panose="020B0606030504020204" pitchFamily="34" charset="0"/>
                </a:rPr>
                <a:t>Enabling</a:t>
              </a:r>
            </a:p>
            <a:p>
              <a:pPr algn="ctr"/>
              <a:r>
                <a:rPr lang="en-US" sz="900" b="1" dirty="0">
                  <a:latin typeface="Open Sans" panose="020B0606030504020204" pitchFamily="34" charset="0"/>
                  <a:ea typeface="Open Sans" panose="020B0606030504020204" pitchFamily="34" charset="0"/>
                  <a:cs typeface="Open Sans" panose="020B0606030504020204" pitchFamily="34" charset="0"/>
                </a:rPr>
                <a:t>student voice</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to influence</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decisions</a:t>
              </a:r>
              <a:endParaRPr lang="en-GB"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0C36D1E6-3A86-42EF-BDD2-80D9046C7538}"/>
                </a:ext>
              </a:extLst>
            </p:cNvPr>
            <p:cNvSpPr txBox="1"/>
            <p:nvPr/>
          </p:nvSpPr>
          <p:spPr>
            <a:xfrm>
              <a:off x="6436847" y="4550963"/>
              <a:ext cx="2380468" cy="1113041"/>
            </a:xfrm>
            <a:prstGeom prst="rect">
              <a:avLst/>
            </a:prstGeom>
            <a:noFill/>
          </p:spPr>
          <p:txBody>
            <a:bodyPr wrap="square">
              <a:spAutoFit/>
            </a:bodyP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Staff</a:t>
              </a:r>
            </a:p>
            <a:p>
              <a:pPr algn="ctr"/>
              <a:r>
                <a:rPr lang="en-US" sz="900" b="1" dirty="0">
                  <a:latin typeface="Open Sans" panose="020B0606030504020204" pitchFamily="34" charset="0"/>
                  <a:ea typeface="Open Sans" panose="020B0606030504020204" pitchFamily="34" charset="0"/>
                  <a:cs typeface="Open Sans" panose="020B0606030504020204" pitchFamily="34" charset="0"/>
                </a:rPr>
                <a:t>development</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to support their own</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wellbeing and that</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of students</a:t>
              </a:r>
              <a:endParaRPr lang="en-GB"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3C3061B8-E6E1-4DAF-BEFA-A3C51ADC1365}"/>
                </a:ext>
              </a:extLst>
            </p:cNvPr>
            <p:cNvSpPr txBox="1"/>
            <p:nvPr/>
          </p:nvSpPr>
          <p:spPr>
            <a:xfrm>
              <a:off x="4905766" y="5567878"/>
              <a:ext cx="2380468" cy="720203"/>
            </a:xfrm>
            <a:prstGeom prst="rect">
              <a:avLst/>
            </a:prstGeom>
            <a:noFill/>
          </p:spPr>
          <p:txBody>
            <a:bodyPr wrap="square">
              <a:spAutoFit/>
            </a:bodyP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Identify need and</a:t>
              </a:r>
            </a:p>
            <a:p>
              <a:pPr algn="ctr"/>
              <a:r>
                <a:rPr lang="en-US" sz="900" b="1" dirty="0">
                  <a:latin typeface="Open Sans" panose="020B0606030504020204" pitchFamily="34" charset="0"/>
                  <a:ea typeface="Open Sans" panose="020B0606030504020204" pitchFamily="34" charset="0"/>
                  <a:cs typeface="Open Sans" panose="020B0606030504020204" pitchFamily="34" charset="0"/>
                </a:rPr>
                <a:t>monitoring impact </a:t>
              </a:r>
              <a:r>
                <a:rPr lang="en-US" sz="900" dirty="0">
                  <a:latin typeface="Open Sans" panose="020B0606030504020204" pitchFamily="34" charset="0"/>
                  <a:ea typeface="Open Sans" panose="020B0606030504020204" pitchFamily="34" charset="0"/>
                  <a:cs typeface="Open Sans" panose="020B0606030504020204" pitchFamily="34" charset="0"/>
                </a:rPr>
                <a:t>of</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interventions</a:t>
              </a:r>
              <a:endParaRPr lang="en-GB"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A6F2ACC7-4054-43BC-AD93-35EC6086D8C4}"/>
                </a:ext>
              </a:extLst>
            </p:cNvPr>
            <p:cNvSpPr txBox="1"/>
            <p:nvPr/>
          </p:nvSpPr>
          <p:spPr>
            <a:xfrm>
              <a:off x="3329548" y="4766277"/>
              <a:ext cx="2380468" cy="523784"/>
            </a:xfrm>
            <a:prstGeom prst="rect">
              <a:avLst/>
            </a:prstGeom>
            <a:noFill/>
          </p:spPr>
          <p:txBody>
            <a:bodyPr wrap="square">
              <a:spAutoFit/>
            </a:bodyP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Working with</a:t>
              </a:r>
            </a:p>
            <a:p>
              <a:pPr algn="ctr"/>
              <a:r>
                <a:rPr lang="en-US" sz="900" b="1" dirty="0">
                  <a:latin typeface="Open Sans" panose="020B0606030504020204" pitchFamily="34" charset="0"/>
                  <a:ea typeface="Open Sans" panose="020B0606030504020204" pitchFamily="34" charset="0"/>
                  <a:cs typeface="Open Sans" panose="020B0606030504020204" pitchFamily="34" charset="0"/>
                </a:rPr>
                <a:t>parents/carers</a:t>
              </a:r>
              <a:endParaRPr lang="en-GB" sz="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3E450CBF-1E34-4077-9102-5333C7133D4F}"/>
                </a:ext>
              </a:extLst>
            </p:cNvPr>
            <p:cNvSpPr txBox="1"/>
            <p:nvPr/>
          </p:nvSpPr>
          <p:spPr>
            <a:xfrm>
              <a:off x="2992619" y="3009001"/>
              <a:ext cx="2380468" cy="916623"/>
            </a:xfrm>
            <a:prstGeom prst="rect">
              <a:avLst/>
            </a:prstGeom>
            <a:noFill/>
          </p:spPr>
          <p:txBody>
            <a:bodyPr wrap="square">
              <a:spAutoFit/>
            </a:bodyP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Targeted</a:t>
              </a:r>
            </a:p>
            <a:p>
              <a:pPr algn="ctr"/>
              <a:r>
                <a:rPr lang="en-US" sz="900" b="1" dirty="0">
                  <a:latin typeface="Open Sans" panose="020B0606030504020204" pitchFamily="34" charset="0"/>
                  <a:ea typeface="Open Sans" panose="020B0606030504020204" pitchFamily="34" charset="0"/>
                  <a:cs typeface="Open Sans" panose="020B0606030504020204" pitchFamily="34" charset="0"/>
                </a:rPr>
                <a:t>support </a:t>
              </a:r>
              <a:r>
                <a:rPr lang="en-US" sz="900" dirty="0">
                  <a:latin typeface="Open Sans" panose="020B0606030504020204" pitchFamily="34" charset="0"/>
                  <a:ea typeface="Open Sans" panose="020B0606030504020204" pitchFamily="34" charset="0"/>
                  <a:cs typeface="Open Sans" panose="020B0606030504020204" pitchFamily="34" charset="0"/>
                </a:rPr>
                <a:t>and</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Appropriate</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referral</a:t>
              </a:r>
              <a:endParaRPr lang="en-GB"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1304DDB3-6F25-41AB-8DBB-57D9A0D8073F}"/>
                </a:ext>
              </a:extLst>
            </p:cNvPr>
            <p:cNvSpPr txBox="1"/>
            <p:nvPr/>
          </p:nvSpPr>
          <p:spPr>
            <a:xfrm>
              <a:off x="4028494" y="1632474"/>
              <a:ext cx="2380468" cy="916623"/>
            </a:xfrm>
            <a:prstGeom prst="rect">
              <a:avLst/>
            </a:prstGeom>
            <a:noFill/>
          </p:spPr>
          <p:txBody>
            <a:bodyPr wrap="square">
              <a:spAutoFit/>
            </a:bodyPr>
            <a:lstStyle/>
            <a:p>
              <a:pPr algn="ctr"/>
              <a:r>
                <a:rPr lang="en-US" sz="900" dirty="0">
                  <a:latin typeface="Open Sans" panose="020B0606030504020204" pitchFamily="34" charset="0"/>
                  <a:ea typeface="Open Sans" panose="020B0606030504020204" pitchFamily="34" charset="0"/>
                  <a:cs typeface="Open Sans" panose="020B0606030504020204" pitchFamily="34" charset="0"/>
                </a:rPr>
                <a:t>An </a:t>
              </a:r>
              <a:r>
                <a:rPr lang="en-US" sz="900" b="1" dirty="0">
                  <a:latin typeface="Open Sans" panose="020B0606030504020204" pitchFamily="34" charset="0"/>
                  <a:ea typeface="Open Sans" panose="020B0606030504020204" pitchFamily="34" charset="0"/>
                  <a:cs typeface="Open Sans" panose="020B0606030504020204" pitchFamily="34" charset="0"/>
                </a:rPr>
                <a:t>ethos and</a:t>
              </a:r>
            </a:p>
            <a:p>
              <a:pPr algn="ctr"/>
              <a:r>
                <a:rPr lang="en-US" sz="900" b="1" dirty="0">
                  <a:latin typeface="Open Sans" panose="020B0606030504020204" pitchFamily="34" charset="0"/>
                  <a:ea typeface="Open Sans" panose="020B0606030504020204" pitchFamily="34" charset="0"/>
                  <a:cs typeface="Open Sans" panose="020B0606030504020204" pitchFamily="34" charset="0"/>
                </a:rPr>
                <a:t>environment </a:t>
              </a:r>
              <a:r>
                <a:rPr lang="en-US" sz="900" dirty="0">
                  <a:latin typeface="Open Sans" panose="020B0606030504020204" pitchFamily="34" charset="0"/>
                  <a:ea typeface="Open Sans" panose="020B0606030504020204" pitchFamily="34" charset="0"/>
                  <a:cs typeface="Open Sans" panose="020B0606030504020204" pitchFamily="34" charset="0"/>
                </a:rPr>
                <a:t>that</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Promotes respect</a:t>
              </a:r>
            </a:p>
            <a:p>
              <a:pPr algn="ctr"/>
              <a:r>
                <a:rPr lang="en-US" sz="900" dirty="0">
                  <a:latin typeface="Open Sans" panose="020B0606030504020204" pitchFamily="34" charset="0"/>
                  <a:ea typeface="Open Sans" panose="020B0606030504020204" pitchFamily="34" charset="0"/>
                  <a:cs typeface="Open Sans" panose="020B0606030504020204" pitchFamily="34" charset="0"/>
                </a:rPr>
                <a:t>And values diversity</a:t>
              </a:r>
              <a:endParaRPr lang="en-GB" sz="9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8B89FC6B-C398-41E0-B0C7-5A5513A66060}"/>
                </a:ext>
              </a:extLst>
            </p:cNvPr>
            <p:cNvSpPr txBox="1"/>
            <p:nvPr/>
          </p:nvSpPr>
          <p:spPr>
            <a:xfrm>
              <a:off x="4845593" y="3519156"/>
              <a:ext cx="2506761" cy="1113041"/>
            </a:xfrm>
            <a:prstGeom prst="rect">
              <a:avLst/>
            </a:prstGeom>
            <a:noFill/>
          </p:spPr>
          <p:txBody>
            <a:bodyPr wrap="square">
              <a:spAutoFit/>
            </a:bodyPr>
            <a:lstStyle/>
            <a:p>
              <a:pPr algn="ctr"/>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Leadership and management</a:t>
              </a:r>
            </a:p>
            <a:p>
              <a:pPr algn="ct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that supports and champions</a:t>
              </a:r>
            </a:p>
            <a:p>
              <a:pPr algn="ct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efforts to promote emotional</a:t>
              </a:r>
            </a:p>
            <a:p>
              <a:pPr algn="ct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and wellbeing</a:t>
              </a:r>
              <a:endPar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1" name="TextBox 20">
            <a:extLst>
              <a:ext uri="{FF2B5EF4-FFF2-40B4-BE49-F238E27FC236}">
                <a16:creationId xmlns:a16="http://schemas.microsoft.com/office/drawing/2014/main" id="{335B58EE-6A55-4EEE-A9C5-060307936429}"/>
              </a:ext>
            </a:extLst>
          </p:cNvPr>
          <p:cNvSpPr txBox="1"/>
          <p:nvPr/>
        </p:nvSpPr>
        <p:spPr>
          <a:xfrm>
            <a:off x="323528" y="230313"/>
            <a:ext cx="6840760" cy="523220"/>
          </a:xfrm>
          <a:prstGeom prst="rect">
            <a:avLst/>
          </a:prstGeom>
          <a:solidFill>
            <a:srgbClr val="10E0D6"/>
          </a:solidFill>
        </p:spPr>
        <p:txBody>
          <a:bodyPr wrap="square" rtlCol="0">
            <a:spAutoFit/>
          </a:bodyPr>
          <a:lstStyle/>
          <a:p>
            <a:pPr algn="ctr"/>
            <a:r>
              <a:rPr lang="en-GB" sz="2800" dirty="0"/>
              <a:t>MAPPING TOOL</a:t>
            </a:r>
          </a:p>
        </p:txBody>
      </p:sp>
      <p:sp>
        <p:nvSpPr>
          <p:cNvPr id="22" name="TextBox 21">
            <a:extLst>
              <a:ext uri="{FF2B5EF4-FFF2-40B4-BE49-F238E27FC236}">
                <a16:creationId xmlns:a16="http://schemas.microsoft.com/office/drawing/2014/main" id="{217E9954-840D-485F-A67A-A660133F8924}"/>
              </a:ext>
            </a:extLst>
          </p:cNvPr>
          <p:cNvSpPr txBox="1"/>
          <p:nvPr/>
        </p:nvSpPr>
        <p:spPr>
          <a:xfrm>
            <a:off x="323528" y="906977"/>
            <a:ext cx="4104456" cy="923330"/>
          </a:xfrm>
          <a:prstGeom prst="rect">
            <a:avLst/>
          </a:prstGeom>
          <a:noFill/>
          <a:ln w="38100">
            <a:solidFill>
              <a:srgbClr val="32ADB0"/>
            </a:solidFill>
          </a:ln>
        </p:spPr>
        <p:txBody>
          <a:bodyPr wrap="square">
            <a:spAutoFit/>
          </a:bodyPr>
          <a:lstStyle/>
          <a:p>
            <a:r>
              <a:rPr lang="en-GB" b="1" dirty="0">
                <a:latin typeface="Open Sans" panose="020B0606030504020204"/>
              </a:rPr>
              <a:t>This can underpin, reinforce a Whole School  approach – not replace it</a:t>
            </a:r>
            <a:r>
              <a:rPr lang="en-GB" dirty="0">
                <a:latin typeface="Open Sans" panose="020B0606030504020204"/>
              </a:rPr>
              <a:t>.</a:t>
            </a:r>
          </a:p>
        </p:txBody>
      </p:sp>
      <p:pic>
        <p:nvPicPr>
          <p:cNvPr id="23" name="Picture 4">
            <a:extLst>
              <a:ext uri="{FF2B5EF4-FFF2-40B4-BE49-F238E27FC236}">
                <a16:creationId xmlns:a16="http://schemas.microsoft.com/office/drawing/2014/main" id="{B7AEEC64-2433-471C-8817-B2076F4066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60648"/>
            <a:ext cx="1460028" cy="36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a:extLst>
              <a:ext uri="{FF2B5EF4-FFF2-40B4-BE49-F238E27FC236}">
                <a16:creationId xmlns:a16="http://schemas.microsoft.com/office/drawing/2014/main" id="{079C4014-E521-44DA-A7C1-A9924DDE5D01}"/>
              </a:ext>
            </a:extLst>
          </p:cNvPr>
          <p:cNvSpPr txBox="1"/>
          <p:nvPr/>
        </p:nvSpPr>
        <p:spPr>
          <a:xfrm>
            <a:off x="4538384" y="1359001"/>
            <a:ext cx="4533878" cy="1477328"/>
          </a:xfrm>
          <a:prstGeom prst="rect">
            <a:avLst/>
          </a:prstGeom>
          <a:noFill/>
          <a:ln w="76200">
            <a:solidFill>
              <a:srgbClr val="92D050"/>
            </a:solidFill>
          </a:ln>
        </p:spPr>
        <p:txBody>
          <a:bodyPr wrap="square" rtlCol="0">
            <a:spAutoFit/>
          </a:bodyPr>
          <a:lstStyle/>
          <a:p>
            <a:pPr marL="285750" indent="-285750">
              <a:buFontTx/>
              <a:buChar char="-"/>
            </a:pPr>
            <a:r>
              <a:rPr lang="en-GB" dirty="0"/>
              <a:t>Looking at your key strengths</a:t>
            </a:r>
          </a:p>
          <a:p>
            <a:pPr marL="285750" indent="-285750">
              <a:buFontTx/>
              <a:buChar char="-"/>
            </a:pPr>
            <a:r>
              <a:rPr lang="en-GB" dirty="0"/>
              <a:t>Looking at your challenges</a:t>
            </a:r>
          </a:p>
          <a:p>
            <a:pPr marL="285750" indent="-285750">
              <a:buFontTx/>
              <a:buChar char="-"/>
            </a:pPr>
            <a:r>
              <a:rPr lang="en-GB" dirty="0"/>
              <a:t>Using as a reflective piece</a:t>
            </a:r>
          </a:p>
          <a:p>
            <a:pPr marL="285750" indent="-285750">
              <a:buFontTx/>
              <a:buChar char="-"/>
            </a:pPr>
            <a:r>
              <a:rPr lang="en-GB" dirty="0"/>
              <a:t>Enables and formalises the sharing of good practice between schools</a:t>
            </a:r>
          </a:p>
        </p:txBody>
      </p:sp>
      <p:sp>
        <p:nvSpPr>
          <p:cNvPr id="25" name="TextBox 24">
            <a:extLst>
              <a:ext uri="{FF2B5EF4-FFF2-40B4-BE49-F238E27FC236}">
                <a16:creationId xmlns:a16="http://schemas.microsoft.com/office/drawing/2014/main" id="{0B966475-B3A6-41FC-8BFB-6D371E3E3DBE}"/>
              </a:ext>
            </a:extLst>
          </p:cNvPr>
          <p:cNvSpPr txBox="1"/>
          <p:nvPr/>
        </p:nvSpPr>
        <p:spPr>
          <a:xfrm>
            <a:off x="3437792" y="6563556"/>
            <a:ext cx="5706208" cy="253916"/>
          </a:xfrm>
          <a:prstGeom prst="rect">
            <a:avLst/>
          </a:prstGeom>
          <a:noFill/>
        </p:spPr>
        <p:txBody>
          <a:bodyPr wrap="square" rtlCol="0">
            <a:spAutoFit/>
          </a:bodyPr>
          <a:lstStyle/>
          <a:p>
            <a:pPr algn="r"/>
            <a:r>
              <a:rPr lang="en-US" sz="1050" i="1" dirty="0">
                <a:latin typeface="Open Sans" panose="020B0606030504020204" pitchFamily="34" charset="0"/>
                <a:ea typeface="Open Sans" panose="020B0606030504020204" pitchFamily="34" charset="0"/>
                <a:cs typeface="Open Sans" panose="020B0606030504020204" pitchFamily="34" charset="0"/>
              </a:rPr>
              <a:t>(Source Public Health England and Children and Young Peoples Mental Health Coalition, 2015)</a:t>
            </a:r>
          </a:p>
        </p:txBody>
      </p:sp>
    </p:spTree>
    <p:extLst>
      <p:ext uri="{BB962C8B-B14F-4D97-AF65-F5344CB8AC3E}">
        <p14:creationId xmlns:p14="http://schemas.microsoft.com/office/powerpoint/2010/main" val="227069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3F44D2-4BA2-4B3D-8521-368F3A720B20}"/>
              </a:ext>
            </a:extLst>
          </p:cNvPr>
          <p:cNvGraphicFramePr>
            <a:graphicFrameLocks noGrp="1"/>
          </p:cNvGraphicFramePr>
          <p:nvPr/>
        </p:nvGraphicFramePr>
        <p:xfrm>
          <a:off x="179512" y="3212976"/>
          <a:ext cx="8856984" cy="3540562"/>
        </p:xfrm>
        <a:graphic>
          <a:graphicData uri="http://schemas.openxmlformats.org/drawingml/2006/table">
            <a:tbl>
              <a:tblPr firstRow="1" firstCol="1" bandRow="1">
                <a:tableStyleId>{5C22544A-7EE6-4342-B048-85BDC9FD1C3A}</a:tableStyleId>
              </a:tblPr>
              <a:tblGrid>
                <a:gridCol w="8856984">
                  <a:extLst>
                    <a:ext uri="{9D8B030D-6E8A-4147-A177-3AD203B41FA5}">
                      <a16:colId xmlns:a16="http://schemas.microsoft.com/office/drawing/2014/main" val="2317093010"/>
                    </a:ext>
                  </a:extLst>
                </a:gridCol>
              </a:tblGrid>
              <a:tr h="3540562">
                <a:tc>
                  <a:txBody>
                    <a:bodyPr/>
                    <a:lstStyle/>
                    <a:p>
                      <a:pPr>
                        <a:spcAft>
                          <a:spcPts val="0"/>
                        </a:spcAft>
                      </a:pPr>
                      <a:r>
                        <a:rPr lang="en-GB" sz="1800" dirty="0">
                          <a:solidFill>
                            <a:schemeClr val="tx1"/>
                          </a:solidFill>
                          <a:effectLst/>
                          <a:highlight>
                            <a:srgbClr val="FFFF00"/>
                          </a:highlight>
                        </a:rPr>
                        <a:t>Links with the Ofsted Inspection Framework:  </a:t>
                      </a:r>
                      <a:r>
                        <a:rPr lang="en-GB" sz="1800" dirty="0">
                          <a:effectLst/>
                        </a:rPr>
                        <a:t>When inspecting the quality of leadership in and management of the school Ofsted inspectors should consider the effectiveness of monitoring and evaluation and the extent to which it is shared with governors. They should also consider how well the school meets the needs of all vulnerable groups of pupils.</a:t>
                      </a:r>
                    </a:p>
                    <a:p>
                      <a:pPr>
                        <a:lnSpc>
                          <a:spcPct val="115000"/>
                        </a:lnSpc>
                        <a:spcAft>
                          <a:spcPts val="0"/>
                        </a:spcAft>
                      </a:pPr>
                      <a:r>
                        <a:rPr lang="en-GB" sz="1800" dirty="0">
                          <a:effectLst/>
                        </a:rPr>
                        <a:t>Assessing and responding to the emotional health and wellbeing needs of children and learners, and taking steps to mitigate the impact this has on their capacity to learn could provide supportive evidence in relation to all key judgement areas: the achievement of pupils at the school, the quality of teaching in the school, the behaviour and safety of pupils at the school and the quality of leadership in and management of the school</a:t>
                      </a:r>
                      <a:r>
                        <a:rPr lang="en-GB" sz="1000" dirty="0">
                          <a:effectLst/>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solidFill>
                      <a:srgbClr val="92D050"/>
                    </a:solidFill>
                  </a:tcPr>
                </a:tc>
                <a:extLst>
                  <a:ext uri="{0D108BD9-81ED-4DB2-BD59-A6C34878D82A}">
                    <a16:rowId xmlns:a16="http://schemas.microsoft.com/office/drawing/2014/main" val="2587993087"/>
                  </a:ext>
                </a:extLst>
              </a:tr>
            </a:tbl>
          </a:graphicData>
        </a:graphic>
      </p:graphicFrame>
      <p:sp>
        <p:nvSpPr>
          <p:cNvPr id="4" name="TextBox 3">
            <a:extLst>
              <a:ext uri="{FF2B5EF4-FFF2-40B4-BE49-F238E27FC236}">
                <a16:creationId xmlns:a16="http://schemas.microsoft.com/office/drawing/2014/main" id="{EF37D7BD-9E43-4E7C-9576-DF38D7716982}"/>
              </a:ext>
            </a:extLst>
          </p:cNvPr>
          <p:cNvSpPr txBox="1"/>
          <p:nvPr/>
        </p:nvSpPr>
        <p:spPr>
          <a:xfrm flipH="1">
            <a:off x="1043608" y="404664"/>
            <a:ext cx="6840760" cy="461665"/>
          </a:xfrm>
          <a:prstGeom prst="rect">
            <a:avLst/>
          </a:prstGeom>
          <a:solidFill>
            <a:srgbClr val="92D050"/>
          </a:solidFill>
        </p:spPr>
        <p:txBody>
          <a:bodyPr wrap="square" rtlCol="0">
            <a:spAutoFit/>
          </a:bodyPr>
          <a:lstStyle/>
          <a:p>
            <a:pPr algn="ctr"/>
            <a:r>
              <a:rPr lang="en-GB" sz="2400" dirty="0"/>
              <a:t>Identifying Need and Monitoring Impact </a:t>
            </a:r>
          </a:p>
        </p:txBody>
      </p:sp>
      <p:sp>
        <p:nvSpPr>
          <p:cNvPr id="6" name="TextBox 5">
            <a:extLst>
              <a:ext uri="{FF2B5EF4-FFF2-40B4-BE49-F238E27FC236}">
                <a16:creationId xmlns:a16="http://schemas.microsoft.com/office/drawing/2014/main" id="{DA488B34-30A1-40E5-921F-49697A555C6A}"/>
              </a:ext>
            </a:extLst>
          </p:cNvPr>
          <p:cNvSpPr txBox="1"/>
          <p:nvPr/>
        </p:nvSpPr>
        <p:spPr>
          <a:xfrm>
            <a:off x="1043608" y="1694356"/>
            <a:ext cx="6840760" cy="646331"/>
          </a:xfrm>
          <a:prstGeom prst="rect">
            <a:avLst/>
          </a:prstGeom>
          <a:solidFill>
            <a:schemeClr val="bg1"/>
          </a:solidFill>
          <a:ln w="57150">
            <a:solidFill>
              <a:srgbClr val="92D050"/>
            </a:solidFill>
          </a:ln>
        </p:spPr>
        <p:txBody>
          <a:bodyPr wrap="square" rtlCol="0">
            <a:spAutoFit/>
          </a:bodyPr>
          <a:lstStyle/>
          <a:p>
            <a:pPr algn="ctr">
              <a:spcAft>
                <a:spcPts val="0"/>
              </a:spcAft>
            </a:pPr>
            <a:r>
              <a:rPr lang="en-GB" b="1" dirty="0"/>
              <a:t>Key Question: </a:t>
            </a:r>
            <a:r>
              <a:rPr lang="en-GB" dirty="0"/>
              <a:t>How does the school or college assess the needs of students and the impact of interventions to improve wellbeing? </a:t>
            </a:r>
          </a:p>
        </p:txBody>
      </p:sp>
    </p:spTree>
    <p:extLst>
      <p:ext uri="{BB962C8B-B14F-4D97-AF65-F5344CB8AC3E}">
        <p14:creationId xmlns:p14="http://schemas.microsoft.com/office/powerpoint/2010/main" val="3339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73F44D2-4BA2-4B3D-8521-368F3A720B20}"/>
              </a:ext>
            </a:extLst>
          </p:cNvPr>
          <p:cNvGraphicFramePr>
            <a:graphicFrameLocks noGrp="1"/>
          </p:cNvGraphicFramePr>
          <p:nvPr>
            <p:extLst>
              <p:ext uri="{D42A27DB-BD31-4B8C-83A1-F6EECF244321}">
                <p14:modId xmlns:p14="http://schemas.microsoft.com/office/powerpoint/2010/main" val="2858044687"/>
              </p:ext>
            </p:extLst>
          </p:nvPr>
        </p:nvGraphicFramePr>
        <p:xfrm>
          <a:off x="587820" y="4293096"/>
          <a:ext cx="8044898" cy="2016224"/>
        </p:xfrm>
        <a:graphic>
          <a:graphicData uri="http://schemas.openxmlformats.org/drawingml/2006/table">
            <a:tbl>
              <a:tblPr firstRow="1" firstCol="1" bandRow="1">
                <a:tableStyleId>{5C22544A-7EE6-4342-B048-85BDC9FD1C3A}</a:tableStyleId>
              </a:tblPr>
              <a:tblGrid>
                <a:gridCol w="8044898">
                  <a:extLst>
                    <a:ext uri="{9D8B030D-6E8A-4147-A177-3AD203B41FA5}">
                      <a16:colId xmlns:a16="http://schemas.microsoft.com/office/drawing/2014/main" val="2317093010"/>
                    </a:ext>
                  </a:extLst>
                </a:gridCol>
              </a:tblGrid>
              <a:tr h="2016224">
                <a:tc>
                  <a:txBody>
                    <a:bodyPr/>
                    <a:lstStyle/>
                    <a:p>
                      <a:r>
                        <a:rPr lang="en-GB" sz="1800" dirty="0">
                          <a:solidFill>
                            <a:schemeClr val="tx1"/>
                          </a:solidFill>
                          <a:effectLst/>
                          <a:highlight>
                            <a:srgbClr val="FFFF00"/>
                          </a:highlight>
                        </a:rPr>
                        <a:t>Links with the Ofsted Inspection Framework:  </a:t>
                      </a:r>
                      <a:r>
                        <a:rPr lang="en-GB" sz="1000" dirty="0">
                          <a:effectLst/>
                        </a:rPr>
                        <a:t>. </a:t>
                      </a:r>
                      <a:r>
                        <a:rPr lang="en-GB" sz="1800" b="1" kern="1200" dirty="0">
                          <a:solidFill>
                            <a:schemeClr val="lt1"/>
                          </a:solidFill>
                          <a:effectLst/>
                          <a:latin typeface="+mn-lt"/>
                          <a:ea typeface="+mn-ea"/>
                          <a:cs typeface="+mn-cs"/>
                        </a:rPr>
                        <a:t>Links with the Ofsted inspection framework: The Ofsted inspection criteria expects schools to be engaging parents in supporting pupils’ achievement, behaviour and safety and their spiritual, moral, social and cultural development. </a:t>
                      </a:r>
                    </a:p>
                    <a:p>
                      <a:r>
                        <a:rPr lang="en-GB" sz="1800" b="1" kern="1200" dirty="0">
                          <a:solidFill>
                            <a:schemeClr val="lt1"/>
                          </a:solidFill>
                          <a:effectLst/>
                          <a:latin typeface="+mn-lt"/>
                          <a:ea typeface="+mn-ea"/>
                          <a:cs typeface="+mn-cs"/>
                        </a:rPr>
                        <a:t>Ofsted inspectors have a duty to have regard for the views of parents. Inspectors will also take account of the results of any surveys carried out or commissioned by the school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722" marR="63722" marT="0" marB="0">
                    <a:solidFill>
                      <a:srgbClr val="92D050"/>
                    </a:solidFill>
                  </a:tcPr>
                </a:tc>
                <a:extLst>
                  <a:ext uri="{0D108BD9-81ED-4DB2-BD59-A6C34878D82A}">
                    <a16:rowId xmlns:a16="http://schemas.microsoft.com/office/drawing/2014/main" val="2587993087"/>
                  </a:ext>
                </a:extLst>
              </a:tr>
            </a:tbl>
          </a:graphicData>
        </a:graphic>
      </p:graphicFrame>
      <p:sp>
        <p:nvSpPr>
          <p:cNvPr id="4" name="TextBox 3">
            <a:extLst>
              <a:ext uri="{FF2B5EF4-FFF2-40B4-BE49-F238E27FC236}">
                <a16:creationId xmlns:a16="http://schemas.microsoft.com/office/drawing/2014/main" id="{EF37D7BD-9E43-4E7C-9576-DF38D7716982}"/>
              </a:ext>
            </a:extLst>
          </p:cNvPr>
          <p:cNvSpPr txBox="1"/>
          <p:nvPr/>
        </p:nvSpPr>
        <p:spPr>
          <a:xfrm flipH="1">
            <a:off x="1043608" y="332656"/>
            <a:ext cx="6840760" cy="461665"/>
          </a:xfrm>
          <a:prstGeom prst="rect">
            <a:avLst/>
          </a:prstGeom>
          <a:solidFill>
            <a:srgbClr val="92D050"/>
          </a:solidFill>
        </p:spPr>
        <p:txBody>
          <a:bodyPr wrap="square" rtlCol="0">
            <a:spAutoFit/>
          </a:bodyPr>
          <a:lstStyle/>
          <a:p>
            <a:pPr algn="ctr"/>
            <a:r>
              <a:rPr lang="en-GB" sz="2400" b="1" dirty="0"/>
              <a:t>Working with Parents/Carers</a:t>
            </a:r>
            <a:r>
              <a:rPr lang="en-GB" sz="2400" dirty="0"/>
              <a:t> </a:t>
            </a:r>
          </a:p>
        </p:txBody>
      </p:sp>
      <p:sp>
        <p:nvSpPr>
          <p:cNvPr id="6" name="TextBox 5">
            <a:extLst>
              <a:ext uri="{FF2B5EF4-FFF2-40B4-BE49-F238E27FC236}">
                <a16:creationId xmlns:a16="http://schemas.microsoft.com/office/drawing/2014/main" id="{DA488B34-30A1-40E5-921F-49697A555C6A}"/>
              </a:ext>
            </a:extLst>
          </p:cNvPr>
          <p:cNvSpPr txBox="1"/>
          <p:nvPr/>
        </p:nvSpPr>
        <p:spPr>
          <a:xfrm>
            <a:off x="491283" y="2420888"/>
            <a:ext cx="8141435" cy="646331"/>
          </a:xfrm>
          <a:prstGeom prst="rect">
            <a:avLst/>
          </a:prstGeom>
          <a:solidFill>
            <a:schemeClr val="bg1"/>
          </a:solidFill>
          <a:ln w="57150">
            <a:solidFill>
              <a:srgbClr val="92D050"/>
            </a:solidFill>
          </a:ln>
        </p:spPr>
        <p:txBody>
          <a:bodyPr wrap="square" rtlCol="0">
            <a:spAutoFit/>
          </a:bodyPr>
          <a:lstStyle/>
          <a:p>
            <a:r>
              <a:rPr lang="en-GB" b="1" dirty="0"/>
              <a:t>Key Question: </a:t>
            </a:r>
            <a:r>
              <a:rPr lang="en-GB" dirty="0"/>
              <a:t>How does the school or college work in partnership with parents and carers to promote emotional health and wellbeing? </a:t>
            </a:r>
          </a:p>
        </p:txBody>
      </p:sp>
    </p:spTree>
    <p:extLst>
      <p:ext uri="{BB962C8B-B14F-4D97-AF65-F5344CB8AC3E}">
        <p14:creationId xmlns:p14="http://schemas.microsoft.com/office/powerpoint/2010/main" val="232850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D3C752-6DD5-4F48-90A4-6EF9ABE37BAA}"/>
              </a:ext>
            </a:extLst>
          </p:cNvPr>
          <p:cNvSpPr/>
          <p:nvPr/>
        </p:nvSpPr>
        <p:spPr>
          <a:xfrm>
            <a:off x="251520" y="1340768"/>
            <a:ext cx="8229600" cy="1990673"/>
          </a:xfrm>
          <a:prstGeom prst="rect">
            <a:avLst/>
          </a:prstGeom>
          <a:solidFill>
            <a:schemeClr val="bg1"/>
          </a:solidFill>
          <a:ln w="38100">
            <a:solidFill>
              <a:srgbClr val="32ADB0"/>
            </a:solidFill>
          </a:ln>
        </p:spPr>
        <p:txBody>
          <a:bodyPr wrap="square">
            <a:spAutoFit/>
          </a:bodyPr>
          <a:lstStyle/>
          <a:p>
            <a:pPr marL="342900" lvl="0" indent="-342900">
              <a:lnSpc>
                <a:spcPct val="125000"/>
              </a:lnSpc>
              <a:spcAft>
                <a:spcPts val="1000"/>
              </a:spcAft>
              <a:buSzPts val="1000"/>
              <a:buFont typeface="Symbol" panose="05050102010706020507" pitchFamily="18" charset="2"/>
              <a:buChar char=""/>
              <a:tabLst>
                <a:tab pos="457200" algn="l"/>
              </a:tabLst>
            </a:pPr>
            <a:r>
              <a:rPr lang="en-GB" sz="1600" dirty="0">
                <a:latin typeface="Verdana" panose="020B0604030504040204" pitchFamily="34" charset="0"/>
                <a:ea typeface="Times New Roman" panose="02020603050405020304" pitchFamily="18" charset="0"/>
                <a:cs typeface="Times New Roman" panose="02020603050405020304" pitchFamily="18" charset="0"/>
              </a:rPr>
              <a:t>To preserve life where a person may be a danger to themselves or others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5000"/>
              </a:lnSpc>
              <a:spcAft>
                <a:spcPts val="1000"/>
              </a:spcAft>
              <a:buSzPts val="1000"/>
              <a:buFont typeface="Symbol" panose="05050102010706020507" pitchFamily="18" charset="2"/>
              <a:buChar char=""/>
              <a:tabLst>
                <a:tab pos="457200" algn="l"/>
              </a:tabLst>
            </a:pPr>
            <a:r>
              <a:rPr lang="en-GB" sz="1600" dirty="0">
                <a:latin typeface="Verdana" panose="020B0604030504040204" pitchFamily="34" charset="0"/>
                <a:ea typeface="Times New Roman" panose="02020603050405020304" pitchFamily="18" charset="0"/>
                <a:cs typeface="Times New Roman" panose="02020603050405020304" pitchFamily="18" charset="0"/>
              </a:rPr>
              <a:t>To provide help to prevent the mental health problems developing into a more serious state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5000"/>
              </a:lnSpc>
              <a:spcAft>
                <a:spcPts val="1000"/>
              </a:spcAft>
              <a:buSzPts val="1000"/>
              <a:buFont typeface="Symbol" panose="05050102010706020507" pitchFamily="18" charset="2"/>
              <a:buChar char=""/>
              <a:tabLst>
                <a:tab pos="457200" algn="l"/>
              </a:tabLst>
            </a:pPr>
            <a:r>
              <a:rPr lang="en-GB" sz="1600" dirty="0">
                <a:latin typeface="Verdana" panose="020B0604030504040204" pitchFamily="34" charset="0"/>
                <a:ea typeface="Times New Roman" panose="02020603050405020304" pitchFamily="18" charset="0"/>
                <a:cs typeface="Times New Roman" panose="02020603050405020304" pitchFamily="18" charset="0"/>
              </a:rPr>
              <a:t>To promote the recovery of good mental health</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5000"/>
              </a:lnSpc>
              <a:spcAft>
                <a:spcPts val="1000"/>
              </a:spcAft>
              <a:buSzPts val="1000"/>
              <a:buFont typeface="Symbol" panose="05050102010706020507" pitchFamily="18" charset="2"/>
              <a:buChar char=""/>
              <a:tabLst>
                <a:tab pos="457200" algn="l"/>
              </a:tabLst>
            </a:pPr>
            <a:r>
              <a:rPr lang="en-GB" sz="1600" dirty="0">
                <a:latin typeface="Verdana" panose="020B0604030504040204" pitchFamily="34" charset="0"/>
                <a:ea typeface="Times New Roman" panose="02020603050405020304" pitchFamily="18" charset="0"/>
                <a:cs typeface="Times New Roman" panose="02020603050405020304" pitchFamily="18" charset="0"/>
              </a:rPr>
              <a:t>To provide comfort to a person experiencing a mental health problem</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2D760A4-5975-47FE-BE1B-895415413BB2}"/>
              </a:ext>
            </a:extLst>
          </p:cNvPr>
          <p:cNvSpPr/>
          <p:nvPr/>
        </p:nvSpPr>
        <p:spPr>
          <a:xfrm>
            <a:off x="251520" y="3909907"/>
            <a:ext cx="8229600" cy="2557367"/>
          </a:xfrm>
          <a:prstGeom prst="rect">
            <a:avLst/>
          </a:prstGeom>
          <a:ln w="38100">
            <a:solidFill>
              <a:srgbClr val="32ADB0"/>
            </a:solidFill>
          </a:ln>
        </p:spPr>
        <p:txBody>
          <a:bodyPr wrap="square">
            <a:spAutoFit/>
          </a:bodyPr>
          <a:lstStyle/>
          <a:p>
            <a:pPr>
              <a:lnSpc>
                <a:spcPct val="125000"/>
              </a:lnSpc>
              <a:spcAft>
                <a:spcPts val="1000"/>
              </a:spcAft>
            </a:pPr>
            <a:r>
              <a:rPr lang="en-GB" sz="1600" b="1" dirty="0">
                <a:latin typeface="+mj-lt"/>
                <a:ea typeface="Times New Roman" panose="02020603050405020304" pitchFamily="18" charset="0"/>
                <a:cs typeface="Times New Roman" panose="02020603050405020304" pitchFamily="18" charset="0"/>
              </a:rPr>
              <a:t>Covering the Mental health problems of:</a:t>
            </a:r>
            <a:endParaRPr lang="en-GB" sz="1600" b="1" dirty="0">
              <a:latin typeface="+mj-lt"/>
              <a:ea typeface="Calibri" panose="020F0502020204030204" pitchFamily="34" charset="0"/>
              <a:cs typeface="Times New Roman" panose="02020603050405020304" pitchFamily="18" charset="0"/>
            </a:endParaRPr>
          </a:p>
          <a:p>
            <a:pPr marL="342900" lvl="0" indent="-342900">
              <a:lnSpc>
                <a:spcPct val="125000"/>
              </a:lnSpc>
              <a:spcAft>
                <a:spcPts val="1000"/>
              </a:spcAft>
              <a:buSzPts val="1000"/>
              <a:buFont typeface="Symbol" panose="05050102010706020507" pitchFamily="18" charset="2"/>
              <a:buChar char=""/>
              <a:tabLst>
                <a:tab pos="457200" algn="l"/>
              </a:tabLst>
            </a:pPr>
            <a:r>
              <a:rPr lang="en-GB" sz="1600" dirty="0">
                <a:latin typeface="+mj-lt"/>
                <a:ea typeface="Times New Roman" panose="02020603050405020304" pitchFamily="18" charset="0"/>
                <a:cs typeface="Times New Roman" panose="02020603050405020304" pitchFamily="18" charset="0"/>
              </a:rPr>
              <a:t>Depression ~ Anxiety ~ Eating Disorders ~ Psychosis ~ Self Harm and Suicide</a:t>
            </a:r>
          </a:p>
          <a:p>
            <a:pPr>
              <a:lnSpc>
                <a:spcPct val="125000"/>
              </a:lnSpc>
              <a:spcAft>
                <a:spcPts val="1000"/>
              </a:spcAft>
            </a:pPr>
            <a:r>
              <a:rPr lang="en-GB" sz="1600" b="1" dirty="0">
                <a:latin typeface="+mj-lt"/>
                <a:ea typeface="Times New Roman" panose="02020603050405020304" pitchFamily="18" charset="0"/>
                <a:cs typeface="Times New Roman" panose="02020603050405020304" pitchFamily="18" charset="0"/>
              </a:rPr>
              <a:t>Covering the Mental health Crisis Situations of:</a:t>
            </a:r>
            <a:endParaRPr lang="en-GB" sz="1600" b="1" dirty="0">
              <a:latin typeface="+mj-lt"/>
              <a:ea typeface="Calibri" panose="020F0502020204030204" pitchFamily="34" charset="0"/>
              <a:cs typeface="Times New Roman" panose="02020603050405020304" pitchFamily="18" charset="0"/>
            </a:endParaRPr>
          </a:p>
          <a:p>
            <a:pPr marL="342900" lvl="0" indent="-342900">
              <a:lnSpc>
                <a:spcPct val="125000"/>
              </a:lnSpc>
              <a:spcAft>
                <a:spcPts val="1000"/>
              </a:spcAft>
              <a:buSzPts val="1000"/>
              <a:buFont typeface="Symbol" panose="05050102010706020507" pitchFamily="18" charset="2"/>
              <a:buChar char=""/>
              <a:tabLst>
                <a:tab pos="457200" algn="l"/>
              </a:tabLst>
            </a:pPr>
            <a:r>
              <a:rPr lang="en-GB" sz="1600" dirty="0">
                <a:latin typeface="+mj-lt"/>
                <a:ea typeface="Times New Roman" panose="02020603050405020304" pitchFamily="18" charset="0"/>
                <a:cs typeface="Times New Roman" panose="02020603050405020304" pitchFamily="18" charset="0"/>
              </a:rPr>
              <a:t>Suicidal behaviour/thoughts</a:t>
            </a:r>
            <a:endParaRPr lang="en-GB" sz="1600" dirty="0">
              <a:latin typeface="+mj-lt"/>
              <a:ea typeface="Calibri" panose="020F0502020204030204" pitchFamily="34" charset="0"/>
              <a:cs typeface="Times New Roman" panose="02020603050405020304" pitchFamily="18" charset="0"/>
            </a:endParaRPr>
          </a:p>
          <a:p>
            <a:pPr marL="342900" lvl="0" indent="-342900">
              <a:lnSpc>
                <a:spcPct val="125000"/>
              </a:lnSpc>
              <a:spcAft>
                <a:spcPts val="1000"/>
              </a:spcAft>
              <a:buSzPts val="1000"/>
              <a:buFont typeface="Symbol" panose="05050102010706020507" pitchFamily="18" charset="2"/>
              <a:buChar char=""/>
              <a:tabLst>
                <a:tab pos="457200" algn="l"/>
              </a:tabLst>
            </a:pPr>
            <a:r>
              <a:rPr lang="en-GB" sz="1600" dirty="0">
                <a:latin typeface="+mj-lt"/>
                <a:ea typeface="Times New Roman" panose="02020603050405020304" pitchFamily="18" charset="0"/>
                <a:cs typeface="Times New Roman" panose="02020603050405020304" pitchFamily="18" charset="0"/>
              </a:rPr>
              <a:t>Panic attack/Acute stress reaction</a:t>
            </a:r>
            <a:endParaRPr lang="en-GB" sz="1600" dirty="0">
              <a:latin typeface="+mj-lt"/>
              <a:ea typeface="Calibri" panose="020F0502020204030204" pitchFamily="34" charset="0"/>
              <a:cs typeface="Times New Roman" panose="02020603050405020304" pitchFamily="18" charset="0"/>
            </a:endParaRPr>
          </a:p>
          <a:p>
            <a:pPr marL="342900" lvl="0" indent="-342900">
              <a:lnSpc>
                <a:spcPct val="125000"/>
              </a:lnSpc>
              <a:spcAft>
                <a:spcPts val="1000"/>
              </a:spcAft>
              <a:buSzPts val="1000"/>
              <a:buFont typeface="Symbol" panose="05050102010706020507" pitchFamily="18" charset="2"/>
              <a:buChar char=""/>
              <a:tabLst>
                <a:tab pos="457200" algn="l"/>
              </a:tabLst>
            </a:pPr>
            <a:r>
              <a:rPr lang="en-GB" sz="1600" dirty="0">
                <a:latin typeface="+mj-lt"/>
                <a:ea typeface="Times New Roman" panose="02020603050405020304" pitchFamily="18" charset="0"/>
                <a:cs typeface="Times New Roman" panose="02020603050405020304" pitchFamily="18" charset="0"/>
              </a:rPr>
              <a:t>Acute psychotic behaviour</a:t>
            </a:r>
            <a:endParaRPr lang="en-GB" sz="1600" dirty="0">
              <a:latin typeface="+mj-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0323069C-A62F-4C07-869D-2525CBBE3580}"/>
              </a:ext>
            </a:extLst>
          </p:cNvPr>
          <p:cNvSpPr txBox="1">
            <a:spLocks/>
          </p:cNvSpPr>
          <p:nvPr/>
        </p:nvSpPr>
        <p:spPr>
          <a:xfrm>
            <a:off x="251520" y="470432"/>
            <a:ext cx="8229600" cy="569095"/>
          </a:xfrm>
          <a:prstGeom prst="rect">
            <a:avLst/>
          </a:prstGeom>
          <a:solidFill>
            <a:srgbClr val="3BD1CD"/>
          </a:solidFill>
        </p:spPr>
        <p:txBody>
          <a:bodyPr>
            <a:normAutofit fontScale="975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GB" sz="3200" dirty="0"/>
              <a:t>Youth Mental Health First Aid</a:t>
            </a:r>
          </a:p>
        </p:txBody>
      </p:sp>
      <p:pic>
        <p:nvPicPr>
          <p:cNvPr id="5" name="Picture 4">
            <a:extLst>
              <a:ext uri="{FF2B5EF4-FFF2-40B4-BE49-F238E27FC236}">
                <a16:creationId xmlns:a16="http://schemas.microsoft.com/office/drawing/2014/main" id="{D987ACA8-D277-4DB5-99E8-F60C34D456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8582" y="103423"/>
            <a:ext cx="1773560" cy="281792"/>
          </a:xfrm>
          <a:prstGeom prst="rect">
            <a:avLst/>
          </a:prstGeom>
          <a:noFill/>
          <a:ln>
            <a:noFill/>
          </a:ln>
        </p:spPr>
      </p:pic>
    </p:spTree>
    <p:extLst>
      <p:ext uri="{BB962C8B-B14F-4D97-AF65-F5344CB8AC3E}">
        <p14:creationId xmlns:p14="http://schemas.microsoft.com/office/powerpoint/2010/main" val="418359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7273C-A14F-4160-98DF-F087AFAA5AF6}"/>
              </a:ext>
            </a:extLst>
          </p:cNvPr>
          <p:cNvSpPr txBox="1">
            <a:spLocks/>
          </p:cNvSpPr>
          <p:nvPr/>
        </p:nvSpPr>
        <p:spPr>
          <a:xfrm>
            <a:off x="457200" y="260648"/>
            <a:ext cx="8229600" cy="720080"/>
          </a:xfrm>
          <a:prstGeom prst="rect">
            <a:avLst/>
          </a:prstGeom>
          <a:solidFill>
            <a:srgbClr val="3BD1CD"/>
          </a:solidFill>
        </p:spPr>
        <p:txBody>
          <a:bodyPr>
            <a:normAutofit fontScale="900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GB" dirty="0"/>
              <a:t>Engagement-Mental Health First Aid</a:t>
            </a:r>
          </a:p>
        </p:txBody>
      </p:sp>
      <p:sp>
        <p:nvSpPr>
          <p:cNvPr id="4" name="TextBox 3">
            <a:extLst>
              <a:ext uri="{FF2B5EF4-FFF2-40B4-BE49-F238E27FC236}">
                <a16:creationId xmlns:a16="http://schemas.microsoft.com/office/drawing/2014/main" id="{3A06262E-10AD-4E96-B774-A448B4823BEA}"/>
              </a:ext>
            </a:extLst>
          </p:cNvPr>
          <p:cNvSpPr txBox="1"/>
          <p:nvPr/>
        </p:nvSpPr>
        <p:spPr>
          <a:xfrm>
            <a:off x="457200" y="4012029"/>
            <a:ext cx="8229600" cy="2585323"/>
          </a:xfrm>
          <a:prstGeom prst="rect">
            <a:avLst/>
          </a:prstGeom>
          <a:noFill/>
          <a:ln w="76200">
            <a:solidFill>
              <a:srgbClr val="42C7CA"/>
            </a:solidFill>
          </a:ln>
        </p:spPr>
        <p:txBody>
          <a:bodyPr wrap="square" rtlCol="0">
            <a:spAutoFit/>
          </a:bodyPr>
          <a:lstStyle/>
          <a:p>
            <a:r>
              <a:rPr lang="en-GB" b="1" dirty="0"/>
              <a:t>191</a:t>
            </a:r>
            <a:r>
              <a:rPr lang="en-GB" dirty="0"/>
              <a:t> </a:t>
            </a:r>
            <a:r>
              <a:rPr lang="en-GB" dirty="0">
                <a:solidFill>
                  <a:srgbClr val="0070C0"/>
                </a:solidFill>
              </a:rPr>
              <a:t>Trained Youth Mental Health First Aiders</a:t>
            </a:r>
          </a:p>
          <a:p>
            <a:endParaRPr lang="en-GB" dirty="0">
              <a:solidFill>
                <a:srgbClr val="0070C0"/>
              </a:solidFill>
            </a:endParaRPr>
          </a:p>
          <a:p>
            <a:endParaRPr lang="en-GB" dirty="0">
              <a:solidFill>
                <a:srgbClr val="0070C0"/>
              </a:solidFill>
            </a:endParaRPr>
          </a:p>
          <a:p>
            <a:r>
              <a:rPr lang="en-GB" b="1" dirty="0"/>
              <a:t>213</a:t>
            </a:r>
            <a:r>
              <a:rPr lang="en-GB" b="1" dirty="0">
                <a:solidFill>
                  <a:srgbClr val="0070C0"/>
                </a:solidFill>
              </a:rPr>
              <a:t> </a:t>
            </a:r>
            <a:r>
              <a:rPr lang="en-GB" dirty="0">
                <a:solidFill>
                  <a:srgbClr val="0070C0"/>
                </a:solidFill>
              </a:rPr>
              <a:t>Trained by end of Academic Year (2021/22)</a:t>
            </a:r>
          </a:p>
          <a:p>
            <a:endParaRPr lang="en-GB" dirty="0">
              <a:solidFill>
                <a:srgbClr val="0070C0"/>
              </a:solidFill>
            </a:endParaRPr>
          </a:p>
          <a:p>
            <a:endParaRPr lang="en-GB" dirty="0">
              <a:solidFill>
                <a:srgbClr val="0070C0"/>
              </a:solidFill>
            </a:endParaRPr>
          </a:p>
          <a:p>
            <a:r>
              <a:rPr lang="en-GB" b="1" dirty="0"/>
              <a:t>89 </a:t>
            </a:r>
            <a:r>
              <a:rPr lang="en-GB" dirty="0">
                <a:solidFill>
                  <a:srgbClr val="0070C0"/>
                </a:solidFill>
              </a:rPr>
              <a:t>schools have at least one Youth Mental Health First Aider</a:t>
            </a:r>
          </a:p>
          <a:p>
            <a:endParaRPr lang="en-GB" dirty="0"/>
          </a:p>
          <a:p>
            <a:endParaRPr lang="en-GB" dirty="0"/>
          </a:p>
        </p:txBody>
      </p:sp>
      <p:pic>
        <p:nvPicPr>
          <p:cNvPr id="5" name="Picture 2" descr="A group of people posing for a photo&#10;&#10;Description automatically generated">
            <a:extLst>
              <a:ext uri="{FF2B5EF4-FFF2-40B4-BE49-F238E27FC236}">
                <a16:creationId xmlns:a16="http://schemas.microsoft.com/office/drawing/2014/main" id="{9F7A6741-2D50-4712-BE70-37377D1176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07604" y="1105034"/>
            <a:ext cx="7128792" cy="27560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3" name="TextBox 2">
            <a:extLst>
              <a:ext uri="{FF2B5EF4-FFF2-40B4-BE49-F238E27FC236}">
                <a16:creationId xmlns:a16="http://schemas.microsoft.com/office/drawing/2014/main" id="{E109EFC1-2CD5-4BD9-BE7A-9AEE226BFF6E}"/>
              </a:ext>
            </a:extLst>
          </p:cNvPr>
          <p:cNvSpPr txBox="1"/>
          <p:nvPr/>
        </p:nvSpPr>
        <p:spPr>
          <a:xfrm rot="20721426">
            <a:off x="3948797" y="4749289"/>
            <a:ext cx="4826578" cy="400110"/>
          </a:xfrm>
          <a:prstGeom prst="rect">
            <a:avLst/>
          </a:prstGeom>
          <a:noFill/>
        </p:spPr>
        <p:txBody>
          <a:bodyPr wrap="none" rtlCol="0">
            <a:spAutoFit/>
          </a:bodyPr>
          <a:lstStyle/>
          <a:p>
            <a:r>
              <a:rPr lang="en-GB" sz="2000" b="1" dirty="0"/>
              <a:t>32 young people trained as peer champions</a:t>
            </a:r>
          </a:p>
        </p:txBody>
      </p:sp>
    </p:spTree>
    <p:extLst>
      <p:ext uri="{BB962C8B-B14F-4D97-AF65-F5344CB8AC3E}">
        <p14:creationId xmlns:p14="http://schemas.microsoft.com/office/powerpoint/2010/main" val="397046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35A847-A30F-439D-8485-0417C4AFBA24}"/>
              </a:ext>
            </a:extLst>
          </p:cNvPr>
          <p:cNvSpPr txBox="1"/>
          <p:nvPr/>
        </p:nvSpPr>
        <p:spPr>
          <a:xfrm>
            <a:off x="3851920" y="4104494"/>
            <a:ext cx="5128145" cy="2677656"/>
          </a:xfrm>
          <a:prstGeom prst="rect">
            <a:avLst/>
          </a:prstGeom>
          <a:noFill/>
        </p:spPr>
        <p:txBody>
          <a:bodyPr wrap="square">
            <a:spAutoFit/>
          </a:bodyPr>
          <a:lstStyle/>
          <a:p>
            <a:r>
              <a:rPr lang="en-GB" sz="1400" b="1" i="0" u="none" strike="noStrike" baseline="0" dirty="0">
                <a:solidFill>
                  <a:srgbClr val="3333FF"/>
                </a:solidFill>
                <a:latin typeface="Arial" panose="020B0604020202020204" pitchFamily="34" charset="0"/>
              </a:rPr>
              <a:t>The course was delivered in a very personal yet professional manner. It was discussed in detail to support my understanding and develop my knowledge in this field. Completing this course has enabled me to have the confidence to share my experience and knowledge of this subject with my team and family who live alongside this. It has given me a broader scope in how to support a young person experiencing these issues in their life and to use the correct terminology to support them. It has been hugely beneficial and I am honoured to be part of this community and look forward to making a difference in society. Thank you</a:t>
            </a:r>
            <a:endParaRPr lang="en-GB" sz="1400" b="1" dirty="0">
              <a:solidFill>
                <a:srgbClr val="3333FF"/>
              </a:solidFill>
            </a:endParaRPr>
          </a:p>
        </p:txBody>
      </p:sp>
      <p:sp>
        <p:nvSpPr>
          <p:cNvPr id="5" name="TextBox 4">
            <a:extLst>
              <a:ext uri="{FF2B5EF4-FFF2-40B4-BE49-F238E27FC236}">
                <a16:creationId xmlns:a16="http://schemas.microsoft.com/office/drawing/2014/main" id="{E6B5AAC1-36FA-4031-ADEA-45E1B59A9118}"/>
              </a:ext>
            </a:extLst>
          </p:cNvPr>
          <p:cNvSpPr txBox="1"/>
          <p:nvPr/>
        </p:nvSpPr>
        <p:spPr>
          <a:xfrm>
            <a:off x="4274177" y="188640"/>
            <a:ext cx="4587240" cy="1815882"/>
          </a:xfrm>
          <a:prstGeom prst="rect">
            <a:avLst/>
          </a:prstGeom>
          <a:noFill/>
        </p:spPr>
        <p:txBody>
          <a:bodyPr wrap="square">
            <a:spAutoFit/>
          </a:bodyPr>
          <a:lstStyle/>
          <a:p>
            <a:pPr algn="l"/>
            <a:r>
              <a:rPr lang="en-GB" sz="1600" b="1" i="0" u="none" strike="noStrike" baseline="0" dirty="0">
                <a:solidFill>
                  <a:srgbClr val="3333FF"/>
                </a:solidFill>
                <a:latin typeface="Arial" panose="020B0604020202020204" pitchFamily="34" charset="0"/>
              </a:rPr>
              <a:t>Thought-provoking. I genuinely feel that the course has changed my way of thinking. I realise that you don't know what is going on in people's lives. I shall always try to be kind and tolerant and remember if someone is behaving unusually, there is most likely to be a reason for it.</a:t>
            </a:r>
            <a:endParaRPr lang="en-GB" sz="1600" b="1" dirty="0">
              <a:solidFill>
                <a:srgbClr val="3333FF"/>
              </a:solidFill>
            </a:endParaRPr>
          </a:p>
        </p:txBody>
      </p:sp>
      <p:pic>
        <p:nvPicPr>
          <p:cNvPr id="9" name="Picture 8" descr="A picture containing indoor, dark, light&#10;&#10;Description automatically generated">
            <a:extLst>
              <a:ext uri="{FF2B5EF4-FFF2-40B4-BE49-F238E27FC236}">
                <a16:creationId xmlns:a16="http://schemas.microsoft.com/office/drawing/2014/main" id="{8D1CDF61-9387-4C95-B74E-553206F3EF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0188" y="548680"/>
            <a:ext cx="3449960" cy="2156225"/>
          </a:xfrm>
          <a:prstGeom prst="rect">
            <a:avLst/>
          </a:prstGeom>
        </p:spPr>
      </p:pic>
      <p:pic>
        <p:nvPicPr>
          <p:cNvPr id="6" name="Picture 5" descr="Chart, bar chart&#10;&#10;Description automatically generated">
            <a:extLst>
              <a:ext uri="{FF2B5EF4-FFF2-40B4-BE49-F238E27FC236}">
                <a16:creationId xmlns:a16="http://schemas.microsoft.com/office/drawing/2014/main" id="{2CE71735-150B-43D3-9E53-0A9595EB6A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2004522"/>
            <a:ext cx="3600400" cy="2099972"/>
          </a:xfrm>
          <a:prstGeom prst="rect">
            <a:avLst/>
          </a:prstGeom>
        </p:spPr>
      </p:pic>
      <p:pic>
        <p:nvPicPr>
          <p:cNvPr id="7" name="Picture 6" descr="Chart, bar chart&#10;&#10;Description automatically generated">
            <a:extLst>
              <a:ext uri="{FF2B5EF4-FFF2-40B4-BE49-F238E27FC236}">
                <a16:creationId xmlns:a16="http://schemas.microsoft.com/office/drawing/2014/main" id="{88B6C004-B471-429F-B4E8-098924CCC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31" y="3726764"/>
            <a:ext cx="3646489" cy="2156225"/>
          </a:xfrm>
          <a:prstGeom prst="rect">
            <a:avLst/>
          </a:prstGeom>
        </p:spPr>
      </p:pic>
    </p:spTree>
    <p:extLst>
      <p:ext uri="{BB962C8B-B14F-4D97-AF65-F5344CB8AC3E}">
        <p14:creationId xmlns:p14="http://schemas.microsoft.com/office/powerpoint/2010/main" val="310945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2D666C-CDA1-4783-A356-509FE0947563}"/>
              </a:ext>
            </a:extLst>
          </p:cNvPr>
          <p:cNvSpPr/>
          <p:nvPr/>
        </p:nvSpPr>
        <p:spPr>
          <a:xfrm>
            <a:off x="525022" y="476672"/>
            <a:ext cx="7848872" cy="70252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Lessons Learnt  From Our Pilot Phase</a:t>
            </a:r>
          </a:p>
          <a:p>
            <a:pPr algn="ctr"/>
            <a:endParaRPr lang="en-GB" sz="2000" dirty="0"/>
          </a:p>
        </p:txBody>
      </p:sp>
      <p:sp>
        <p:nvSpPr>
          <p:cNvPr id="3" name="TextBox 2">
            <a:extLst>
              <a:ext uri="{FF2B5EF4-FFF2-40B4-BE49-F238E27FC236}">
                <a16:creationId xmlns:a16="http://schemas.microsoft.com/office/drawing/2014/main" id="{32B56EAD-5BAF-462C-A827-EEB2CA010F0D}"/>
              </a:ext>
            </a:extLst>
          </p:cNvPr>
          <p:cNvSpPr txBox="1"/>
          <p:nvPr/>
        </p:nvSpPr>
        <p:spPr>
          <a:xfrm>
            <a:off x="503548" y="1628800"/>
            <a:ext cx="7812868" cy="4985980"/>
          </a:xfrm>
          <a:prstGeom prst="rect">
            <a:avLst/>
          </a:prstGeom>
          <a:noFill/>
        </p:spPr>
        <p:txBody>
          <a:bodyPr wrap="square" rtlCol="0">
            <a:spAutoFit/>
          </a:bodyPr>
          <a:lstStyle/>
          <a:p>
            <a:pPr marL="285750" indent="-285750">
              <a:buFontTx/>
              <a:buChar char="-"/>
            </a:pPr>
            <a:r>
              <a:rPr lang="en-GB" sz="2000" dirty="0"/>
              <a:t>That’s many schools address most of the Whole School Approach – they just need to demonstrate it and map out gaps.</a:t>
            </a:r>
          </a:p>
          <a:p>
            <a:pPr marL="285750" indent="-285750">
              <a:buFontTx/>
              <a:buChar char="-"/>
            </a:pPr>
            <a:r>
              <a:rPr lang="en-GB" sz="2000" dirty="0"/>
              <a:t>That schools want to do everything but don’t have the capacity. </a:t>
            </a:r>
          </a:p>
          <a:p>
            <a:pPr marL="285750" indent="-285750">
              <a:buFontTx/>
              <a:buChar char="-"/>
            </a:pPr>
            <a:r>
              <a:rPr lang="en-GB" sz="2000" dirty="0"/>
              <a:t>That schools need recognition for their achievements – RS logo.</a:t>
            </a:r>
          </a:p>
          <a:p>
            <a:pPr marL="285750" indent="-285750">
              <a:buFontTx/>
              <a:buChar char="-"/>
            </a:pPr>
            <a:r>
              <a:rPr lang="en-GB" sz="2000" dirty="0"/>
              <a:t>That a programme works well when it continues to be co produced.</a:t>
            </a:r>
          </a:p>
          <a:p>
            <a:pPr marL="285750" indent="-285750">
              <a:buFontTx/>
              <a:buChar char="-"/>
            </a:pPr>
            <a:r>
              <a:rPr lang="en-GB" sz="2000" dirty="0"/>
              <a:t>Resilience in Schools Forum – support with the key principles of whole school approach.</a:t>
            </a:r>
          </a:p>
          <a:p>
            <a:pPr marL="285750" indent="-285750">
              <a:buFontTx/>
              <a:buChar char="-"/>
            </a:pPr>
            <a:r>
              <a:rPr lang="en-GB" sz="2000" dirty="0"/>
              <a:t>Youth Mental Health First Aid Training for ALL schools</a:t>
            </a:r>
          </a:p>
          <a:p>
            <a:pPr marL="285750" indent="-285750">
              <a:buFontTx/>
              <a:buChar char="-"/>
            </a:pPr>
            <a:r>
              <a:rPr lang="en-GB" sz="2000" dirty="0"/>
              <a:t>Pastoral Forum – working in partnership with Barnet Integrated Clinical Team</a:t>
            </a:r>
          </a:p>
          <a:p>
            <a:pPr marL="285750" indent="-285750">
              <a:buFontTx/>
              <a:buChar char="-"/>
            </a:pPr>
            <a:r>
              <a:rPr lang="en-GB" sz="2000" dirty="0"/>
              <a:t>Availability of Programme Manager and Health Improvement Officer when needed</a:t>
            </a:r>
          </a:p>
          <a:p>
            <a:pPr marL="285750" indent="-285750">
              <a:buFontTx/>
              <a:buChar char="-"/>
            </a:pPr>
            <a:r>
              <a:rPr lang="en-GB" sz="2000" dirty="0"/>
              <a:t>Self Harm and Suicide Document</a:t>
            </a:r>
          </a:p>
          <a:p>
            <a:pPr marL="285750" indent="-285750">
              <a:buFontTx/>
              <a:buChar char="-"/>
            </a:pPr>
            <a:r>
              <a:rPr lang="en-GB" sz="2000" dirty="0"/>
              <a:t>Development of RS website</a:t>
            </a:r>
          </a:p>
          <a:p>
            <a:endParaRPr lang="en-GB" sz="2000" dirty="0"/>
          </a:p>
          <a:p>
            <a:pPr marL="285750" indent="-285750">
              <a:buFontTx/>
              <a:buChar char="-"/>
            </a:pPr>
            <a:endParaRPr lang="en-GB" dirty="0"/>
          </a:p>
        </p:txBody>
      </p:sp>
    </p:spTree>
    <p:extLst>
      <p:ext uri="{BB962C8B-B14F-4D97-AF65-F5344CB8AC3E}">
        <p14:creationId xmlns:p14="http://schemas.microsoft.com/office/powerpoint/2010/main" val="1710802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DE6A95-0F1F-4DF5-956B-FEFCDDE3DC1C}"/>
              </a:ext>
            </a:extLst>
          </p:cNvPr>
          <p:cNvSpPr/>
          <p:nvPr/>
        </p:nvSpPr>
        <p:spPr>
          <a:xfrm>
            <a:off x="755576" y="404664"/>
            <a:ext cx="7848872" cy="70252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Moving into the Universal Offer </a:t>
            </a:r>
          </a:p>
        </p:txBody>
      </p:sp>
      <p:sp>
        <p:nvSpPr>
          <p:cNvPr id="3" name="TextBox 2">
            <a:extLst>
              <a:ext uri="{FF2B5EF4-FFF2-40B4-BE49-F238E27FC236}">
                <a16:creationId xmlns:a16="http://schemas.microsoft.com/office/drawing/2014/main" id="{82BCE2DD-7978-4709-A612-6686BEA54D36}"/>
              </a:ext>
            </a:extLst>
          </p:cNvPr>
          <p:cNvSpPr txBox="1"/>
          <p:nvPr/>
        </p:nvSpPr>
        <p:spPr>
          <a:xfrm>
            <a:off x="683568" y="1340768"/>
            <a:ext cx="8280920" cy="6001643"/>
          </a:xfrm>
          <a:prstGeom prst="rect">
            <a:avLst/>
          </a:prstGeom>
          <a:noFill/>
        </p:spPr>
        <p:txBody>
          <a:bodyPr wrap="square">
            <a:spAutoFit/>
          </a:bodyPr>
          <a:lstStyle/>
          <a:p>
            <a:pPr marL="285750" indent="-285750">
              <a:buFontTx/>
              <a:buChar char="-"/>
            </a:pPr>
            <a:r>
              <a:rPr lang="en-GB" sz="2400" dirty="0"/>
              <a:t>Delivery of Mental Health Awareness throughout the school community – a commissioned service.</a:t>
            </a:r>
          </a:p>
          <a:p>
            <a:pPr marL="285750" indent="-285750">
              <a:buFontTx/>
              <a:buChar char="-"/>
            </a:pPr>
            <a:r>
              <a:rPr lang="en-GB" sz="2400" dirty="0"/>
              <a:t>Recognition for Schools using the Resilient Schools Logo</a:t>
            </a:r>
          </a:p>
          <a:p>
            <a:pPr marL="285750" indent="-285750">
              <a:buFontTx/>
              <a:buChar char="-"/>
            </a:pPr>
            <a:r>
              <a:rPr lang="en-GB" sz="2400" dirty="0"/>
              <a:t>Peer Champions  - a commissioned programme for 16+</a:t>
            </a:r>
          </a:p>
          <a:p>
            <a:pPr marL="285750" indent="-285750">
              <a:buFontTx/>
              <a:buChar char="-"/>
            </a:pPr>
            <a:r>
              <a:rPr lang="en-GB" sz="2400" dirty="0"/>
              <a:t>Training  and support for our Youth Mental Health First Aiders</a:t>
            </a:r>
          </a:p>
          <a:p>
            <a:pPr marL="285750" indent="-285750">
              <a:buFontTx/>
              <a:buChar char="-"/>
            </a:pPr>
            <a:r>
              <a:rPr lang="en-GB" sz="2400" dirty="0"/>
              <a:t>Continue to work closely with schools to inform future decision making.</a:t>
            </a:r>
          </a:p>
          <a:p>
            <a:pPr marL="285750" indent="-285750">
              <a:buFontTx/>
              <a:buChar char="-"/>
            </a:pPr>
            <a:r>
              <a:rPr lang="en-GB" sz="2400" dirty="0"/>
              <a:t>Ensure RS continues to align with pathways for mental health in Barnet using the Thrive approach and continues to work in partnership with others.</a:t>
            </a:r>
          </a:p>
          <a:p>
            <a:pPr marL="285750" indent="-285750">
              <a:buFontTx/>
              <a:buChar char="-"/>
            </a:pPr>
            <a:r>
              <a:rPr lang="en-GB" sz="2400" dirty="0"/>
              <a:t>Looking at evidence/outcomes – how do you evidenced that a preventative approach and building of resilience stopped escalation of poor mental health later on??? </a:t>
            </a:r>
            <a:r>
              <a:rPr lang="en-GB" sz="2400" dirty="0">
                <a:solidFill>
                  <a:schemeClr val="bg1">
                    <a:lumMod val="50000"/>
                  </a:schemeClr>
                </a:solidFill>
              </a:rPr>
              <a:t>(</a:t>
            </a:r>
            <a:r>
              <a:rPr lang="en-GB" sz="2400" dirty="0" err="1">
                <a:solidFill>
                  <a:schemeClr val="bg1">
                    <a:lumMod val="50000"/>
                  </a:schemeClr>
                </a:solidFill>
              </a:rPr>
              <a:t>quantitive</a:t>
            </a:r>
            <a:r>
              <a:rPr lang="en-GB" sz="2400" dirty="0">
                <a:solidFill>
                  <a:schemeClr val="bg1">
                    <a:lumMod val="50000"/>
                  </a:schemeClr>
                </a:solidFill>
              </a:rPr>
              <a:t> not qualitive)</a:t>
            </a:r>
          </a:p>
          <a:p>
            <a:endParaRPr lang="en-GB" sz="2400" dirty="0"/>
          </a:p>
          <a:p>
            <a:pPr marL="285750" indent="-285750">
              <a:buFontTx/>
              <a:buChar char="-"/>
            </a:pPr>
            <a:endParaRPr lang="en-GB" sz="2400" dirty="0"/>
          </a:p>
        </p:txBody>
      </p:sp>
    </p:spTree>
    <p:extLst>
      <p:ext uri="{BB962C8B-B14F-4D97-AF65-F5344CB8AC3E}">
        <p14:creationId xmlns:p14="http://schemas.microsoft.com/office/powerpoint/2010/main" val="325117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CA3DB2F-578C-47C3-99DD-63B772C93E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63"/>
          <a:stretch/>
        </p:blipFill>
        <p:spPr bwMode="auto">
          <a:xfrm>
            <a:off x="711703" y="309513"/>
            <a:ext cx="7777234" cy="3140913"/>
          </a:xfrm>
          <a:prstGeom prst="rect">
            <a:avLst/>
          </a:prstGeom>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3" name="Text Box 2">
            <a:extLst>
              <a:ext uri="{FF2B5EF4-FFF2-40B4-BE49-F238E27FC236}">
                <a16:creationId xmlns:a16="http://schemas.microsoft.com/office/drawing/2014/main" id="{FB2AEAFE-1F2D-4181-89A9-8F53BDB005A3}"/>
              </a:ext>
            </a:extLst>
          </p:cNvPr>
          <p:cNvSpPr txBox="1">
            <a:spLocks noChangeArrowheads="1"/>
          </p:cNvSpPr>
          <p:nvPr/>
        </p:nvSpPr>
        <p:spPr bwMode="auto">
          <a:xfrm>
            <a:off x="331776" y="3645024"/>
            <a:ext cx="8480450" cy="2795427"/>
          </a:xfrm>
          <a:prstGeom prst="rect">
            <a:avLst/>
          </a:prstGeom>
        </p:spPr>
        <p:txBody>
          <a:bodyPr rot="0" vert="horz" lIns="91440" tIns="45720" rIns="91440" bIns="45720" rtlCol="0" anchor="ctr" anchorCtr="0">
            <a:noAutofit/>
          </a:bodyPr>
          <a:lstStyle/>
          <a:p>
            <a:pPr algn="just">
              <a:lnSpc>
                <a:spcPct val="90000"/>
              </a:lnSpc>
              <a:spcAft>
                <a:spcPts val="1000"/>
              </a:spcAft>
            </a:pPr>
            <a:r>
              <a:rPr lang="en-US" sz="2400" dirty="0">
                <a:effectLst/>
              </a:rPr>
              <a:t>The Department for Education (DfE) </a:t>
            </a:r>
            <a:r>
              <a:rPr lang="en-US" sz="2400" dirty="0" err="1">
                <a:effectLst/>
              </a:rPr>
              <a:t>recognises</a:t>
            </a:r>
            <a:r>
              <a:rPr lang="en-US" sz="2400" dirty="0">
                <a:effectLst/>
              </a:rPr>
              <a:t> that: </a:t>
            </a:r>
            <a:r>
              <a:rPr lang="en-US" sz="2400" b="1" dirty="0">
                <a:effectLst/>
              </a:rPr>
              <a:t>“in order to help their pupils succeed; schools have a role to play in supporting them to be resilient and mentally healthy</a:t>
            </a:r>
            <a:r>
              <a:rPr lang="en-US" sz="2400" dirty="0">
                <a:effectLst/>
              </a:rPr>
              <a:t>” There is good evidence to support this assertion and </a:t>
            </a:r>
            <a:r>
              <a:rPr lang="en-US" sz="2400" dirty="0" err="1">
                <a:effectLst/>
              </a:rPr>
              <a:t>Ofsted</a:t>
            </a:r>
            <a:r>
              <a:rPr lang="en-US" sz="2400" dirty="0">
                <a:effectLst/>
              </a:rPr>
              <a:t> has highlighted that children and young people themselves say that they want to learn more about how to keep themselves emotionally healthy. Moreover, schools have a duty to promote the wellbeing of students</a:t>
            </a:r>
            <a:r>
              <a:rPr lang="en-US" sz="2000" dirty="0">
                <a:effectLst/>
              </a:rPr>
              <a:t>.</a:t>
            </a:r>
          </a:p>
        </p:txBody>
      </p:sp>
    </p:spTree>
    <p:extLst>
      <p:ext uri="{BB962C8B-B14F-4D97-AF65-F5344CB8AC3E}">
        <p14:creationId xmlns:p14="http://schemas.microsoft.com/office/powerpoint/2010/main" val="51159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6FEC0-903D-4B4D-803A-8BC495881CD8}"/>
              </a:ext>
            </a:extLst>
          </p:cNvPr>
          <p:cNvSpPr txBox="1"/>
          <p:nvPr/>
        </p:nvSpPr>
        <p:spPr>
          <a:xfrm>
            <a:off x="628649" y="291090"/>
            <a:ext cx="78866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700" kern="1200" dirty="0">
                <a:solidFill>
                  <a:schemeClr val="tx1"/>
                </a:solidFill>
                <a:latin typeface="+mj-lt"/>
                <a:ea typeface="+mj-ea"/>
                <a:cs typeface="+mj-cs"/>
              </a:rPr>
              <a:t>Resilient Schools   2017 - 2021</a:t>
            </a:r>
          </a:p>
        </p:txBody>
      </p:sp>
      <p:pic>
        <p:nvPicPr>
          <p:cNvPr id="3" name="Picture 4">
            <a:extLst>
              <a:ext uri="{FF2B5EF4-FFF2-40B4-BE49-F238E27FC236}">
                <a16:creationId xmlns:a16="http://schemas.microsoft.com/office/drawing/2014/main" id="{BB372A81-7E05-487A-8B21-1396241BFE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388" y="227236"/>
            <a:ext cx="1460028" cy="36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hart 4">
            <a:extLst>
              <a:ext uri="{FF2B5EF4-FFF2-40B4-BE49-F238E27FC236}">
                <a16:creationId xmlns:a16="http://schemas.microsoft.com/office/drawing/2014/main" id="{D018F66A-7CF0-4B8E-A8DE-92889D7AED9F}"/>
              </a:ext>
            </a:extLst>
          </p:cNvPr>
          <p:cNvGraphicFramePr/>
          <p:nvPr>
            <p:extLst>
              <p:ext uri="{D42A27DB-BD31-4B8C-83A1-F6EECF244321}">
                <p14:modId xmlns:p14="http://schemas.microsoft.com/office/powerpoint/2010/main" val="309558186"/>
              </p:ext>
            </p:extLst>
          </p:nvPr>
        </p:nvGraphicFramePr>
        <p:xfrm>
          <a:off x="628650" y="1863801"/>
          <a:ext cx="7886699" cy="4440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0704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7664" y="2294874"/>
            <a:ext cx="6172200" cy="2538282"/>
          </a:xfrm>
        </p:spPr>
        <p:txBody>
          <a:bodyPr>
            <a:normAutofit/>
          </a:bodyPr>
          <a:lstStyle/>
          <a:p>
            <a:endParaRPr lang="en-GB" dirty="0"/>
          </a:p>
          <a:p>
            <a:endParaRPr lang="en-GB" dirty="0"/>
          </a:p>
          <a:p>
            <a:endParaRPr lang="en-GB" dirty="0"/>
          </a:p>
          <a:p>
            <a:endParaRPr lang="en-GB" dirty="0"/>
          </a:p>
          <a:p>
            <a:pPr marL="0" indent="0">
              <a:buNone/>
            </a:pPr>
            <a:endParaRPr lang="en-GB" dirty="0"/>
          </a:p>
        </p:txBody>
      </p:sp>
      <p:sp>
        <p:nvSpPr>
          <p:cNvPr id="7" name="Title 1">
            <a:extLst>
              <a:ext uri="{FF2B5EF4-FFF2-40B4-BE49-F238E27FC236}">
                <a16:creationId xmlns:a16="http://schemas.microsoft.com/office/drawing/2014/main" id="{DA717F84-92BB-4724-B165-19E0014494DE}"/>
              </a:ext>
            </a:extLst>
          </p:cNvPr>
          <p:cNvSpPr>
            <a:spLocks noGrp="1"/>
          </p:cNvSpPr>
          <p:nvPr>
            <p:ph type="title"/>
          </p:nvPr>
        </p:nvSpPr>
        <p:spPr>
          <a:xfrm>
            <a:off x="107504" y="260648"/>
            <a:ext cx="8928992" cy="1544749"/>
          </a:xfrm>
          <a:solidFill>
            <a:srgbClr val="3BD1CD"/>
          </a:solidFill>
        </p:spPr>
        <p:txBody>
          <a:bodyPr>
            <a:normAutofit/>
          </a:bodyPr>
          <a:lstStyle/>
          <a:p>
            <a:r>
              <a:rPr lang="en-GB" dirty="0"/>
              <a:t>Uptake of Resilience Schools Programme </a:t>
            </a:r>
          </a:p>
        </p:txBody>
      </p:sp>
      <p:graphicFrame>
        <p:nvGraphicFramePr>
          <p:cNvPr id="5" name="Chart 4">
            <a:extLst>
              <a:ext uri="{FF2B5EF4-FFF2-40B4-BE49-F238E27FC236}">
                <a16:creationId xmlns:a16="http://schemas.microsoft.com/office/drawing/2014/main" id="{590E1380-CC26-4ACA-80B0-5037F2005B87}"/>
              </a:ext>
            </a:extLst>
          </p:cNvPr>
          <p:cNvGraphicFramePr/>
          <p:nvPr>
            <p:extLst>
              <p:ext uri="{D42A27DB-BD31-4B8C-83A1-F6EECF244321}">
                <p14:modId xmlns:p14="http://schemas.microsoft.com/office/powerpoint/2010/main" val="1441944455"/>
              </p:ext>
            </p:extLst>
          </p:nvPr>
        </p:nvGraphicFramePr>
        <p:xfrm>
          <a:off x="611560" y="2285985"/>
          <a:ext cx="7920879" cy="276661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49152268-3BAC-4974-AB5E-5B54C6752800}"/>
              </a:ext>
            </a:extLst>
          </p:cNvPr>
          <p:cNvSpPr txBox="1"/>
          <p:nvPr/>
        </p:nvSpPr>
        <p:spPr>
          <a:xfrm>
            <a:off x="2627784" y="5291923"/>
            <a:ext cx="4176464" cy="830997"/>
          </a:xfrm>
          <a:prstGeom prst="rect">
            <a:avLst/>
          </a:prstGeom>
          <a:noFill/>
          <a:ln w="28575">
            <a:solidFill>
              <a:srgbClr val="3333FF"/>
            </a:solidFill>
          </a:ln>
        </p:spPr>
        <p:txBody>
          <a:bodyPr wrap="square" rtlCol="0">
            <a:spAutoFit/>
          </a:bodyPr>
          <a:lstStyle/>
          <a:p>
            <a:pPr algn="ctr"/>
            <a:r>
              <a:rPr lang="en-GB" sz="1600" b="1" dirty="0">
                <a:solidFill>
                  <a:prstClr val="black"/>
                </a:solidFill>
                <a:latin typeface="Calibri"/>
              </a:rPr>
              <a:t>6 Special  Schools </a:t>
            </a:r>
            <a:r>
              <a:rPr lang="en-GB" sz="1600" dirty="0">
                <a:solidFill>
                  <a:prstClr val="white">
                    <a:lumMod val="65000"/>
                  </a:prstClr>
                </a:solidFill>
                <a:latin typeface="Calibri"/>
              </a:rPr>
              <a:t>(2 remaining)</a:t>
            </a:r>
          </a:p>
          <a:p>
            <a:pPr algn="ctr"/>
            <a:r>
              <a:rPr lang="en-GB" sz="1600" b="1" dirty="0">
                <a:solidFill>
                  <a:prstClr val="black"/>
                </a:solidFill>
                <a:latin typeface="Calibri"/>
              </a:rPr>
              <a:t>15 Secondary Schools </a:t>
            </a:r>
            <a:r>
              <a:rPr lang="en-GB" sz="1600" dirty="0">
                <a:solidFill>
                  <a:prstClr val="white">
                    <a:lumMod val="65000"/>
                  </a:prstClr>
                </a:solidFill>
                <a:latin typeface="Calibri"/>
              </a:rPr>
              <a:t>(17 remaining)</a:t>
            </a:r>
          </a:p>
          <a:p>
            <a:pPr algn="ctr"/>
            <a:r>
              <a:rPr lang="en-GB" sz="1600" b="1" dirty="0">
                <a:solidFill>
                  <a:prstClr val="black"/>
                </a:solidFill>
                <a:latin typeface="Calibri"/>
              </a:rPr>
              <a:t>56 Primary Schools  </a:t>
            </a:r>
            <a:r>
              <a:rPr lang="en-GB" sz="1600" dirty="0">
                <a:solidFill>
                  <a:prstClr val="white">
                    <a:lumMod val="65000"/>
                  </a:prstClr>
                </a:solidFill>
                <a:latin typeface="Calibri"/>
              </a:rPr>
              <a:t>(38 remaining</a:t>
            </a:r>
            <a:r>
              <a:rPr lang="en-GB" sz="1200" dirty="0">
                <a:solidFill>
                  <a:prstClr val="white">
                    <a:lumMod val="65000"/>
                  </a:prstClr>
                </a:solidFill>
                <a:latin typeface="Calibri"/>
              </a:rPr>
              <a:t>)</a:t>
            </a:r>
          </a:p>
        </p:txBody>
      </p:sp>
    </p:spTree>
    <p:extLst>
      <p:ext uri="{BB962C8B-B14F-4D97-AF65-F5344CB8AC3E}">
        <p14:creationId xmlns:p14="http://schemas.microsoft.com/office/powerpoint/2010/main" val="210267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992E-F7F8-4592-A2DA-D7B56D90C367}"/>
              </a:ext>
            </a:extLst>
          </p:cNvPr>
          <p:cNvSpPr>
            <a:spLocks noGrp="1"/>
          </p:cNvSpPr>
          <p:nvPr>
            <p:ph type="title"/>
          </p:nvPr>
        </p:nvSpPr>
        <p:spPr>
          <a:xfrm>
            <a:off x="1533953" y="376067"/>
            <a:ext cx="6113766" cy="1258903"/>
          </a:xfrm>
        </p:spPr>
        <p:txBody>
          <a:bodyPr>
            <a:normAutofit fontScale="90000"/>
          </a:bodyPr>
          <a:lstStyle/>
          <a:p>
            <a:pPr algn="ctr">
              <a:defRPr/>
            </a:pPr>
            <a:r>
              <a:rPr lang="en-GB" sz="3600" dirty="0">
                <a:latin typeface="Calibri Light" panose="020F0302020204030204" pitchFamily="34" charset="0"/>
                <a:cs typeface="Calibri Light" panose="020F0302020204030204" pitchFamily="34" charset="0"/>
              </a:rPr>
              <a:t>Resilience Schools &amp; the Thrive Model</a:t>
            </a:r>
            <a:br>
              <a:rPr lang="en-GB" sz="3600" dirty="0">
                <a:latin typeface="Calibri Light" panose="020F0302020204030204" pitchFamily="34" charset="0"/>
                <a:cs typeface="Calibri Light" panose="020F0302020204030204" pitchFamily="34" charset="0"/>
              </a:rPr>
            </a:br>
            <a:endParaRPr lang="en-GB" sz="3600" dirty="0">
              <a:latin typeface="Calibri Light" panose="020F0302020204030204" pitchFamily="34" charset="0"/>
              <a:cs typeface="Calibri Light" panose="020F0302020204030204" pitchFamily="34" charset="0"/>
            </a:endParaRPr>
          </a:p>
        </p:txBody>
      </p:sp>
      <p:pic>
        <p:nvPicPr>
          <p:cNvPr id="6" name="Content Placeholder 5">
            <a:extLst>
              <a:ext uri="{FF2B5EF4-FFF2-40B4-BE49-F238E27FC236}">
                <a16:creationId xmlns:a16="http://schemas.microsoft.com/office/drawing/2014/main" id="{FBCBD706-F80A-4B42-9229-522F26D5F84E}"/>
              </a:ext>
            </a:extLst>
          </p:cNvPr>
          <p:cNvPicPr>
            <a:picLocks noGrp="1" noChangeAspect="1"/>
          </p:cNvPicPr>
          <p:nvPr>
            <p:ph idx="1"/>
          </p:nvPr>
        </p:nvPicPr>
        <p:blipFill>
          <a:blip r:embed="rId2"/>
          <a:stretch>
            <a:fillRect/>
          </a:stretch>
        </p:blipFill>
        <p:spPr>
          <a:xfrm>
            <a:off x="2535205" y="1634970"/>
            <a:ext cx="4023154" cy="3896582"/>
          </a:xfrm>
          <a:effectLst>
            <a:outerShdw blurRad="50800" dist="38100" dir="5400000" algn="t" rotWithShape="0">
              <a:prstClr val="black">
                <a:alpha val="40000"/>
              </a:prstClr>
            </a:outerShdw>
          </a:effectLst>
        </p:spPr>
      </p:pic>
      <p:sp>
        <p:nvSpPr>
          <p:cNvPr id="6148" name="TextBox 7">
            <a:extLst>
              <a:ext uri="{FF2B5EF4-FFF2-40B4-BE49-F238E27FC236}">
                <a16:creationId xmlns:a16="http://schemas.microsoft.com/office/drawing/2014/main" id="{03055DBE-8E90-4CC3-BE4D-E73442FAF255}"/>
              </a:ext>
            </a:extLst>
          </p:cNvPr>
          <p:cNvSpPr txBox="1">
            <a:spLocks noChangeArrowheads="1"/>
          </p:cNvSpPr>
          <p:nvPr/>
        </p:nvSpPr>
        <p:spPr bwMode="auto">
          <a:xfrm>
            <a:off x="6732239" y="1700809"/>
            <a:ext cx="2232249" cy="83099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pPr>
              <a:buFont typeface="Arial" panose="020B0604020202020204" pitchFamily="34" charset="0"/>
              <a:buChar char="•"/>
            </a:pPr>
            <a:r>
              <a:rPr lang="en-GB" altLang="en-US" sz="1600" b="1" dirty="0" err="1">
                <a:solidFill>
                  <a:schemeClr val="bg1"/>
                </a:solidFill>
              </a:rPr>
              <a:t>Qwell</a:t>
            </a:r>
            <a:endParaRPr lang="en-GB" altLang="en-US" sz="1600" b="1" dirty="0">
              <a:solidFill>
                <a:schemeClr val="bg1"/>
              </a:solidFill>
            </a:endParaRPr>
          </a:p>
          <a:p>
            <a:pPr>
              <a:buFont typeface="Arial" panose="020B0604020202020204" pitchFamily="34" charset="0"/>
              <a:buChar char="•"/>
            </a:pPr>
            <a:r>
              <a:rPr lang="en-GB" altLang="en-US" sz="1600" b="1" dirty="0" err="1">
                <a:solidFill>
                  <a:schemeClr val="bg1"/>
                </a:solidFill>
              </a:rPr>
              <a:t>Kooth</a:t>
            </a:r>
            <a:endParaRPr lang="en-GB" altLang="en-US" sz="1600" b="1" dirty="0">
              <a:solidFill>
                <a:schemeClr val="bg1"/>
              </a:solidFill>
            </a:endParaRPr>
          </a:p>
          <a:p>
            <a:pPr>
              <a:buFont typeface="Arial" panose="020B0604020202020204" pitchFamily="34" charset="0"/>
              <a:buChar char="•"/>
            </a:pPr>
            <a:r>
              <a:rPr lang="en-GB" altLang="en-US" sz="1600" b="1" dirty="0">
                <a:solidFill>
                  <a:schemeClr val="bg1"/>
                </a:solidFill>
              </a:rPr>
              <a:t>BICS</a:t>
            </a:r>
          </a:p>
        </p:txBody>
      </p:sp>
      <p:sp>
        <p:nvSpPr>
          <p:cNvPr id="9" name="TextBox 8">
            <a:extLst>
              <a:ext uri="{FF2B5EF4-FFF2-40B4-BE49-F238E27FC236}">
                <a16:creationId xmlns:a16="http://schemas.microsoft.com/office/drawing/2014/main" id="{B91D004C-7FE6-4B1E-A294-870CC205DB45}"/>
              </a:ext>
            </a:extLst>
          </p:cNvPr>
          <p:cNvSpPr txBox="1"/>
          <p:nvPr/>
        </p:nvSpPr>
        <p:spPr>
          <a:xfrm>
            <a:off x="179511" y="1700809"/>
            <a:ext cx="2244639" cy="369332"/>
          </a:xfrm>
          <a:prstGeom prst="rect">
            <a:avLst/>
          </a:prstGeom>
          <a:solidFill>
            <a:srgbClr val="92D050"/>
          </a:solidFill>
        </p:spPr>
        <p:txBody>
          <a:bodyPr wrap="square">
            <a:spAutoFit/>
          </a:bodyPr>
          <a:lstStyle/>
          <a:p>
            <a:pPr marL="180820" indent="-180820">
              <a:buFont typeface="Arial" panose="020B0604020202020204" pitchFamily="34" charset="0"/>
              <a:buChar char="•"/>
              <a:defRPr/>
            </a:pPr>
            <a:r>
              <a:rPr lang="en-GB" b="1" dirty="0">
                <a:solidFill>
                  <a:schemeClr val="bg1"/>
                </a:solidFill>
              </a:rPr>
              <a:t>Resilient Schools</a:t>
            </a:r>
          </a:p>
        </p:txBody>
      </p:sp>
      <p:sp>
        <p:nvSpPr>
          <p:cNvPr id="6150" name="TextBox 9">
            <a:extLst>
              <a:ext uri="{FF2B5EF4-FFF2-40B4-BE49-F238E27FC236}">
                <a16:creationId xmlns:a16="http://schemas.microsoft.com/office/drawing/2014/main" id="{F2B103E1-7B32-4FAF-A11E-C71E8306B2B1}"/>
              </a:ext>
            </a:extLst>
          </p:cNvPr>
          <p:cNvSpPr txBox="1">
            <a:spLocks noChangeArrowheads="1"/>
          </p:cNvSpPr>
          <p:nvPr/>
        </p:nvSpPr>
        <p:spPr bwMode="auto">
          <a:xfrm>
            <a:off x="326342" y="4664659"/>
            <a:ext cx="1950976" cy="83099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rgbClr val="636363"/>
                </a:solidFill>
                <a:latin typeface="Arial" panose="020B0604020202020204" pitchFamily="34" charset="0"/>
                <a:ea typeface="ヒラギノ角ゴ ProN W3" pitchFamily="123" charset="-128"/>
                <a:sym typeface="Arial" panose="020B0604020202020204" pitchFamily="34" charset="0"/>
              </a:defRPr>
            </a:lvl1pPr>
            <a:lvl2pPr marL="742950" indent="-285750">
              <a:defRPr sz="2000">
                <a:solidFill>
                  <a:srgbClr val="636363"/>
                </a:solidFill>
                <a:latin typeface="Arial" panose="020B0604020202020204" pitchFamily="34" charset="0"/>
                <a:ea typeface="ヒラギノ角ゴ ProN W3" pitchFamily="123" charset="-128"/>
                <a:sym typeface="Arial" panose="020B0604020202020204" pitchFamily="34" charset="0"/>
              </a:defRPr>
            </a:lvl2pPr>
            <a:lvl3pPr marL="11430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3pPr>
            <a:lvl4pPr marL="16002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4pPr>
            <a:lvl5pPr marL="2057400" indent="-228600">
              <a:defRPr sz="2000">
                <a:solidFill>
                  <a:srgbClr val="636363"/>
                </a:solidFill>
                <a:latin typeface="Arial" panose="020B0604020202020204" pitchFamily="34" charset="0"/>
                <a:ea typeface="ヒラギノ角ゴ ProN W3" pitchFamily="123" charset="-128"/>
                <a:sym typeface="Arial" panose="020B0604020202020204" pitchFamily="34" charset="0"/>
              </a:defRPr>
            </a:lvl5pPr>
            <a:lvl6pPr marL="25146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6pPr>
            <a:lvl7pPr marL="29718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7pPr>
            <a:lvl8pPr marL="34290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8pPr>
            <a:lvl9pPr marL="3886200" indent="-228600" eaLnBrk="0" fontAlgn="base" hangingPunct="0">
              <a:spcBef>
                <a:spcPct val="0"/>
              </a:spcBef>
              <a:spcAft>
                <a:spcPct val="0"/>
              </a:spcAft>
              <a:defRPr sz="2000">
                <a:solidFill>
                  <a:srgbClr val="636363"/>
                </a:solidFill>
                <a:latin typeface="Arial" panose="020B0604020202020204" pitchFamily="34" charset="0"/>
                <a:ea typeface="ヒラギノ角ゴ ProN W3" pitchFamily="123" charset="-128"/>
                <a:sym typeface="Arial" panose="020B0604020202020204" pitchFamily="34" charset="0"/>
              </a:defRPr>
            </a:lvl9pPr>
          </a:lstStyle>
          <a:p>
            <a:pPr>
              <a:buFont typeface="Arial" panose="020B0604020202020204" pitchFamily="34" charset="0"/>
              <a:buChar char="•"/>
            </a:pPr>
            <a:r>
              <a:rPr lang="en-GB" altLang="en-US" sz="1600" b="1" dirty="0">
                <a:solidFill>
                  <a:schemeClr val="bg1"/>
                </a:solidFill>
              </a:rPr>
              <a:t>Clinical Intervention- CAMHS</a:t>
            </a:r>
          </a:p>
        </p:txBody>
      </p:sp>
      <p:sp>
        <p:nvSpPr>
          <p:cNvPr id="3" name="TextBox 2">
            <a:extLst>
              <a:ext uri="{FF2B5EF4-FFF2-40B4-BE49-F238E27FC236}">
                <a16:creationId xmlns:a16="http://schemas.microsoft.com/office/drawing/2014/main" id="{4039B9E6-C5BB-4AFC-A927-C7DE4DCC2557}"/>
              </a:ext>
            </a:extLst>
          </p:cNvPr>
          <p:cNvSpPr txBox="1"/>
          <p:nvPr/>
        </p:nvSpPr>
        <p:spPr>
          <a:xfrm>
            <a:off x="6732239" y="4910881"/>
            <a:ext cx="2232250" cy="584775"/>
          </a:xfrm>
          <a:prstGeom prst="rect">
            <a:avLst/>
          </a:prstGeom>
          <a:solidFill>
            <a:srgbClr val="7030A0"/>
          </a:solidFill>
        </p:spPr>
        <p:txBody>
          <a:bodyPr wrap="square" rtlCol="0">
            <a:spAutoFit/>
          </a:bodyPr>
          <a:lstStyle/>
          <a:p>
            <a:r>
              <a:rPr lang="en-GB" sz="1350" dirty="0">
                <a:solidFill>
                  <a:schemeClr val="bg1"/>
                </a:solidFill>
              </a:rPr>
              <a:t>.   </a:t>
            </a:r>
            <a:r>
              <a:rPr lang="en-GB" sz="1600" b="1" dirty="0">
                <a:solidFill>
                  <a:schemeClr val="bg1"/>
                </a:solidFill>
              </a:rPr>
              <a:t>IAPT Therapy Services</a:t>
            </a:r>
          </a:p>
          <a:p>
            <a:r>
              <a:rPr lang="en-GB" sz="1600" b="1" dirty="0">
                <a:solidFill>
                  <a:schemeClr val="bg1"/>
                </a:solidFill>
              </a:rPr>
              <a:t>.    CAMHS</a:t>
            </a:r>
          </a:p>
        </p:txBody>
      </p:sp>
      <p:pic>
        <p:nvPicPr>
          <p:cNvPr id="10" name="Picture 4">
            <a:extLst>
              <a:ext uri="{FF2B5EF4-FFF2-40B4-BE49-F238E27FC236}">
                <a16:creationId xmlns:a16="http://schemas.microsoft.com/office/drawing/2014/main" id="{5A8F9B67-0090-4BB5-973F-56FBB8DE34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6388" y="227236"/>
            <a:ext cx="1460028" cy="36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44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C4C133B-28AC-4CD0-A118-EB4D16ED7EF2}"/>
              </a:ext>
            </a:extLst>
          </p:cNvPr>
          <p:cNvGraphicFramePr>
            <a:graphicFrameLocks noGrp="1"/>
          </p:cNvGraphicFramePr>
          <p:nvPr>
            <p:ph idx="1"/>
            <p:extLst>
              <p:ext uri="{D42A27DB-BD31-4B8C-83A1-F6EECF244321}">
                <p14:modId xmlns:p14="http://schemas.microsoft.com/office/powerpoint/2010/main" val="2439660603"/>
              </p:ext>
            </p:extLst>
          </p:nvPr>
        </p:nvGraphicFramePr>
        <p:xfrm>
          <a:off x="467544" y="116632"/>
          <a:ext cx="8208912" cy="6444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Close-up of several hands with palms facing down pointing towards center, overlapping">
            <a:extLst>
              <a:ext uri="{FF2B5EF4-FFF2-40B4-BE49-F238E27FC236}">
                <a16:creationId xmlns:a16="http://schemas.microsoft.com/office/drawing/2014/main" id="{65138906-7AD8-44C0-8D04-E5DC654EEF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3768" y="1268760"/>
            <a:ext cx="4464495" cy="4320480"/>
          </a:xfrm>
          <a:prstGeom prst="ellipse">
            <a:avLst/>
          </a:prstGeom>
          <a:ln>
            <a:noFill/>
          </a:ln>
          <a:effectLst>
            <a:softEdge rad="112500"/>
          </a:effectLst>
        </p:spPr>
      </p:pic>
      <p:sp>
        <p:nvSpPr>
          <p:cNvPr id="2" name="TextBox 1">
            <a:extLst>
              <a:ext uri="{FF2B5EF4-FFF2-40B4-BE49-F238E27FC236}">
                <a16:creationId xmlns:a16="http://schemas.microsoft.com/office/drawing/2014/main" id="{97C799A2-8806-4D35-9081-86F5F1CAE0EF}"/>
              </a:ext>
            </a:extLst>
          </p:cNvPr>
          <p:cNvSpPr txBox="1"/>
          <p:nvPr/>
        </p:nvSpPr>
        <p:spPr>
          <a:xfrm>
            <a:off x="3529087" y="4725144"/>
            <a:ext cx="2373855" cy="400110"/>
          </a:xfrm>
          <a:prstGeom prst="rect">
            <a:avLst/>
          </a:prstGeom>
          <a:noFill/>
        </p:spPr>
        <p:txBody>
          <a:bodyPr wrap="none" rtlCol="0">
            <a:spAutoFit/>
          </a:bodyPr>
          <a:lstStyle/>
          <a:p>
            <a:r>
              <a:rPr lang="en-GB" sz="2000" b="1" dirty="0">
                <a:solidFill>
                  <a:schemeClr val="bg1"/>
                </a:solidFill>
              </a:rPr>
              <a:t>Partnership Working</a:t>
            </a:r>
          </a:p>
        </p:txBody>
      </p:sp>
    </p:spTree>
    <p:extLst>
      <p:ext uri="{BB962C8B-B14F-4D97-AF65-F5344CB8AC3E}">
        <p14:creationId xmlns:p14="http://schemas.microsoft.com/office/powerpoint/2010/main" val="373542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07EB1BB-C1DD-41BD-861F-03071A5CFF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692697"/>
            <a:ext cx="1460028" cy="36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8417395B-4E7F-4E89-A2E5-32933B667752}"/>
              </a:ext>
            </a:extLst>
          </p:cNvPr>
          <p:cNvSpPr txBox="1"/>
          <p:nvPr/>
        </p:nvSpPr>
        <p:spPr>
          <a:xfrm>
            <a:off x="366329" y="1268760"/>
            <a:ext cx="8411342" cy="861774"/>
          </a:xfrm>
          <a:prstGeom prst="rect">
            <a:avLst/>
          </a:prstGeom>
          <a:solidFill>
            <a:srgbClr val="10E0D6"/>
          </a:solidFill>
        </p:spPr>
        <p:txBody>
          <a:bodyPr wrap="none" rtlCol="0">
            <a:spAutoFit/>
          </a:bodyPr>
          <a:lstStyle/>
          <a:p>
            <a:r>
              <a:rPr lang="en-GB" sz="3200" dirty="0">
                <a:solidFill>
                  <a:schemeClr val="bg1"/>
                </a:solidFill>
              </a:rPr>
              <a:t>What is the Barnet Resilient Schools Programme?</a:t>
            </a:r>
          </a:p>
          <a:p>
            <a:endParaRPr lang="en-GB" dirty="0"/>
          </a:p>
        </p:txBody>
      </p:sp>
      <p:sp>
        <p:nvSpPr>
          <p:cNvPr id="5" name="TextBox 4">
            <a:extLst>
              <a:ext uri="{FF2B5EF4-FFF2-40B4-BE49-F238E27FC236}">
                <a16:creationId xmlns:a16="http://schemas.microsoft.com/office/drawing/2014/main" id="{02013636-0CA5-4774-A07B-CFAD5E9A0AB6}"/>
              </a:ext>
            </a:extLst>
          </p:cNvPr>
          <p:cNvSpPr txBox="1"/>
          <p:nvPr/>
        </p:nvSpPr>
        <p:spPr>
          <a:xfrm>
            <a:off x="179512" y="2346558"/>
            <a:ext cx="4248472" cy="738664"/>
          </a:xfrm>
          <a:prstGeom prst="rect">
            <a:avLst/>
          </a:prstGeom>
          <a:noFill/>
        </p:spPr>
        <p:txBody>
          <a:bodyPr wrap="square" rtlCol="0">
            <a:spAutoFit/>
          </a:bodyPr>
          <a:lstStyle/>
          <a:p>
            <a:r>
              <a:rPr lang="en-GB" sz="2400" dirty="0"/>
              <a:t>The Programme Aims To</a:t>
            </a:r>
            <a:r>
              <a:rPr lang="en-GB" dirty="0"/>
              <a:t>:</a:t>
            </a:r>
          </a:p>
          <a:p>
            <a:endParaRPr lang="en-GB" dirty="0"/>
          </a:p>
        </p:txBody>
      </p:sp>
      <p:sp>
        <p:nvSpPr>
          <p:cNvPr id="7" name="TextBox 6">
            <a:extLst>
              <a:ext uri="{FF2B5EF4-FFF2-40B4-BE49-F238E27FC236}">
                <a16:creationId xmlns:a16="http://schemas.microsoft.com/office/drawing/2014/main" id="{10B4C256-12E2-4B43-8F14-9313546BDC42}"/>
              </a:ext>
            </a:extLst>
          </p:cNvPr>
          <p:cNvSpPr txBox="1"/>
          <p:nvPr/>
        </p:nvSpPr>
        <p:spPr>
          <a:xfrm>
            <a:off x="611560" y="3085222"/>
            <a:ext cx="8064896" cy="2831544"/>
          </a:xfrm>
          <a:prstGeom prst="rect">
            <a:avLst/>
          </a:prstGeom>
          <a:noFill/>
          <a:ln w="57150">
            <a:solidFill>
              <a:srgbClr val="35D7AD"/>
            </a:solidFill>
          </a:ln>
        </p:spPr>
        <p:txBody>
          <a:bodyPr wrap="square" rtlCol="0">
            <a:spAutoFit/>
          </a:bodyPr>
          <a:lstStyle/>
          <a:p>
            <a:r>
              <a:rPr lang="en-GB" sz="2000" dirty="0"/>
              <a:t>Raise awareness and de stigmatise mental health</a:t>
            </a:r>
          </a:p>
          <a:p>
            <a:endParaRPr lang="en-GB" sz="2000" dirty="0"/>
          </a:p>
          <a:p>
            <a:r>
              <a:rPr lang="en-GB" sz="2000" dirty="0"/>
              <a:t>Help school communities (pupils, staff, parent and carers to  recognise their own and others mental health needs and be confident to seek support for themselves and others. </a:t>
            </a:r>
          </a:p>
          <a:p>
            <a:endParaRPr lang="en-GB" sz="2000" dirty="0"/>
          </a:p>
          <a:p>
            <a:r>
              <a:rPr lang="en-GB" sz="2000" dirty="0"/>
              <a:t>Through awareness be able to intervene early to prevent the escalation of poor mental health</a:t>
            </a:r>
          </a:p>
          <a:p>
            <a:endParaRPr lang="en-GB" dirty="0"/>
          </a:p>
        </p:txBody>
      </p:sp>
    </p:spTree>
    <p:extLst>
      <p:ext uri="{BB962C8B-B14F-4D97-AF65-F5344CB8AC3E}">
        <p14:creationId xmlns:p14="http://schemas.microsoft.com/office/powerpoint/2010/main" val="340596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D3957024-C0FD-4299-87D0-38118D6560F1}"/>
              </a:ext>
            </a:extLst>
          </p:cNvPr>
          <p:cNvGraphicFramePr/>
          <p:nvPr>
            <p:extLst>
              <p:ext uri="{D42A27DB-BD31-4B8C-83A1-F6EECF244321}">
                <p14:modId xmlns:p14="http://schemas.microsoft.com/office/powerpoint/2010/main" val="4040040756"/>
              </p:ext>
            </p:extLst>
          </p:nvPr>
        </p:nvGraphicFramePr>
        <p:xfrm>
          <a:off x="368535" y="722313"/>
          <a:ext cx="8595953"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24358A1-A7AF-430D-AB51-779E7CBD53A4}"/>
              </a:ext>
            </a:extLst>
          </p:cNvPr>
          <p:cNvSpPr txBox="1"/>
          <p:nvPr/>
        </p:nvSpPr>
        <p:spPr>
          <a:xfrm>
            <a:off x="1277635" y="102287"/>
            <a:ext cx="7254805" cy="461665"/>
          </a:xfrm>
          <a:prstGeom prst="rect">
            <a:avLst/>
          </a:prstGeom>
          <a:noFill/>
          <a:ln w="57150">
            <a:solidFill>
              <a:srgbClr val="32ADB0"/>
            </a:solidFill>
          </a:ln>
        </p:spPr>
        <p:txBody>
          <a:bodyPr wrap="square" rtlCol="0">
            <a:spAutoFit/>
          </a:bodyPr>
          <a:lstStyle/>
          <a:p>
            <a:pPr algn="ctr"/>
            <a:r>
              <a:rPr lang="en-GB" sz="2400" dirty="0">
                <a:solidFill>
                  <a:prstClr val="black"/>
                </a:solidFill>
                <a:latin typeface="Calibri"/>
              </a:rPr>
              <a:t>RESILIENT SCHOOLS UNIVERSAL OFFER</a:t>
            </a:r>
          </a:p>
        </p:txBody>
      </p:sp>
      <p:pic>
        <p:nvPicPr>
          <p:cNvPr id="9" name="Picture 8" descr="Work tools on a red background">
            <a:extLst>
              <a:ext uri="{FF2B5EF4-FFF2-40B4-BE49-F238E27FC236}">
                <a16:creationId xmlns:a16="http://schemas.microsoft.com/office/drawing/2014/main" id="{54DD3074-4B9D-4325-B6C9-9401BF7FCB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168" y="5085184"/>
            <a:ext cx="2691297" cy="1368152"/>
          </a:xfrm>
          <a:prstGeom prst="rect">
            <a:avLst/>
          </a:prstGeom>
          <a:effectLst>
            <a:glow rad="127000">
              <a:srgbClr val="32ADB0"/>
            </a:glow>
          </a:effectLst>
        </p:spPr>
      </p:pic>
      <p:sp>
        <p:nvSpPr>
          <p:cNvPr id="2" name="TextBox 1">
            <a:extLst>
              <a:ext uri="{FF2B5EF4-FFF2-40B4-BE49-F238E27FC236}">
                <a16:creationId xmlns:a16="http://schemas.microsoft.com/office/drawing/2014/main" id="{36375AB9-0D77-4094-8241-E493D5062480}"/>
              </a:ext>
            </a:extLst>
          </p:cNvPr>
          <p:cNvSpPr txBox="1"/>
          <p:nvPr/>
        </p:nvSpPr>
        <p:spPr>
          <a:xfrm rot="20497321">
            <a:off x="5508514" y="1364438"/>
            <a:ext cx="3017173" cy="530915"/>
          </a:xfrm>
          <a:prstGeom prst="rect">
            <a:avLst/>
          </a:prstGeom>
          <a:noFill/>
        </p:spPr>
        <p:txBody>
          <a:bodyPr wrap="square" rtlCol="0">
            <a:spAutoFit/>
          </a:bodyPr>
          <a:lstStyle/>
          <a:p>
            <a:br>
              <a:rPr lang="en-GB" sz="1350" dirty="0">
                <a:solidFill>
                  <a:srgbClr val="FF0000"/>
                </a:solidFill>
                <a:latin typeface="Calibri"/>
              </a:rPr>
            </a:br>
            <a:r>
              <a:rPr lang="en-GB" sz="1400" b="1" dirty="0">
                <a:solidFill>
                  <a:srgbClr val="FF0000"/>
                </a:solidFill>
                <a:latin typeface="Calibri"/>
              </a:rPr>
              <a:t>Evidence of being a Resilient School</a:t>
            </a:r>
          </a:p>
        </p:txBody>
      </p:sp>
    </p:spTree>
    <p:extLst>
      <p:ext uri="{BB962C8B-B14F-4D97-AF65-F5344CB8AC3E}">
        <p14:creationId xmlns:p14="http://schemas.microsoft.com/office/powerpoint/2010/main" val="316206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79DF75-6272-4730-B1CE-A743AAC66137}"/>
              </a:ext>
            </a:extLst>
          </p:cNvPr>
          <p:cNvSpPr/>
          <p:nvPr/>
        </p:nvSpPr>
        <p:spPr>
          <a:xfrm>
            <a:off x="107504" y="116632"/>
            <a:ext cx="885698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Evidence that you are a Resilient School that raises awareness and de-stigmatises poor mental health?</a:t>
            </a:r>
          </a:p>
        </p:txBody>
      </p:sp>
      <p:graphicFrame>
        <p:nvGraphicFramePr>
          <p:cNvPr id="4" name="Diagram 3">
            <a:extLst>
              <a:ext uri="{FF2B5EF4-FFF2-40B4-BE49-F238E27FC236}">
                <a16:creationId xmlns:a16="http://schemas.microsoft.com/office/drawing/2014/main" id="{D6C4B001-5DFD-4B7D-8F32-9E9BC1F630E9}"/>
              </a:ext>
            </a:extLst>
          </p:cNvPr>
          <p:cNvGraphicFramePr/>
          <p:nvPr>
            <p:extLst>
              <p:ext uri="{D42A27DB-BD31-4B8C-83A1-F6EECF244321}">
                <p14:modId xmlns:p14="http://schemas.microsoft.com/office/powerpoint/2010/main" val="2662211525"/>
              </p:ext>
            </p:extLst>
          </p:nvPr>
        </p:nvGraphicFramePr>
        <p:xfrm>
          <a:off x="323528" y="1340768"/>
          <a:ext cx="842493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6670353"/>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8607</TotalTime>
  <Words>1462</Words>
  <Application>Microsoft Office PowerPoint</Application>
  <PresentationFormat>On-screen Show (4:3)</PresentationFormat>
  <Paragraphs>183</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Open Sans</vt:lpstr>
      <vt:lpstr>Symbol</vt:lpstr>
      <vt:lpstr>Verdana</vt:lpstr>
      <vt:lpstr>Office Theme</vt:lpstr>
      <vt:lpstr>PowerPoint Presentation</vt:lpstr>
      <vt:lpstr>PowerPoint Presentation</vt:lpstr>
      <vt:lpstr>PowerPoint Presentation</vt:lpstr>
      <vt:lpstr>Uptake of Resilience Schools Programme </vt:lpstr>
      <vt:lpstr>Resilience Schools &amp; the Thrive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Abbott</dc:creator>
  <cp:lastModifiedBy>Erica Deti</cp:lastModifiedBy>
  <cp:revision>298</cp:revision>
  <cp:lastPrinted>2018-05-10T14:26:38Z</cp:lastPrinted>
  <dcterms:created xsi:type="dcterms:W3CDTF">2017-03-18T09:03:10Z</dcterms:created>
  <dcterms:modified xsi:type="dcterms:W3CDTF">2022-03-18T08:26:55Z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