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645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26878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206276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67230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100862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87981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145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136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45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472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3/18/2022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807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3/18/2022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50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3/18/2022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86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3/18/2022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86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3/18/2022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7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3/18/2022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59132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22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astlondonhcp.nhs.uk/ourplans/all-about-me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North East London ICS: Working in complex and varying systems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Dale Greenwood (He/Him) Programme Lead Mental Health in Schools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49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Ambition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NHS LTP 23/24 – 25% of schools</a:t>
            </a:r>
          </a:p>
          <a:p>
            <a:r>
              <a:rPr lang="en-GB" dirty="0" smtClean="0"/>
              <a:t>NHS LTP 23/24 – Additional 345,000 CYP</a:t>
            </a:r>
          </a:p>
          <a:p>
            <a:r>
              <a:rPr lang="en-GB" dirty="0" smtClean="0"/>
              <a:t>NH LTP 28/29 – 100% access for CYP aged 0-25</a:t>
            </a:r>
          </a:p>
          <a:p>
            <a:r>
              <a:rPr lang="en-GB" dirty="0" smtClean="0"/>
              <a:t>Locally – An offer to all schools</a:t>
            </a:r>
          </a:p>
          <a:p>
            <a:r>
              <a:rPr lang="en-GB" dirty="0" smtClean="0"/>
              <a:t>Locally – A multi agency integrated model</a:t>
            </a:r>
          </a:p>
          <a:p>
            <a:r>
              <a:rPr lang="en-GB" dirty="0" smtClean="0"/>
              <a:t>Locally all pupils supported through direct/indirect support</a:t>
            </a:r>
          </a:p>
          <a:p>
            <a:endParaRPr lang="en-GB" dirty="0"/>
          </a:p>
          <a:p>
            <a:pPr lvl="1"/>
            <a:r>
              <a:rPr lang="en-GB" sz="2800" dirty="0" smtClean="0"/>
              <a:t>Is this realistic </a:t>
            </a:r>
            <a:r>
              <a:rPr lang="en-GB" sz="2800" dirty="0" smtClean="0"/>
              <a:t>if </a:t>
            </a:r>
            <a:r>
              <a:rPr lang="en-GB" sz="2800" dirty="0" smtClean="0"/>
              <a:t>we do more of the same?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39381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Reach</a:t>
            </a:r>
          </a:p>
          <a:p>
            <a:r>
              <a:rPr lang="en-GB" dirty="0" smtClean="0"/>
              <a:t>Local context</a:t>
            </a:r>
          </a:p>
          <a:p>
            <a:r>
              <a:rPr lang="en-GB" dirty="0" smtClean="0"/>
              <a:t>Schools that volunteers </a:t>
            </a:r>
            <a:r>
              <a:rPr lang="en-GB" dirty="0" smtClean="0"/>
              <a:t>Vs </a:t>
            </a:r>
            <a:r>
              <a:rPr lang="en-GB" dirty="0" smtClean="0"/>
              <a:t>those with high need</a:t>
            </a:r>
            <a:endParaRPr lang="en-GB" dirty="0" smtClean="0"/>
          </a:p>
          <a:p>
            <a:r>
              <a:rPr lang="en-GB" dirty="0" smtClean="0"/>
              <a:t>MH Demand of pupils</a:t>
            </a:r>
          </a:p>
          <a:p>
            <a:r>
              <a:rPr lang="en-GB" dirty="0" smtClean="0"/>
              <a:t>MHST </a:t>
            </a:r>
            <a:r>
              <a:rPr lang="en-GB" dirty="0" smtClean="0"/>
              <a:t>model</a:t>
            </a:r>
          </a:p>
          <a:p>
            <a:r>
              <a:rPr lang="en-GB" dirty="0" smtClean="0"/>
              <a:t>Attainment focussed system</a:t>
            </a:r>
          </a:p>
        </p:txBody>
      </p:sp>
    </p:spTree>
    <p:extLst>
      <p:ext uri="{BB962C8B-B14F-4D97-AF65-F5344CB8AC3E}">
        <p14:creationId xmlns:p14="http://schemas.microsoft.com/office/powerpoint/2010/main" val="366423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Opportunities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Collective Voices are louder than any of ours in health</a:t>
            </a:r>
          </a:p>
          <a:p>
            <a:pPr lvl="1"/>
            <a:r>
              <a:rPr lang="en-GB" dirty="0" smtClean="0"/>
              <a:t>All About Me, for the Benefit of Everyone</a:t>
            </a:r>
          </a:p>
          <a:p>
            <a:pPr lvl="1"/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www.eastlondonhcp.nhs.uk/ourplans/all-about-me.htm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Listening sessions: Pupil, Parent/Carer, Education Staff</a:t>
            </a:r>
          </a:p>
          <a:p>
            <a:pPr lvl="1"/>
            <a:r>
              <a:rPr lang="en-GB" dirty="0" smtClean="0"/>
              <a:t>Surveys to understand whats schools want and need from us</a:t>
            </a:r>
          </a:p>
          <a:p>
            <a:r>
              <a:rPr lang="en-GB" dirty="0" smtClean="0"/>
              <a:t>Collaboration beyond single sites</a:t>
            </a:r>
          </a:p>
          <a:p>
            <a:pPr lvl="1"/>
            <a:r>
              <a:rPr lang="en-GB" dirty="0" smtClean="0"/>
              <a:t>Economies of scale – why do x10, what you can do once</a:t>
            </a:r>
          </a:p>
          <a:p>
            <a:pPr lvl="1"/>
            <a:r>
              <a:rPr lang="en-GB" dirty="0" smtClean="0"/>
              <a:t>Peer Review and curious friends – Whole School Approach</a:t>
            </a:r>
          </a:p>
          <a:p>
            <a:pPr lvl="1"/>
            <a:r>
              <a:rPr lang="en-GB" dirty="0" smtClean="0"/>
              <a:t>Schools Vs Community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108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Opportunities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GB" dirty="0" smtClean="0"/>
              <a:t>Beyond Training Year</a:t>
            </a:r>
          </a:p>
          <a:p>
            <a:pPr lvl="1"/>
            <a:r>
              <a:rPr lang="en-GB" dirty="0" smtClean="0"/>
              <a:t>Special Interest</a:t>
            </a:r>
          </a:p>
          <a:p>
            <a:pPr lvl="1"/>
            <a:r>
              <a:rPr lang="en-GB" dirty="0" smtClean="0"/>
              <a:t>Inequalities</a:t>
            </a:r>
          </a:p>
          <a:p>
            <a:pPr lvl="1"/>
            <a:r>
              <a:rPr lang="en-GB" dirty="0" smtClean="0"/>
              <a:t>Group Delivery</a:t>
            </a:r>
          </a:p>
          <a:p>
            <a:pPr lvl="1"/>
            <a:r>
              <a:rPr lang="en-GB" dirty="0" smtClean="0"/>
              <a:t>Diverse workforce/Skillset</a:t>
            </a:r>
          </a:p>
          <a:p>
            <a:r>
              <a:rPr lang="en-GB" dirty="0" smtClean="0"/>
              <a:t>Digital</a:t>
            </a:r>
          </a:p>
          <a:p>
            <a:pPr lvl="1"/>
            <a:r>
              <a:rPr lang="en-GB" dirty="0" smtClean="0"/>
              <a:t>Lumi Nova</a:t>
            </a:r>
          </a:p>
          <a:p>
            <a:pPr lvl="1"/>
            <a:r>
              <a:rPr lang="en-GB" dirty="0" smtClean="0"/>
              <a:t>Podcasts</a:t>
            </a:r>
          </a:p>
          <a:p>
            <a:pPr lvl="1"/>
            <a:r>
              <a:rPr lang="en-GB" dirty="0" smtClean="0"/>
              <a:t>Social Media</a:t>
            </a:r>
          </a:p>
          <a:p>
            <a:pPr lvl="1"/>
            <a:r>
              <a:rPr lang="en-GB" dirty="0" smtClean="0"/>
              <a:t>WSA</a:t>
            </a:r>
          </a:p>
          <a:p>
            <a:r>
              <a:rPr lang="en-GB" dirty="0" smtClean="0"/>
              <a:t>Participation</a:t>
            </a:r>
          </a:p>
          <a:p>
            <a:pPr lvl="1"/>
            <a:r>
              <a:rPr lang="en-GB" dirty="0" smtClean="0"/>
              <a:t>Debates</a:t>
            </a:r>
          </a:p>
          <a:p>
            <a:pPr lvl="1"/>
            <a:r>
              <a:rPr lang="en-GB" dirty="0" smtClean="0"/>
              <a:t>Hot Topics</a:t>
            </a:r>
          </a:p>
          <a:p>
            <a:pPr lvl="1"/>
            <a:r>
              <a:rPr lang="en-GB" dirty="0" smtClean="0"/>
              <a:t>Citizens’ Assemblies</a:t>
            </a:r>
          </a:p>
          <a:p>
            <a:pPr lvl="1"/>
            <a:r>
              <a:rPr lang="en-GB" dirty="0" smtClean="0"/>
              <a:t>Mentors and MH champions</a:t>
            </a:r>
          </a:p>
          <a:p>
            <a:r>
              <a:rPr lang="en-GB" dirty="0"/>
              <a:t>Population Health</a:t>
            </a:r>
          </a:p>
          <a:p>
            <a:pPr lvl="1"/>
            <a:r>
              <a:rPr lang="en-GB" dirty="0"/>
              <a:t>Empathy Week</a:t>
            </a:r>
          </a:p>
          <a:p>
            <a:pPr lvl="1"/>
            <a:r>
              <a:rPr lang="en-GB" dirty="0"/>
              <a:t>Reprezent </a:t>
            </a:r>
            <a:r>
              <a:rPr lang="en-GB" dirty="0" smtClean="0"/>
              <a:t>Radio</a:t>
            </a:r>
          </a:p>
          <a:p>
            <a:r>
              <a:rPr lang="en-GB" dirty="0" smtClean="0"/>
              <a:t>Supporting Ukrainian Families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41588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AA938FE962A45A3E19DCBCF209F91" ma:contentTypeVersion="16" ma:contentTypeDescription="Create a new document." ma:contentTypeScope="" ma:versionID="6b634606d91ffbb4b42e8eb676299e9a">
  <xsd:schema xmlns:xsd="http://www.w3.org/2001/XMLSchema" xmlns:xs="http://www.w3.org/2001/XMLSchema" xmlns:p="http://schemas.microsoft.com/office/2006/metadata/properties" xmlns:ns1="http://schemas.microsoft.com/sharepoint/v3" xmlns:ns3="32678723-8c06-45e1-8bd0-318b9868a43d" xmlns:ns4="5789755c-de38-4fe3-9623-40afa3bba1e2" targetNamespace="http://schemas.microsoft.com/office/2006/metadata/properties" ma:root="true" ma:fieldsID="1de48d154eb7a1b74be960bd92b4b060" ns1:_="" ns3:_="" ns4:_="">
    <xsd:import namespace="http://schemas.microsoft.com/sharepoint/v3"/>
    <xsd:import namespace="32678723-8c06-45e1-8bd0-318b9868a43d"/>
    <xsd:import namespace="5789755c-de38-4fe3-9623-40afa3bba1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678723-8c06-45e1-8bd0-318b9868a4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89755c-de38-4fe3-9623-40afa3bba1e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1EBACE-48FC-4A69-BA80-D8ADABC6364D}">
  <ds:schemaRefs>
    <ds:schemaRef ds:uri="32678723-8c06-45e1-8bd0-318b9868a43d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5789755c-de38-4fe3-9623-40afa3bba1e2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E1CC993-EFE2-4EE0-A012-3B63D749F6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2678723-8c06-45e1-8bd0-318b9868a43d"/>
    <ds:schemaRef ds:uri="5789755c-de38-4fe3-9623-40afa3bba1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A5838A-D208-4F66-886E-7FAD6100D7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188</TotalTime>
  <Words>212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North East London ICS: Working in complex and varying systems </vt:lpstr>
      <vt:lpstr>Ambition</vt:lpstr>
      <vt:lpstr>Challenges</vt:lpstr>
      <vt:lpstr>Opportunities</vt:lpstr>
      <vt:lpstr>Opportunities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Greenwood Dale</dc:creator>
  <cp:lastModifiedBy>Dale Greenwood</cp:lastModifiedBy>
  <cp:revision>10</cp:revision>
  <dcterms:created xsi:type="dcterms:W3CDTF">2022-03-10T13:56:36Z</dcterms:created>
  <dcterms:modified xsi:type="dcterms:W3CDTF">2022-03-18T09:46:49Z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0x010100831AA938FE962A45A3E19DCBCF209F91</vt:lpwstr>
  </property>
</Properties>
</file>